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50.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 id="2147483681" r:id="rId3"/>
  </p:sldMasterIdLst>
  <p:notesMasterIdLst>
    <p:notesMasterId r:id="rId19"/>
  </p:notesMasterIdLst>
  <p:sldIdLst>
    <p:sldId id="257" r:id="rId4"/>
    <p:sldId id="259" r:id="rId5"/>
    <p:sldId id="290" r:id="rId6"/>
    <p:sldId id="263" r:id="rId7"/>
    <p:sldId id="325" r:id="rId8"/>
    <p:sldId id="284" r:id="rId9"/>
    <p:sldId id="293" r:id="rId10"/>
    <p:sldId id="285" r:id="rId11"/>
    <p:sldId id="295" r:id="rId12"/>
    <p:sldId id="331" r:id="rId13"/>
    <p:sldId id="332" r:id="rId14"/>
    <p:sldId id="333" r:id="rId15"/>
    <p:sldId id="334" r:id="rId16"/>
    <p:sldId id="330" r:id="rId17"/>
    <p:sldId id="30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2578" autoAdjust="0"/>
  </p:normalViewPr>
  <p:slideViewPr>
    <p:cSldViewPr snapToGrid="0">
      <p:cViewPr>
        <p:scale>
          <a:sx n="71" d="100"/>
          <a:sy n="71" d="100"/>
        </p:scale>
        <p:origin x="-440" y="22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2A1E68-DD89-459A-8A76-4A0BFABEE747}" type="datetimeFigureOut">
              <a:rPr lang="en-US" smtClean="0"/>
              <a:t>12/3/2023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C853A6-0853-4640-949F-8FE358B924E5}" type="slidenum">
              <a:rPr lang="en-US" smtClean="0"/>
              <a:t>‹#›</a:t>
            </a:fld>
            <a:endParaRPr lang="en-US"/>
          </a:p>
        </p:txBody>
      </p:sp>
    </p:spTree>
    <p:extLst>
      <p:ext uri="{BB962C8B-B14F-4D97-AF65-F5344CB8AC3E}">
        <p14:creationId xmlns:p14="http://schemas.microsoft.com/office/powerpoint/2010/main" val="2338561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en-US" dirty="0"/>
          </a:p>
        </p:txBody>
      </p:sp>
      <p:sp>
        <p:nvSpPr>
          <p:cNvPr id="4" name="Slide Number Placeholder 3"/>
          <p:cNvSpPr>
            <a:spLocks noGrp="1"/>
          </p:cNvSpPr>
          <p:nvPr>
            <p:ph type="sldNum" sz="quarter" idx="5"/>
          </p:nvPr>
        </p:nvSpPr>
        <p:spPr/>
        <p:txBody>
          <a:bodyPr/>
          <a:lstStyle/>
          <a:p>
            <a:fld id="{DAC853A6-0853-4640-949F-8FE358B924E5}" type="slidenum">
              <a:rPr lang="en-US" smtClean="0"/>
              <a:t>1</a:t>
            </a:fld>
            <a:endParaRPr lang="en-US"/>
          </a:p>
        </p:txBody>
      </p:sp>
    </p:spTree>
    <p:extLst>
      <p:ext uri="{BB962C8B-B14F-4D97-AF65-F5344CB8AC3E}">
        <p14:creationId xmlns:p14="http://schemas.microsoft.com/office/powerpoint/2010/main" val="990902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76236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Gv</a:t>
            </a:r>
            <a:r>
              <a:rPr lang="en-US" dirty="0"/>
              <a:t> GIỚI</a:t>
            </a:r>
            <a:r>
              <a:rPr lang="en-US" baseline="0" dirty="0"/>
              <a:t> THIỆU, MUỐN THAM </a:t>
            </a:r>
            <a:r>
              <a:rPr lang="en-US" baseline="0" dirty="0" err="1"/>
              <a:t>quan</a:t>
            </a:r>
            <a:r>
              <a:rPr lang="en-US" baseline="0" dirty="0"/>
              <a:t> </a:t>
            </a:r>
            <a:r>
              <a:rPr lang="en-US" baseline="0" dirty="0" err="1"/>
              <a:t>sở</a:t>
            </a:r>
            <a:r>
              <a:rPr lang="en-US" baseline="0" dirty="0"/>
              <a:t> </a:t>
            </a:r>
            <a:r>
              <a:rPr lang="en-US" baseline="0" dirty="0" err="1"/>
              <a:t>thú</a:t>
            </a:r>
            <a:r>
              <a:rPr lang="en-US" baseline="0" dirty="0"/>
              <a:t> </a:t>
            </a:r>
            <a:r>
              <a:rPr lang="en-US" baseline="0" dirty="0" err="1"/>
              <a:t>thì</a:t>
            </a:r>
            <a:r>
              <a:rPr lang="en-US" baseline="0" dirty="0"/>
              <a:t> </a:t>
            </a:r>
            <a:r>
              <a:rPr lang="en-US" baseline="0" dirty="0" err="1"/>
              <a:t>làm</a:t>
            </a:r>
            <a:r>
              <a:rPr lang="en-US" baseline="0" dirty="0"/>
              <a:t> </a:t>
            </a:r>
            <a:r>
              <a:rPr lang="en-US" baseline="0" dirty="0" err="1"/>
              <a:t>các</a:t>
            </a:r>
            <a:r>
              <a:rPr lang="en-US" baseline="0" dirty="0"/>
              <a:t> </a:t>
            </a:r>
            <a:r>
              <a:rPr lang="en-US" baseline="0" dirty="0" err="1"/>
              <a:t>bài</a:t>
            </a:r>
            <a:r>
              <a:rPr lang="en-US" baseline="0" dirty="0"/>
              <a:t> </a:t>
            </a:r>
            <a:r>
              <a:rPr lang="en-US" baseline="0" dirty="0" err="1"/>
              <a:t>tập</a:t>
            </a:r>
            <a:r>
              <a:rPr lang="en-US" baseline="0" dirty="0"/>
              <a:t> </a:t>
            </a:r>
            <a:r>
              <a:rPr lang="en-US" baseline="0" dirty="0" err="1"/>
              <a:t>để</a:t>
            </a:r>
            <a:r>
              <a:rPr lang="en-US" baseline="0" dirty="0"/>
              <a:t> </a:t>
            </a:r>
            <a:r>
              <a:rPr lang="en-US" baseline="0" dirty="0" err="1"/>
              <a:t>thu</a:t>
            </a:r>
            <a:r>
              <a:rPr lang="en-US" baseline="0" dirty="0"/>
              <a:t> </a:t>
            </a:r>
            <a:r>
              <a:rPr lang="en-US" baseline="0" dirty="0" err="1"/>
              <a:t>thập</a:t>
            </a:r>
            <a:r>
              <a:rPr lang="en-US" baseline="0" dirty="0"/>
              <a:t> </a:t>
            </a:r>
            <a:r>
              <a:rPr lang="en-US" baseline="0" dirty="0" err="1"/>
              <a:t>vé</a:t>
            </a:r>
            <a:r>
              <a:rPr lang="en-US" baseline="0"/>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2E10FA-FB3B-495B-BECC-281C1F2671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8109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10386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Gv</a:t>
            </a:r>
            <a:r>
              <a:rPr lang="en-US" dirty="0"/>
              <a:t> GIỚI</a:t>
            </a:r>
            <a:r>
              <a:rPr lang="en-US" baseline="0" dirty="0"/>
              <a:t> THIỆU, MUỐN THAM </a:t>
            </a:r>
            <a:r>
              <a:rPr lang="en-US" baseline="0" dirty="0" err="1"/>
              <a:t>quan</a:t>
            </a:r>
            <a:r>
              <a:rPr lang="en-US" baseline="0" dirty="0"/>
              <a:t> </a:t>
            </a:r>
            <a:r>
              <a:rPr lang="en-US" baseline="0" dirty="0" err="1"/>
              <a:t>sở</a:t>
            </a:r>
            <a:r>
              <a:rPr lang="en-US" baseline="0" dirty="0"/>
              <a:t> </a:t>
            </a:r>
            <a:r>
              <a:rPr lang="en-US" baseline="0" dirty="0" err="1"/>
              <a:t>thú</a:t>
            </a:r>
            <a:r>
              <a:rPr lang="en-US" baseline="0" dirty="0"/>
              <a:t> </a:t>
            </a:r>
            <a:r>
              <a:rPr lang="en-US" baseline="0" dirty="0" err="1"/>
              <a:t>thì</a:t>
            </a:r>
            <a:r>
              <a:rPr lang="en-US" baseline="0" dirty="0"/>
              <a:t> </a:t>
            </a:r>
            <a:r>
              <a:rPr lang="en-US" baseline="0" dirty="0" err="1"/>
              <a:t>làm</a:t>
            </a:r>
            <a:r>
              <a:rPr lang="en-US" baseline="0" dirty="0"/>
              <a:t> </a:t>
            </a:r>
            <a:r>
              <a:rPr lang="en-US" baseline="0" dirty="0" err="1"/>
              <a:t>các</a:t>
            </a:r>
            <a:r>
              <a:rPr lang="en-US" baseline="0" dirty="0"/>
              <a:t> </a:t>
            </a:r>
            <a:r>
              <a:rPr lang="en-US" baseline="0" dirty="0" err="1"/>
              <a:t>bài</a:t>
            </a:r>
            <a:r>
              <a:rPr lang="en-US" baseline="0" dirty="0"/>
              <a:t> </a:t>
            </a:r>
            <a:r>
              <a:rPr lang="en-US" baseline="0" dirty="0" err="1"/>
              <a:t>tập</a:t>
            </a:r>
            <a:r>
              <a:rPr lang="en-US" baseline="0" dirty="0"/>
              <a:t> </a:t>
            </a:r>
            <a:r>
              <a:rPr lang="en-US" baseline="0" dirty="0" err="1"/>
              <a:t>để</a:t>
            </a:r>
            <a:r>
              <a:rPr lang="en-US" baseline="0" dirty="0"/>
              <a:t> </a:t>
            </a:r>
            <a:r>
              <a:rPr lang="en-US" baseline="0" dirty="0" err="1"/>
              <a:t>thu</a:t>
            </a:r>
            <a:r>
              <a:rPr lang="en-US" baseline="0" dirty="0"/>
              <a:t> </a:t>
            </a:r>
            <a:r>
              <a:rPr lang="en-US" baseline="0" dirty="0" err="1"/>
              <a:t>thập</a:t>
            </a:r>
            <a:r>
              <a:rPr lang="en-US" baseline="0" dirty="0"/>
              <a:t> </a:t>
            </a:r>
            <a:r>
              <a:rPr lang="en-US" baseline="0" dirty="0" err="1"/>
              <a:t>vé</a:t>
            </a:r>
            <a:r>
              <a:rPr lang="en-US" baseline="0"/>
              <a:t>. </a:t>
            </a:r>
            <a:endParaRPr lang="en-US"/>
          </a:p>
          <a:p>
            <a:endParaRPr lang="en-US"/>
          </a:p>
        </p:txBody>
      </p:sp>
      <p:sp>
        <p:nvSpPr>
          <p:cNvPr id="4" name="Slide Number Placeholder 3"/>
          <p:cNvSpPr>
            <a:spLocks noGrp="1"/>
          </p:cNvSpPr>
          <p:nvPr>
            <p:ph type="sldNum" sz="quarter" idx="5"/>
          </p:nvPr>
        </p:nvSpPr>
        <p:spPr/>
        <p:txBody>
          <a:bodyPr/>
          <a:lstStyle/>
          <a:p>
            <a:fld id="{DAC853A6-0853-4640-949F-8FE358B924E5}" type="slidenum">
              <a:rPr lang="en-US" smtClean="0"/>
              <a:t>11</a:t>
            </a:fld>
            <a:endParaRPr lang="en-US"/>
          </a:p>
        </p:txBody>
      </p:sp>
    </p:spTree>
    <p:extLst>
      <p:ext uri="{BB962C8B-B14F-4D97-AF65-F5344CB8AC3E}">
        <p14:creationId xmlns:p14="http://schemas.microsoft.com/office/powerpoint/2010/main" val="1300796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2E10FA-FB3B-495B-BECC-281C1F2671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1176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en-US" dirty="0"/>
          </a:p>
        </p:txBody>
      </p:sp>
      <p:sp>
        <p:nvSpPr>
          <p:cNvPr id="4" name="Slide Number Placeholder 3"/>
          <p:cNvSpPr>
            <a:spLocks noGrp="1"/>
          </p:cNvSpPr>
          <p:nvPr>
            <p:ph type="sldNum" sz="quarter" idx="5"/>
          </p:nvPr>
        </p:nvSpPr>
        <p:spPr/>
        <p:txBody>
          <a:bodyPr/>
          <a:lstStyle/>
          <a:p>
            <a:fld id="{DAC853A6-0853-4640-949F-8FE358B924E5}" type="slidenum">
              <a:rPr lang="en-US" smtClean="0"/>
              <a:t>15</a:t>
            </a:fld>
            <a:endParaRPr lang="en-US"/>
          </a:p>
        </p:txBody>
      </p:sp>
    </p:spTree>
    <p:extLst>
      <p:ext uri="{BB962C8B-B14F-4D97-AF65-F5344CB8AC3E}">
        <p14:creationId xmlns:p14="http://schemas.microsoft.com/office/powerpoint/2010/main" val="19944265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3.xml"/><Relationship Id="rId5" Type="http://schemas.openxmlformats.org/officeDocument/2006/relationships/tags" Target="../tags/tag6.xml"/><Relationship Id="rId4" Type="http://schemas.openxmlformats.org/officeDocument/2006/relationships/tags" Target="../tags/tag5.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3.xml"/><Relationship Id="rId5" Type="http://schemas.openxmlformats.org/officeDocument/2006/relationships/tags" Target="../tags/tag11.xml"/><Relationship Id="rId4" Type="http://schemas.openxmlformats.org/officeDocument/2006/relationships/tags" Target="../tags/tag10.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slideMaster" Target="../slideMasters/slideMaster3.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25.xml"/><Relationship Id="rId3" Type="http://schemas.openxmlformats.org/officeDocument/2006/relationships/tags" Target="../tags/tag20.xml"/><Relationship Id="rId7" Type="http://schemas.openxmlformats.org/officeDocument/2006/relationships/tags" Target="../tags/tag24.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 Id="rId9"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slideMaster" Target="../slideMasters/slideMaster3.xml"/><Relationship Id="rId4" Type="http://schemas.openxmlformats.org/officeDocument/2006/relationships/tags" Target="../tags/tag2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slideMaster" Target="../slideMasters/slideMaster3.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slideMaster" Target="../slideMasters/slideMaster3.xml"/><Relationship Id="rId5" Type="http://schemas.openxmlformats.org/officeDocument/2006/relationships/tags" Target="../tags/tag40.xml"/><Relationship Id="rId4" Type="http://schemas.openxmlformats.org/officeDocument/2006/relationships/tags" Target="../tags/tag39.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5" Type="http://schemas.openxmlformats.org/officeDocument/2006/relationships/slideMaster" Target="../slideMasters/slideMaster3.xml"/><Relationship Id="rId4" Type="http://schemas.openxmlformats.org/officeDocument/2006/relationships/tags" Target="../tags/tag4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slideMaster" Target="../slideMasters/slideMaster3.xml"/><Relationship Id="rId5" Type="http://schemas.openxmlformats.org/officeDocument/2006/relationships/tags" Target="../tags/tag49.xml"/><Relationship Id="rId4" Type="http://schemas.openxmlformats.org/officeDocument/2006/relationships/tags" Target="../tags/tag4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 Id="rId5" Type="http://schemas.openxmlformats.org/officeDocument/2006/relationships/image" Target="../media/image12.png"/><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图片 12">
            <a:extLst>
              <a:ext uri="{FF2B5EF4-FFF2-40B4-BE49-F238E27FC236}">
                <a16:creationId xmlns="" xmlns:a16="http://schemas.microsoft.com/office/drawing/2014/main" id="{3F48D784-3933-2DC4-A0F2-028D04CD288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9479"/>
          <a:stretch/>
        </p:blipFill>
        <p:spPr>
          <a:xfrm flipV="1">
            <a:off x="174625" y="120037"/>
            <a:ext cx="11842751" cy="6617929"/>
          </a:xfrm>
          <a:prstGeom prst="rect">
            <a:avLst/>
          </a:prstGeom>
        </p:spPr>
      </p:pic>
      <p:pic>
        <p:nvPicPr>
          <p:cNvPr id="8" name="图片 14">
            <a:extLst>
              <a:ext uri="{FF2B5EF4-FFF2-40B4-BE49-F238E27FC236}">
                <a16:creationId xmlns="" xmlns:a16="http://schemas.microsoft.com/office/drawing/2014/main" id="{04F049AE-79B2-35D2-B71F-876302A1B0BF}"/>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48375"/>
          <a:stretch/>
        </p:blipFill>
        <p:spPr>
          <a:xfrm flipH="1">
            <a:off x="0" y="3860801"/>
            <a:ext cx="12192000" cy="2997199"/>
          </a:xfrm>
          <a:prstGeom prst="rect">
            <a:avLst/>
          </a:prstGeom>
        </p:spPr>
      </p:pic>
      <p:pic>
        <p:nvPicPr>
          <p:cNvPr id="9" name="图片 21">
            <a:extLst>
              <a:ext uri="{FF2B5EF4-FFF2-40B4-BE49-F238E27FC236}">
                <a16:creationId xmlns="" xmlns:a16="http://schemas.microsoft.com/office/drawing/2014/main" id="{5066122D-CB55-FC29-DB9C-FF706A23E246}"/>
              </a:ext>
            </a:extLst>
          </p:cNvPr>
          <p:cNvPicPr>
            <a:picLocks noChangeAspect="1"/>
          </p:cNvPicPr>
          <p:nvPr userDrawn="1"/>
        </p:nvPicPr>
        <p:blipFill rotWithShape="1">
          <a:blip r:embed="rId4"/>
          <a:srcRect l="33206" t="23916" r="9611" b="47207"/>
          <a:stretch/>
        </p:blipFill>
        <p:spPr>
          <a:xfrm flipH="1">
            <a:off x="6743701" y="-2"/>
            <a:ext cx="5448300" cy="2120903"/>
          </a:xfrm>
          <a:prstGeom prst="rect">
            <a:avLst/>
          </a:prstGeom>
        </p:spPr>
      </p:pic>
      <p:pic>
        <p:nvPicPr>
          <p:cNvPr id="10" name="图片 22">
            <a:extLst>
              <a:ext uri="{FF2B5EF4-FFF2-40B4-BE49-F238E27FC236}">
                <a16:creationId xmlns="" xmlns:a16="http://schemas.microsoft.com/office/drawing/2014/main" id="{8092C641-2E0B-EFE1-AD4D-A0B9DB2DB598}"/>
              </a:ext>
            </a:extLst>
          </p:cNvPr>
          <p:cNvPicPr>
            <a:picLocks noChangeAspect="1"/>
          </p:cNvPicPr>
          <p:nvPr userDrawn="1"/>
        </p:nvPicPr>
        <p:blipFill rotWithShape="1">
          <a:blip r:embed="rId4"/>
          <a:srcRect l="47689" t="23916" r="9611" b="27215"/>
          <a:stretch/>
        </p:blipFill>
        <p:spPr>
          <a:xfrm flipH="1" flipV="1">
            <a:off x="8773588" y="3860797"/>
            <a:ext cx="3397251" cy="2997203"/>
          </a:xfrm>
          <a:prstGeom prst="rect">
            <a:avLst/>
          </a:prstGeom>
        </p:spPr>
      </p:pic>
      <p:pic>
        <p:nvPicPr>
          <p:cNvPr id="11" name="图片 36">
            <a:extLst>
              <a:ext uri="{FF2B5EF4-FFF2-40B4-BE49-F238E27FC236}">
                <a16:creationId xmlns="" xmlns:a16="http://schemas.microsoft.com/office/drawing/2014/main" id="{BC96797C-587C-9562-9A94-E0267E28A2F2}"/>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b="19000"/>
          <a:stretch/>
        </p:blipFill>
        <p:spPr>
          <a:xfrm>
            <a:off x="-479844" y="2120901"/>
            <a:ext cx="5171431" cy="4224337"/>
          </a:xfrm>
          <a:custGeom>
            <a:avLst/>
            <a:gdLst>
              <a:gd name="connsiteX0" fmla="*/ 0 w 5171430"/>
              <a:gd name="connsiteY0" fmla="*/ 0 h 4224337"/>
              <a:gd name="connsiteX1" fmla="*/ 5171430 w 5171430"/>
              <a:gd name="connsiteY1" fmla="*/ 0 h 4224337"/>
              <a:gd name="connsiteX2" fmla="*/ 5171430 w 5171430"/>
              <a:gd name="connsiteY2" fmla="*/ 4224337 h 4224337"/>
              <a:gd name="connsiteX3" fmla="*/ 0 w 5171430"/>
              <a:gd name="connsiteY3" fmla="*/ 4224337 h 4224337"/>
              <a:gd name="connsiteX4" fmla="*/ 0 w 5171430"/>
              <a:gd name="connsiteY4" fmla="*/ 0 h 4224337"/>
              <a:gd name="connsiteX5" fmla="*/ 3195290 w 5171430"/>
              <a:gd name="connsiteY5" fmla="*/ 806561 h 4224337"/>
              <a:gd name="connsiteX6" fmla="*/ 3195290 w 5171430"/>
              <a:gd name="connsiteY6" fmla="*/ 1879890 h 4224337"/>
              <a:gd name="connsiteX7" fmla="*/ 5025120 w 5171430"/>
              <a:gd name="connsiteY7" fmla="*/ 1879890 h 4224337"/>
              <a:gd name="connsiteX8" fmla="*/ 5025120 w 5171430"/>
              <a:gd name="connsiteY8" fmla="*/ 806561 h 4224337"/>
              <a:gd name="connsiteX9" fmla="*/ 3195290 w 5171430"/>
              <a:gd name="connsiteY9" fmla="*/ 806561 h 422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71430" h="4224337">
                <a:moveTo>
                  <a:pt x="0" y="0"/>
                </a:moveTo>
                <a:lnTo>
                  <a:pt x="5171430" y="0"/>
                </a:lnTo>
                <a:lnTo>
                  <a:pt x="5171430" y="4224337"/>
                </a:lnTo>
                <a:lnTo>
                  <a:pt x="0" y="4224337"/>
                </a:lnTo>
                <a:lnTo>
                  <a:pt x="0" y="0"/>
                </a:lnTo>
                <a:close/>
                <a:moveTo>
                  <a:pt x="3195290" y="806561"/>
                </a:moveTo>
                <a:lnTo>
                  <a:pt x="3195290" y="1879890"/>
                </a:lnTo>
                <a:lnTo>
                  <a:pt x="5025120" y="1879890"/>
                </a:lnTo>
                <a:lnTo>
                  <a:pt x="5025120" y="806561"/>
                </a:lnTo>
                <a:lnTo>
                  <a:pt x="3195290" y="806561"/>
                </a:lnTo>
                <a:close/>
              </a:path>
            </a:pathLst>
          </a:custGeom>
        </p:spPr>
      </p:pic>
      <p:pic>
        <p:nvPicPr>
          <p:cNvPr id="12" name="图片 16">
            <a:extLst>
              <a:ext uri="{FF2B5EF4-FFF2-40B4-BE49-F238E27FC236}">
                <a16:creationId xmlns="" xmlns:a16="http://schemas.microsoft.com/office/drawing/2014/main" id="{FB51310D-0D57-6E45-724E-4D1CA1E0AF1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14170" y="3818663"/>
            <a:ext cx="5171431" cy="3039335"/>
          </a:xfrm>
          <a:prstGeom prst="rect">
            <a:avLst/>
          </a:prstGeom>
        </p:spPr>
      </p:pic>
      <p:pic>
        <p:nvPicPr>
          <p:cNvPr id="13" name="图片 37">
            <a:extLst>
              <a:ext uri="{FF2B5EF4-FFF2-40B4-BE49-F238E27FC236}">
                <a16:creationId xmlns="" xmlns:a16="http://schemas.microsoft.com/office/drawing/2014/main" id="{F8BC1405-B4FA-6B7F-CCAB-E8864AA8D9E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2365" y="272343"/>
            <a:ext cx="2604963" cy="1070619"/>
          </a:xfrm>
          <a:prstGeom prst="rect">
            <a:avLst/>
          </a:prstGeom>
        </p:spPr>
      </p:pic>
      <p:sp>
        <p:nvSpPr>
          <p:cNvPr id="14" name="矩形 18">
            <a:extLst>
              <a:ext uri="{FF2B5EF4-FFF2-40B4-BE49-F238E27FC236}">
                <a16:creationId xmlns="" xmlns:a16="http://schemas.microsoft.com/office/drawing/2014/main" id="{A9BE507D-9312-D452-9360-08C5049E8032}"/>
              </a:ext>
            </a:extLst>
          </p:cNvPr>
          <p:cNvSpPr/>
          <p:nvPr userDrawn="1"/>
        </p:nvSpPr>
        <p:spPr>
          <a:xfrm flipH="1">
            <a:off x="5464104" y="2231546"/>
            <a:ext cx="5265512" cy="4023271"/>
          </a:xfrm>
          <a:prstGeom prst="rect">
            <a:avLst/>
          </a:prstGeom>
          <a:noFill/>
          <a:ln w="12700" cmpd="sng">
            <a:noFill/>
            <a:prstDash val="solid"/>
          </a:ln>
          <a:extLst>
            <a:ext uri="{909E8E84-426E-40DD-AFC4-6F175D3DCCD1}">
              <a14:hiddenFill xmlns:a14="http://schemas.microsoft.com/office/drawing/2010/main">
                <a:solidFill>
                  <a:srgbClr val="208DF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571486" indent="-571486" algn="just" fontAlgn="auto">
              <a:lnSpc>
                <a:spcPct val="150000"/>
              </a:lnSpc>
              <a:buFont typeface="+mj-ea"/>
              <a:buAutoNum type="ea1JpnChsDbPeriod"/>
            </a:pPr>
            <a:endParaRPr lang="zh-CN" altLang="en-US" sz="3200" dirty="0">
              <a:solidFill>
                <a:schemeClr val="tx1">
                  <a:lumMod val="85000"/>
                  <a:lumOff val="15000"/>
                </a:schemeClr>
              </a:solidFill>
              <a:latin typeface="字魂79号-萌趣奶油体" panose="00000500000000000000" pitchFamily="2" charset="-122"/>
              <a:ea typeface="字魂79号-萌趣奶油体" panose="00000500000000000000" pitchFamily="2" charset="-122"/>
              <a:cs typeface="字体管家棉花糖" panose="00020600040101010101" charset="-122"/>
              <a:sym typeface="+mn-ea"/>
            </a:endParaRPr>
          </a:p>
        </p:txBody>
      </p:sp>
    </p:spTree>
    <p:extLst>
      <p:ext uri="{BB962C8B-B14F-4D97-AF65-F5344CB8AC3E}">
        <p14:creationId xmlns:p14="http://schemas.microsoft.com/office/powerpoint/2010/main" val="1365199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nodePh="1">
                                  <p:stCondLst>
                                    <p:cond delay="0"/>
                                  </p:stCondLst>
                                  <p:endCondLst>
                                    <p:cond evt="begin" delay="0">
                                      <p:tn val="5"/>
                                    </p:cond>
                                  </p:end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p:bldP spid="14" grpId="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a:extLst>
              <a:ext uri="{FF2B5EF4-FFF2-40B4-BE49-F238E27FC236}">
                <a16:creationId xmlns="" xmlns:a16="http://schemas.microsoft.com/office/drawing/2014/main" id="{8B34A34B-03A5-2801-5CBC-783ABDAC7BB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Tree>
    <p:extLst>
      <p:ext uri="{BB962C8B-B14F-4D97-AF65-F5344CB8AC3E}">
        <p14:creationId xmlns:p14="http://schemas.microsoft.com/office/powerpoint/2010/main" val="2366534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7" name="图片 6">
            <a:extLst>
              <a:ext uri="{FF2B5EF4-FFF2-40B4-BE49-F238E27FC236}">
                <a16:creationId xmlns="" xmlns:a16="http://schemas.microsoft.com/office/drawing/2014/main" id="{B528986B-ECB0-9092-D4DA-BF161A5A2B6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Tree>
    <p:extLst>
      <p:ext uri="{BB962C8B-B14F-4D97-AF65-F5344CB8AC3E}">
        <p14:creationId xmlns:p14="http://schemas.microsoft.com/office/powerpoint/2010/main" val="17427080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673E0033-1455-FCED-2E35-2E7ADB0DD24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2A08A15D-2A74-F427-ABF1-43C1730C1B23}"/>
              </a:ext>
            </a:extLst>
          </p:cNvPr>
          <p:cNvSpPr>
            <a:spLocks noGrp="1"/>
          </p:cNvSpPr>
          <p:nvPr>
            <p:ph sz="half" idx="1"/>
          </p:nvPr>
        </p:nvSpPr>
        <p:spPr>
          <a:xfrm>
            <a:off x="838200" y="1825625"/>
            <a:ext cx="5181600" cy="4351339"/>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 xmlns:a16="http://schemas.microsoft.com/office/drawing/2014/main" id="{51E5EAE0-4AE7-D972-5EC4-B1D0A022B02D}"/>
              </a:ext>
            </a:extLst>
          </p:cNvPr>
          <p:cNvSpPr>
            <a:spLocks noGrp="1"/>
          </p:cNvSpPr>
          <p:nvPr>
            <p:ph sz="half" idx="2"/>
          </p:nvPr>
        </p:nvSpPr>
        <p:spPr>
          <a:xfrm>
            <a:off x="6172200" y="1825625"/>
            <a:ext cx="5181600" cy="4351339"/>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 xmlns:a16="http://schemas.microsoft.com/office/drawing/2014/main" id="{22DF9320-0570-87EC-83C6-ADE04D1595B7}"/>
              </a:ext>
            </a:extLst>
          </p:cNvPr>
          <p:cNvSpPr>
            <a:spLocks noGrp="1"/>
          </p:cNvSpPr>
          <p:nvPr>
            <p:ph type="dt" sz="half" idx="10"/>
          </p:nvPr>
        </p:nvSpPr>
        <p:spPr>
          <a:xfrm>
            <a:off x="838200" y="6356351"/>
            <a:ext cx="2743200" cy="365125"/>
          </a:xfrm>
          <a:prstGeom prst="rect">
            <a:avLst/>
          </a:prstGeom>
        </p:spPr>
        <p:txBody>
          <a:bodyPr/>
          <a:lstStyle/>
          <a:p>
            <a:pPr>
              <a:defRPr/>
            </a:pPr>
            <a:fld id="{348A19AB-3D36-449F-B1B6-E2186EFB06DC}" type="datetimeFigureOut">
              <a:rPr lang="zh-CN" altLang="en-US" smtClean="0">
                <a:solidFill>
                  <a:prstClr val="black"/>
                </a:solidFill>
              </a:rPr>
              <a:pPr>
                <a:defRPr/>
              </a:pPr>
              <a:t>2023/12/3</a:t>
            </a:fld>
            <a:endParaRPr lang="zh-CN" altLang="en-US">
              <a:solidFill>
                <a:prstClr val="black"/>
              </a:solidFill>
            </a:endParaRPr>
          </a:p>
        </p:txBody>
      </p:sp>
      <p:sp>
        <p:nvSpPr>
          <p:cNvPr id="6" name="页脚占位符 5">
            <a:extLst>
              <a:ext uri="{FF2B5EF4-FFF2-40B4-BE49-F238E27FC236}">
                <a16:creationId xmlns="" xmlns:a16="http://schemas.microsoft.com/office/drawing/2014/main" id="{24A285E8-1A99-F3F3-B7D7-1550B5314708}"/>
              </a:ext>
            </a:extLst>
          </p:cNvPr>
          <p:cNvSpPr>
            <a:spLocks noGrp="1"/>
          </p:cNvSpPr>
          <p:nvPr>
            <p:ph type="ftr" sz="quarter" idx="11"/>
          </p:nvPr>
        </p:nvSpPr>
        <p:spPr>
          <a:xfrm>
            <a:off x="4038600" y="6356351"/>
            <a:ext cx="4114800" cy="365125"/>
          </a:xfrm>
          <a:prstGeom prst="rect">
            <a:avLst/>
          </a:prstGeom>
        </p:spPr>
        <p:txBody>
          <a:bodyPr/>
          <a:lstStyle/>
          <a:p>
            <a:pPr>
              <a:defRPr/>
            </a:pPr>
            <a:endParaRPr lang="zh-CN" altLang="en-US">
              <a:solidFill>
                <a:prstClr val="black"/>
              </a:solidFill>
            </a:endParaRPr>
          </a:p>
        </p:txBody>
      </p:sp>
      <p:sp>
        <p:nvSpPr>
          <p:cNvPr id="7" name="灯片编号占位符 6">
            <a:extLst>
              <a:ext uri="{FF2B5EF4-FFF2-40B4-BE49-F238E27FC236}">
                <a16:creationId xmlns="" xmlns:a16="http://schemas.microsoft.com/office/drawing/2014/main" id="{6989ED17-59A2-D2D1-ED27-FBB1CFF2E7A3}"/>
              </a:ext>
            </a:extLst>
          </p:cNvPr>
          <p:cNvSpPr>
            <a:spLocks noGrp="1"/>
          </p:cNvSpPr>
          <p:nvPr>
            <p:ph type="sldNum" sz="quarter" idx="12"/>
          </p:nvPr>
        </p:nvSpPr>
        <p:spPr>
          <a:xfrm>
            <a:off x="8610600" y="6356351"/>
            <a:ext cx="2743200" cy="365125"/>
          </a:xfrm>
          <a:prstGeom prst="rect">
            <a:avLst/>
          </a:prstGeom>
        </p:spPr>
        <p:txBody>
          <a:bodyPr/>
          <a:lstStyle/>
          <a:p>
            <a:pPr>
              <a:defRPr/>
            </a:pPr>
            <a:fld id="{89149620-CD55-4EC8-824B-FCDFAEF7A949}" type="slidenum">
              <a:rPr lang="zh-CN" altLang="en-US" smtClean="0">
                <a:solidFill>
                  <a:prstClr val="black"/>
                </a:solidFill>
              </a:rPr>
              <a:pPr>
                <a:defRPr/>
              </a:pPr>
              <a:t>‹#›</a:t>
            </a:fld>
            <a:endParaRPr lang="zh-CN" altLang="en-US">
              <a:solidFill>
                <a:prstClr val="black"/>
              </a:solidFill>
            </a:endParaRPr>
          </a:p>
        </p:txBody>
      </p:sp>
    </p:spTree>
    <p:extLst>
      <p:ext uri="{BB962C8B-B14F-4D97-AF65-F5344CB8AC3E}">
        <p14:creationId xmlns:p14="http://schemas.microsoft.com/office/powerpoint/2010/main" val="2841133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685BC20A-6047-FBF8-0BB3-649D57A9D3DE}"/>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 xmlns:a16="http://schemas.microsoft.com/office/drawing/2014/main" id="{6CE55F82-349C-26F2-4AAD-E657338E0868}"/>
              </a:ext>
            </a:extLst>
          </p:cNvPr>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4" name="内容占位符 3">
            <a:extLst>
              <a:ext uri="{FF2B5EF4-FFF2-40B4-BE49-F238E27FC236}">
                <a16:creationId xmlns="" xmlns:a16="http://schemas.microsoft.com/office/drawing/2014/main" id="{4B90964C-4FFE-C2E3-61AC-0B3ACEC95B4F}"/>
              </a:ext>
            </a:extLst>
          </p:cNvPr>
          <p:cNvSpPr>
            <a:spLocks noGrp="1"/>
          </p:cNvSpPr>
          <p:nvPr>
            <p:ph sz="half" idx="2"/>
          </p:nvPr>
        </p:nvSpPr>
        <p:spPr>
          <a:xfrm>
            <a:off x="839789"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 xmlns:a16="http://schemas.microsoft.com/office/drawing/2014/main" id="{8E1B31C2-D8D9-D759-C8E8-152C735CDA6B}"/>
              </a:ext>
            </a:extLst>
          </p:cNvPr>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6" name="内容占位符 5">
            <a:extLst>
              <a:ext uri="{FF2B5EF4-FFF2-40B4-BE49-F238E27FC236}">
                <a16:creationId xmlns="" xmlns:a16="http://schemas.microsoft.com/office/drawing/2014/main" id="{F6A62AF9-E899-6647-E2C7-C0C1476A4A38}"/>
              </a:ext>
            </a:extLst>
          </p:cNvPr>
          <p:cNvSpPr>
            <a:spLocks noGrp="1"/>
          </p:cNvSpPr>
          <p:nvPr>
            <p:ph sz="quarter" idx="4"/>
          </p:nvPr>
        </p:nvSpPr>
        <p:spPr>
          <a:xfrm>
            <a:off x="6172201"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 xmlns:a16="http://schemas.microsoft.com/office/drawing/2014/main" id="{72C9447A-9569-A13C-A7CD-5874224C1318}"/>
              </a:ext>
            </a:extLst>
          </p:cNvPr>
          <p:cNvSpPr>
            <a:spLocks noGrp="1"/>
          </p:cNvSpPr>
          <p:nvPr>
            <p:ph type="dt" sz="half" idx="10"/>
          </p:nvPr>
        </p:nvSpPr>
        <p:spPr>
          <a:xfrm>
            <a:off x="838200" y="6356351"/>
            <a:ext cx="2743200" cy="365125"/>
          </a:xfrm>
          <a:prstGeom prst="rect">
            <a:avLst/>
          </a:prstGeom>
        </p:spPr>
        <p:txBody>
          <a:bodyPr/>
          <a:lstStyle/>
          <a:p>
            <a:pPr>
              <a:defRPr/>
            </a:pPr>
            <a:fld id="{348A19AB-3D36-449F-B1B6-E2186EFB06DC}" type="datetimeFigureOut">
              <a:rPr lang="zh-CN" altLang="en-US" smtClean="0">
                <a:solidFill>
                  <a:prstClr val="black"/>
                </a:solidFill>
              </a:rPr>
              <a:pPr>
                <a:defRPr/>
              </a:pPr>
              <a:t>2023/12/3</a:t>
            </a:fld>
            <a:endParaRPr lang="zh-CN" altLang="en-US">
              <a:solidFill>
                <a:prstClr val="black"/>
              </a:solidFill>
            </a:endParaRPr>
          </a:p>
        </p:txBody>
      </p:sp>
      <p:sp>
        <p:nvSpPr>
          <p:cNvPr id="8" name="页脚占位符 7">
            <a:extLst>
              <a:ext uri="{FF2B5EF4-FFF2-40B4-BE49-F238E27FC236}">
                <a16:creationId xmlns="" xmlns:a16="http://schemas.microsoft.com/office/drawing/2014/main" id="{5C8B6D1E-BCB6-B048-2B2F-DD199EBEED7A}"/>
              </a:ext>
            </a:extLst>
          </p:cNvPr>
          <p:cNvSpPr>
            <a:spLocks noGrp="1"/>
          </p:cNvSpPr>
          <p:nvPr>
            <p:ph type="ftr" sz="quarter" idx="11"/>
          </p:nvPr>
        </p:nvSpPr>
        <p:spPr>
          <a:xfrm>
            <a:off x="4038600" y="6356351"/>
            <a:ext cx="4114800" cy="365125"/>
          </a:xfrm>
          <a:prstGeom prst="rect">
            <a:avLst/>
          </a:prstGeom>
        </p:spPr>
        <p:txBody>
          <a:bodyPr/>
          <a:lstStyle/>
          <a:p>
            <a:pPr>
              <a:defRPr/>
            </a:pPr>
            <a:endParaRPr lang="zh-CN" altLang="en-US">
              <a:solidFill>
                <a:prstClr val="black"/>
              </a:solidFill>
            </a:endParaRPr>
          </a:p>
        </p:txBody>
      </p:sp>
      <p:sp>
        <p:nvSpPr>
          <p:cNvPr id="9" name="灯片编号占位符 8">
            <a:extLst>
              <a:ext uri="{FF2B5EF4-FFF2-40B4-BE49-F238E27FC236}">
                <a16:creationId xmlns="" xmlns:a16="http://schemas.microsoft.com/office/drawing/2014/main" id="{1792CC4B-FCD6-860A-A93E-4D37147287BE}"/>
              </a:ext>
            </a:extLst>
          </p:cNvPr>
          <p:cNvSpPr>
            <a:spLocks noGrp="1"/>
          </p:cNvSpPr>
          <p:nvPr>
            <p:ph type="sldNum" sz="quarter" idx="12"/>
          </p:nvPr>
        </p:nvSpPr>
        <p:spPr>
          <a:xfrm>
            <a:off x="8610600" y="6356351"/>
            <a:ext cx="2743200" cy="365125"/>
          </a:xfrm>
          <a:prstGeom prst="rect">
            <a:avLst/>
          </a:prstGeom>
        </p:spPr>
        <p:txBody>
          <a:bodyPr/>
          <a:lstStyle/>
          <a:p>
            <a:pPr>
              <a:defRPr/>
            </a:pPr>
            <a:fld id="{89149620-CD55-4EC8-824B-FCDFAEF7A949}" type="slidenum">
              <a:rPr lang="zh-CN" altLang="en-US" smtClean="0">
                <a:solidFill>
                  <a:prstClr val="black"/>
                </a:solidFill>
              </a:rPr>
              <a:pPr>
                <a:defRPr/>
              </a:pPr>
              <a:t>‹#›</a:t>
            </a:fld>
            <a:endParaRPr lang="zh-CN" altLang="en-US">
              <a:solidFill>
                <a:prstClr val="black"/>
              </a:solidFill>
            </a:endParaRPr>
          </a:p>
        </p:txBody>
      </p:sp>
    </p:spTree>
    <p:extLst>
      <p:ext uri="{BB962C8B-B14F-4D97-AF65-F5344CB8AC3E}">
        <p14:creationId xmlns:p14="http://schemas.microsoft.com/office/powerpoint/2010/main" val="17538512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7E98C744-64BA-41EB-13CF-ED039A756364}"/>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 xmlns:a16="http://schemas.microsoft.com/office/drawing/2014/main" id="{D10B88B5-13AF-0B1C-B804-807B52A510D7}"/>
              </a:ext>
            </a:extLst>
          </p:cNvPr>
          <p:cNvSpPr>
            <a:spLocks noGrp="1"/>
          </p:cNvSpPr>
          <p:nvPr>
            <p:ph type="dt" sz="half" idx="10"/>
          </p:nvPr>
        </p:nvSpPr>
        <p:spPr>
          <a:xfrm>
            <a:off x="838200" y="6356351"/>
            <a:ext cx="2743200" cy="365125"/>
          </a:xfrm>
          <a:prstGeom prst="rect">
            <a:avLst/>
          </a:prstGeom>
        </p:spPr>
        <p:txBody>
          <a:bodyPr/>
          <a:lstStyle/>
          <a:p>
            <a:pPr>
              <a:defRPr/>
            </a:pPr>
            <a:fld id="{348A19AB-3D36-449F-B1B6-E2186EFB06DC}" type="datetimeFigureOut">
              <a:rPr lang="zh-CN" altLang="en-US" smtClean="0">
                <a:solidFill>
                  <a:prstClr val="black"/>
                </a:solidFill>
              </a:rPr>
              <a:pPr>
                <a:defRPr/>
              </a:pPr>
              <a:t>2023/12/3</a:t>
            </a:fld>
            <a:endParaRPr lang="zh-CN" altLang="en-US">
              <a:solidFill>
                <a:prstClr val="black"/>
              </a:solidFill>
            </a:endParaRPr>
          </a:p>
        </p:txBody>
      </p:sp>
      <p:sp>
        <p:nvSpPr>
          <p:cNvPr id="4" name="页脚占位符 3">
            <a:extLst>
              <a:ext uri="{FF2B5EF4-FFF2-40B4-BE49-F238E27FC236}">
                <a16:creationId xmlns="" xmlns:a16="http://schemas.microsoft.com/office/drawing/2014/main" id="{2837EDC4-C55C-1594-2E60-DF6BACAABCCF}"/>
              </a:ext>
            </a:extLst>
          </p:cNvPr>
          <p:cNvSpPr>
            <a:spLocks noGrp="1"/>
          </p:cNvSpPr>
          <p:nvPr>
            <p:ph type="ftr" sz="quarter" idx="11"/>
          </p:nvPr>
        </p:nvSpPr>
        <p:spPr>
          <a:xfrm>
            <a:off x="4038600" y="6356351"/>
            <a:ext cx="4114800" cy="365125"/>
          </a:xfrm>
          <a:prstGeom prst="rect">
            <a:avLst/>
          </a:prstGeom>
        </p:spPr>
        <p:txBody>
          <a:bodyPr/>
          <a:lstStyle/>
          <a:p>
            <a:pPr>
              <a:defRPr/>
            </a:pPr>
            <a:endParaRPr lang="zh-CN" altLang="en-US">
              <a:solidFill>
                <a:prstClr val="black"/>
              </a:solidFill>
            </a:endParaRPr>
          </a:p>
        </p:txBody>
      </p:sp>
      <p:sp>
        <p:nvSpPr>
          <p:cNvPr id="5" name="灯片编号占位符 4">
            <a:extLst>
              <a:ext uri="{FF2B5EF4-FFF2-40B4-BE49-F238E27FC236}">
                <a16:creationId xmlns="" xmlns:a16="http://schemas.microsoft.com/office/drawing/2014/main" id="{37450DEA-259A-A121-2DD0-62AE2FAE9DC1}"/>
              </a:ext>
            </a:extLst>
          </p:cNvPr>
          <p:cNvSpPr>
            <a:spLocks noGrp="1"/>
          </p:cNvSpPr>
          <p:nvPr>
            <p:ph type="sldNum" sz="quarter" idx="12"/>
          </p:nvPr>
        </p:nvSpPr>
        <p:spPr>
          <a:xfrm>
            <a:off x="8610600" y="6356351"/>
            <a:ext cx="2743200" cy="365125"/>
          </a:xfrm>
          <a:prstGeom prst="rect">
            <a:avLst/>
          </a:prstGeom>
        </p:spPr>
        <p:txBody>
          <a:bodyPr/>
          <a:lstStyle/>
          <a:p>
            <a:pPr>
              <a:defRPr/>
            </a:pPr>
            <a:fld id="{89149620-CD55-4EC8-824B-FCDFAEF7A949}" type="slidenum">
              <a:rPr lang="zh-CN" altLang="en-US" smtClean="0">
                <a:solidFill>
                  <a:prstClr val="black"/>
                </a:solidFill>
              </a:rPr>
              <a:pPr>
                <a:defRPr/>
              </a:pPr>
              <a:t>‹#›</a:t>
            </a:fld>
            <a:endParaRPr lang="zh-CN" altLang="en-US">
              <a:solidFill>
                <a:prstClr val="black"/>
              </a:solidFill>
            </a:endParaRPr>
          </a:p>
        </p:txBody>
      </p:sp>
    </p:spTree>
    <p:extLst>
      <p:ext uri="{BB962C8B-B14F-4D97-AF65-F5344CB8AC3E}">
        <p14:creationId xmlns:p14="http://schemas.microsoft.com/office/powerpoint/2010/main" val="8148392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a:extLst>
              <a:ext uri="{FF2B5EF4-FFF2-40B4-BE49-F238E27FC236}">
                <a16:creationId xmlns="" xmlns:a16="http://schemas.microsoft.com/office/drawing/2014/main" id="{836BE575-D4FC-CCDE-F36E-192CE0BE1FB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
        <p:nvSpPr>
          <p:cNvPr id="11" name="矩形: 圆角 10">
            <a:extLst>
              <a:ext uri="{FF2B5EF4-FFF2-40B4-BE49-F238E27FC236}">
                <a16:creationId xmlns="" xmlns:a16="http://schemas.microsoft.com/office/drawing/2014/main" id="{92D416F4-B0EC-5827-0E4D-CDB0582C10D6}"/>
              </a:ext>
            </a:extLst>
          </p:cNvPr>
          <p:cNvSpPr/>
          <p:nvPr userDrawn="1"/>
        </p:nvSpPr>
        <p:spPr>
          <a:xfrm>
            <a:off x="410648" y="400051"/>
            <a:ext cx="11370704" cy="6057900"/>
          </a:xfrm>
          <a:prstGeom prst="roundRect">
            <a:avLst>
              <a:gd name="adj" fmla="val 0"/>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12" name="图片 11">
            <a:extLst>
              <a:ext uri="{FF2B5EF4-FFF2-40B4-BE49-F238E27FC236}">
                <a16:creationId xmlns="" xmlns:a16="http://schemas.microsoft.com/office/drawing/2014/main" id="{CA2FF0BE-2377-3AD9-6A3F-80E4B2370A59}"/>
              </a:ext>
            </a:extLst>
          </p:cNvPr>
          <p:cNvPicPr>
            <a:picLocks noChangeAspect="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63861" t="9005" r="5993" b="48864"/>
          <a:stretch/>
        </p:blipFill>
        <p:spPr>
          <a:xfrm>
            <a:off x="9723120" y="400051"/>
            <a:ext cx="2058232" cy="1801340"/>
          </a:xfrm>
          <a:prstGeom prst="rect">
            <a:avLst/>
          </a:prstGeom>
        </p:spPr>
      </p:pic>
    </p:spTree>
    <p:extLst>
      <p:ext uri="{BB962C8B-B14F-4D97-AF65-F5344CB8AC3E}">
        <p14:creationId xmlns:p14="http://schemas.microsoft.com/office/powerpoint/2010/main" val="1560531534"/>
      </p:ext>
    </p:extLst>
  </p:cSld>
  <p:clrMapOvr>
    <a:masterClrMapping/>
  </p:clrMapOvr>
  <p:extLst>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4813E4AF-F0DE-489E-2497-901D3980F16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 xmlns:a16="http://schemas.microsoft.com/office/drawing/2014/main" id="{70E97978-8B7A-85DA-2355-9BE12C020D98}"/>
              </a:ext>
            </a:extLst>
          </p:cNvPr>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 xmlns:a16="http://schemas.microsoft.com/office/drawing/2014/main" id="{674ECB99-84B2-6688-7B75-9A2409310244}"/>
              </a:ext>
            </a:extLst>
          </p:cNvPr>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日期占位符 4">
            <a:extLst>
              <a:ext uri="{FF2B5EF4-FFF2-40B4-BE49-F238E27FC236}">
                <a16:creationId xmlns="" xmlns:a16="http://schemas.microsoft.com/office/drawing/2014/main" id="{54952F8C-00A6-3279-A2C9-CBFEF328B165}"/>
              </a:ext>
            </a:extLst>
          </p:cNvPr>
          <p:cNvSpPr>
            <a:spLocks noGrp="1"/>
          </p:cNvSpPr>
          <p:nvPr>
            <p:ph type="dt" sz="half" idx="10"/>
          </p:nvPr>
        </p:nvSpPr>
        <p:spPr>
          <a:xfrm>
            <a:off x="838200" y="6356351"/>
            <a:ext cx="2743200" cy="365125"/>
          </a:xfrm>
          <a:prstGeom prst="rect">
            <a:avLst/>
          </a:prstGeom>
        </p:spPr>
        <p:txBody>
          <a:bodyPr/>
          <a:lstStyle/>
          <a:p>
            <a:pPr>
              <a:defRPr/>
            </a:pPr>
            <a:fld id="{348A19AB-3D36-449F-B1B6-E2186EFB06DC}" type="datetimeFigureOut">
              <a:rPr lang="zh-CN" altLang="en-US" smtClean="0">
                <a:solidFill>
                  <a:prstClr val="black"/>
                </a:solidFill>
              </a:rPr>
              <a:pPr>
                <a:defRPr/>
              </a:pPr>
              <a:t>2023/12/3</a:t>
            </a:fld>
            <a:endParaRPr lang="zh-CN" altLang="en-US">
              <a:solidFill>
                <a:prstClr val="black"/>
              </a:solidFill>
            </a:endParaRPr>
          </a:p>
        </p:txBody>
      </p:sp>
      <p:sp>
        <p:nvSpPr>
          <p:cNvPr id="6" name="页脚占位符 5">
            <a:extLst>
              <a:ext uri="{FF2B5EF4-FFF2-40B4-BE49-F238E27FC236}">
                <a16:creationId xmlns="" xmlns:a16="http://schemas.microsoft.com/office/drawing/2014/main" id="{2E42D4DE-BDF3-C0FF-922B-AA8231899227}"/>
              </a:ext>
            </a:extLst>
          </p:cNvPr>
          <p:cNvSpPr>
            <a:spLocks noGrp="1"/>
          </p:cNvSpPr>
          <p:nvPr>
            <p:ph type="ftr" sz="quarter" idx="11"/>
          </p:nvPr>
        </p:nvSpPr>
        <p:spPr>
          <a:xfrm>
            <a:off x="4038600" y="6356351"/>
            <a:ext cx="4114800" cy="365125"/>
          </a:xfrm>
          <a:prstGeom prst="rect">
            <a:avLst/>
          </a:prstGeom>
        </p:spPr>
        <p:txBody>
          <a:bodyPr/>
          <a:lstStyle/>
          <a:p>
            <a:pPr>
              <a:defRPr/>
            </a:pPr>
            <a:endParaRPr lang="zh-CN" altLang="en-US">
              <a:solidFill>
                <a:prstClr val="black"/>
              </a:solidFill>
            </a:endParaRPr>
          </a:p>
        </p:txBody>
      </p:sp>
      <p:sp>
        <p:nvSpPr>
          <p:cNvPr id="7" name="灯片编号占位符 6">
            <a:extLst>
              <a:ext uri="{FF2B5EF4-FFF2-40B4-BE49-F238E27FC236}">
                <a16:creationId xmlns="" xmlns:a16="http://schemas.microsoft.com/office/drawing/2014/main" id="{0EAA8A2C-3B06-C1F3-3F73-E84036F88A41}"/>
              </a:ext>
            </a:extLst>
          </p:cNvPr>
          <p:cNvSpPr>
            <a:spLocks noGrp="1"/>
          </p:cNvSpPr>
          <p:nvPr>
            <p:ph type="sldNum" sz="quarter" idx="12"/>
          </p:nvPr>
        </p:nvSpPr>
        <p:spPr>
          <a:xfrm>
            <a:off x="8610600" y="6356351"/>
            <a:ext cx="2743200" cy="365125"/>
          </a:xfrm>
          <a:prstGeom prst="rect">
            <a:avLst/>
          </a:prstGeom>
        </p:spPr>
        <p:txBody>
          <a:bodyPr/>
          <a:lstStyle/>
          <a:p>
            <a:pPr>
              <a:defRPr/>
            </a:pPr>
            <a:fld id="{89149620-CD55-4EC8-824B-FCDFAEF7A949}" type="slidenum">
              <a:rPr lang="zh-CN" altLang="en-US" smtClean="0">
                <a:solidFill>
                  <a:prstClr val="black"/>
                </a:solidFill>
              </a:rPr>
              <a:pPr>
                <a:defRPr/>
              </a:pPr>
              <a:t>‹#›</a:t>
            </a:fld>
            <a:endParaRPr lang="zh-CN" altLang="en-US">
              <a:solidFill>
                <a:prstClr val="black"/>
              </a:solidFill>
            </a:endParaRPr>
          </a:p>
        </p:txBody>
      </p:sp>
    </p:spTree>
    <p:extLst>
      <p:ext uri="{BB962C8B-B14F-4D97-AF65-F5344CB8AC3E}">
        <p14:creationId xmlns:p14="http://schemas.microsoft.com/office/powerpoint/2010/main" val="40088767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B871D182-7875-CB9D-707E-B0C8E1D9F54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 xmlns:a16="http://schemas.microsoft.com/office/drawing/2014/main" id="{86C8C05D-449A-937C-F503-EC14C4EB78A2}"/>
              </a:ext>
            </a:extLst>
          </p:cNvPr>
          <p:cNvSpPr>
            <a:spLocks noGrp="1"/>
          </p:cNvSpPr>
          <p:nvPr>
            <p:ph type="pic" idx="1"/>
          </p:nvPr>
        </p:nvSpPr>
        <p:spPr>
          <a:xfrm>
            <a:off x="5183188" y="987426"/>
            <a:ext cx="6172200" cy="48736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CN" altLang="en-US"/>
          </a:p>
        </p:txBody>
      </p:sp>
      <p:sp>
        <p:nvSpPr>
          <p:cNvPr id="4" name="文本占位符 3">
            <a:extLst>
              <a:ext uri="{FF2B5EF4-FFF2-40B4-BE49-F238E27FC236}">
                <a16:creationId xmlns="" xmlns:a16="http://schemas.microsoft.com/office/drawing/2014/main" id="{3207CEE0-288E-F1F5-B53F-5F2424F55AAA}"/>
              </a:ext>
            </a:extLst>
          </p:cNvPr>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日期占位符 4">
            <a:extLst>
              <a:ext uri="{FF2B5EF4-FFF2-40B4-BE49-F238E27FC236}">
                <a16:creationId xmlns="" xmlns:a16="http://schemas.microsoft.com/office/drawing/2014/main" id="{40EF53AE-2CA7-BBD3-2A2A-233FC791272D}"/>
              </a:ext>
            </a:extLst>
          </p:cNvPr>
          <p:cNvSpPr>
            <a:spLocks noGrp="1"/>
          </p:cNvSpPr>
          <p:nvPr>
            <p:ph type="dt" sz="half" idx="10"/>
          </p:nvPr>
        </p:nvSpPr>
        <p:spPr>
          <a:xfrm>
            <a:off x="838200" y="6356351"/>
            <a:ext cx="2743200" cy="365125"/>
          </a:xfrm>
          <a:prstGeom prst="rect">
            <a:avLst/>
          </a:prstGeom>
        </p:spPr>
        <p:txBody>
          <a:bodyPr/>
          <a:lstStyle/>
          <a:p>
            <a:pPr>
              <a:defRPr/>
            </a:pPr>
            <a:fld id="{348A19AB-3D36-449F-B1B6-E2186EFB06DC}" type="datetimeFigureOut">
              <a:rPr lang="zh-CN" altLang="en-US" smtClean="0">
                <a:solidFill>
                  <a:prstClr val="black"/>
                </a:solidFill>
              </a:rPr>
              <a:pPr>
                <a:defRPr/>
              </a:pPr>
              <a:t>2023/12/3</a:t>
            </a:fld>
            <a:endParaRPr lang="zh-CN" altLang="en-US">
              <a:solidFill>
                <a:prstClr val="black"/>
              </a:solidFill>
            </a:endParaRPr>
          </a:p>
        </p:txBody>
      </p:sp>
      <p:sp>
        <p:nvSpPr>
          <p:cNvPr id="6" name="页脚占位符 5">
            <a:extLst>
              <a:ext uri="{FF2B5EF4-FFF2-40B4-BE49-F238E27FC236}">
                <a16:creationId xmlns="" xmlns:a16="http://schemas.microsoft.com/office/drawing/2014/main" id="{48211DD0-5E7A-8D6D-FB5E-9AC94C31671B}"/>
              </a:ext>
            </a:extLst>
          </p:cNvPr>
          <p:cNvSpPr>
            <a:spLocks noGrp="1"/>
          </p:cNvSpPr>
          <p:nvPr>
            <p:ph type="ftr" sz="quarter" idx="11"/>
          </p:nvPr>
        </p:nvSpPr>
        <p:spPr>
          <a:xfrm>
            <a:off x="4038600" y="6356351"/>
            <a:ext cx="4114800" cy="365125"/>
          </a:xfrm>
          <a:prstGeom prst="rect">
            <a:avLst/>
          </a:prstGeom>
        </p:spPr>
        <p:txBody>
          <a:bodyPr/>
          <a:lstStyle/>
          <a:p>
            <a:pPr>
              <a:defRPr/>
            </a:pPr>
            <a:endParaRPr lang="zh-CN" altLang="en-US">
              <a:solidFill>
                <a:prstClr val="black"/>
              </a:solidFill>
            </a:endParaRPr>
          </a:p>
        </p:txBody>
      </p:sp>
      <p:sp>
        <p:nvSpPr>
          <p:cNvPr id="7" name="灯片编号占位符 6">
            <a:extLst>
              <a:ext uri="{FF2B5EF4-FFF2-40B4-BE49-F238E27FC236}">
                <a16:creationId xmlns="" xmlns:a16="http://schemas.microsoft.com/office/drawing/2014/main" id="{5B345654-F2FD-2AE8-7E5F-982FA0F2D3C2}"/>
              </a:ext>
            </a:extLst>
          </p:cNvPr>
          <p:cNvSpPr>
            <a:spLocks noGrp="1"/>
          </p:cNvSpPr>
          <p:nvPr>
            <p:ph type="sldNum" sz="quarter" idx="12"/>
          </p:nvPr>
        </p:nvSpPr>
        <p:spPr>
          <a:xfrm>
            <a:off x="8610600" y="6356351"/>
            <a:ext cx="2743200" cy="365125"/>
          </a:xfrm>
          <a:prstGeom prst="rect">
            <a:avLst/>
          </a:prstGeom>
        </p:spPr>
        <p:txBody>
          <a:bodyPr/>
          <a:lstStyle/>
          <a:p>
            <a:pPr>
              <a:defRPr/>
            </a:pPr>
            <a:fld id="{89149620-CD55-4EC8-824B-FCDFAEF7A949}" type="slidenum">
              <a:rPr lang="zh-CN" altLang="en-US" smtClean="0">
                <a:solidFill>
                  <a:prstClr val="black"/>
                </a:solidFill>
              </a:rPr>
              <a:pPr>
                <a:defRPr/>
              </a:pPr>
              <a:t>‹#›</a:t>
            </a:fld>
            <a:endParaRPr lang="zh-CN" altLang="en-US">
              <a:solidFill>
                <a:prstClr val="black"/>
              </a:solidFill>
            </a:endParaRPr>
          </a:p>
        </p:txBody>
      </p:sp>
    </p:spTree>
    <p:extLst>
      <p:ext uri="{BB962C8B-B14F-4D97-AF65-F5344CB8AC3E}">
        <p14:creationId xmlns:p14="http://schemas.microsoft.com/office/powerpoint/2010/main" val="40517431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D228C4C1-CCC6-4304-E5D5-A42BB75ADC2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 xmlns:a16="http://schemas.microsoft.com/office/drawing/2014/main" id="{BA1F4110-A933-D134-72E0-E24023E212EB}"/>
              </a:ext>
            </a:extLst>
          </p:cNvPr>
          <p:cNvSpPr>
            <a:spLocks noGrp="1"/>
          </p:cNvSpPr>
          <p:nvPr>
            <p:ph type="body" orient="vert" idx="1"/>
          </p:nvPr>
        </p:nvSpPr>
        <p:spPr>
          <a:xfrm>
            <a:off x="838200" y="1825625"/>
            <a:ext cx="10515600" cy="4351339"/>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F7D7E92D-8EA8-C584-716F-AE202C23259F}"/>
              </a:ext>
            </a:extLst>
          </p:cNvPr>
          <p:cNvSpPr>
            <a:spLocks noGrp="1"/>
          </p:cNvSpPr>
          <p:nvPr>
            <p:ph type="dt" sz="half" idx="10"/>
          </p:nvPr>
        </p:nvSpPr>
        <p:spPr>
          <a:xfrm>
            <a:off x="838200" y="6356351"/>
            <a:ext cx="2743200" cy="365125"/>
          </a:xfrm>
          <a:prstGeom prst="rect">
            <a:avLst/>
          </a:prstGeom>
        </p:spPr>
        <p:txBody>
          <a:bodyPr/>
          <a:lstStyle/>
          <a:p>
            <a:pPr>
              <a:defRPr/>
            </a:pPr>
            <a:fld id="{348A19AB-3D36-449F-B1B6-E2186EFB06DC}" type="datetimeFigureOut">
              <a:rPr lang="zh-CN" altLang="en-US" smtClean="0">
                <a:solidFill>
                  <a:prstClr val="black"/>
                </a:solidFill>
              </a:rPr>
              <a:pPr>
                <a:defRPr/>
              </a:pPr>
              <a:t>2023/12/3</a:t>
            </a:fld>
            <a:endParaRPr lang="zh-CN" altLang="en-US">
              <a:solidFill>
                <a:prstClr val="black"/>
              </a:solidFill>
            </a:endParaRPr>
          </a:p>
        </p:txBody>
      </p:sp>
      <p:sp>
        <p:nvSpPr>
          <p:cNvPr id="5" name="页脚占位符 4">
            <a:extLst>
              <a:ext uri="{FF2B5EF4-FFF2-40B4-BE49-F238E27FC236}">
                <a16:creationId xmlns="" xmlns:a16="http://schemas.microsoft.com/office/drawing/2014/main" id="{8CC4F52C-DC27-27D6-AEAF-AFBA84B83EAA}"/>
              </a:ext>
            </a:extLst>
          </p:cNvPr>
          <p:cNvSpPr>
            <a:spLocks noGrp="1"/>
          </p:cNvSpPr>
          <p:nvPr>
            <p:ph type="ftr" sz="quarter" idx="11"/>
          </p:nvPr>
        </p:nvSpPr>
        <p:spPr>
          <a:xfrm>
            <a:off x="4038600" y="6356351"/>
            <a:ext cx="4114800" cy="365125"/>
          </a:xfrm>
          <a:prstGeom prst="rect">
            <a:avLst/>
          </a:prstGeom>
        </p:spPr>
        <p:txBody>
          <a:bodyPr/>
          <a:lstStyle/>
          <a:p>
            <a:pPr>
              <a:defRPr/>
            </a:pPr>
            <a:endParaRPr lang="zh-CN" altLang="en-US">
              <a:solidFill>
                <a:prstClr val="black"/>
              </a:solidFill>
            </a:endParaRPr>
          </a:p>
        </p:txBody>
      </p:sp>
      <p:sp>
        <p:nvSpPr>
          <p:cNvPr id="6" name="灯片编号占位符 5">
            <a:extLst>
              <a:ext uri="{FF2B5EF4-FFF2-40B4-BE49-F238E27FC236}">
                <a16:creationId xmlns="" xmlns:a16="http://schemas.microsoft.com/office/drawing/2014/main" id="{19E854EB-784E-BFA2-CE9B-418484267C4A}"/>
              </a:ext>
            </a:extLst>
          </p:cNvPr>
          <p:cNvSpPr>
            <a:spLocks noGrp="1"/>
          </p:cNvSpPr>
          <p:nvPr>
            <p:ph type="sldNum" sz="quarter" idx="12"/>
          </p:nvPr>
        </p:nvSpPr>
        <p:spPr>
          <a:xfrm>
            <a:off x="8610600" y="6356351"/>
            <a:ext cx="2743200" cy="365125"/>
          </a:xfrm>
          <a:prstGeom prst="rect">
            <a:avLst/>
          </a:prstGeom>
        </p:spPr>
        <p:txBody>
          <a:bodyPr/>
          <a:lstStyle/>
          <a:p>
            <a:pPr>
              <a:defRPr/>
            </a:pPr>
            <a:fld id="{89149620-CD55-4EC8-824B-FCDFAEF7A949}" type="slidenum">
              <a:rPr lang="zh-CN" altLang="en-US" smtClean="0">
                <a:solidFill>
                  <a:prstClr val="black"/>
                </a:solidFill>
              </a:rPr>
              <a:pPr>
                <a:defRPr/>
              </a:pPr>
              <a:t>‹#›</a:t>
            </a:fld>
            <a:endParaRPr lang="zh-CN" altLang="en-US">
              <a:solidFill>
                <a:prstClr val="black"/>
              </a:solidFill>
            </a:endParaRPr>
          </a:p>
        </p:txBody>
      </p:sp>
    </p:spTree>
    <p:extLst>
      <p:ext uri="{BB962C8B-B14F-4D97-AF65-F5344CB8AC3E}">
        <p14:creationId xmlns:p14="http://schemas.microsoft.com/office/powerpoint/2010/main" val="20432967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 xmlns:a16="http://schemas.microsoft.com/office/drawing/2014/main" id="{966917D5-FA2E-EA01-DB58-9DE687E60105}"/>
              </a:ext>
            </a:extLst>
          </p:cNvPr>
          <p:cNvSpPr>
            <a:spLocks noGrp="1"/>
          </p:cNvSpPr>
          <p:nvPr>
            <p:ph type="title" orient="vert"/>
          </p:nvPr>
        </p:nvSpPr>
        <p:spPr>
          <a:xfrm>
            <a:off x="8724901" y="365126"/>
            <a:ext cx="2628900" cy="5811839"/>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 xmlns:a16="http://schemas.microsoft.com/office/drawing/2014/main" id="{0A914B59-547B-15A0-1581-C8B07465323C}"/>
              </a:ext>
            </a:extLst>
          </p:cNvPr>
          <p:cNvSpPr>
            <a:spLocks noGrp="1"/>
          </p:cNvSpPr>
          <p:nvPr>
            <p:ph type="body" orient="vert" idx="1"/>
          </p:nvPr>
        </p:nvSpPr>
        <p:spPr>
          <a:xfrm>
            <a:off x="838201" y="365126"/>
            <a:ext cx="7734300" cy="5811839"/>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D82D7DA8-300B-2FE7-FB15-1B891F90781B}"/>
              </a:ext>
            </a:extLst>
          </p:cNvPr>
          <p:cNvSpPr>
            <a:spLocks noGrp="1"/>
          </p:cNvSpPr>
          <p:nvPr>
            <p:ph type="dt" sz="half" idx="10"/>
          </p:nvPr>
        </p:nvSpPr>
        <p:spPr>
          <a:xfrm>
            <a:off x="838200" y="6356351"/>
            <a:ext cx="2743200" cy="365125"/>
          </a:xfrm>
          <a:prstGeom prst="rect">
            <a:avLst/>
          </a:prstGeom>
        </p:spPr>
        <p:txBody>
          <a:bodyPr/>
          <a:lstStyle/>
          <a:p>
            <a:pPr>
              <a:defRPr/>
            </a:pPr>
            <a:fld id="{348A19AB-3D36-449F-B1B6-E2186EFB06DC}" type="datetimeFigureOut">
              <a:rPr lang="zh-CN" altLang="en-US" smtClean="0">
                <a:solidFill>
                  <a:prstClr val="black"/>
                </a:solidFill>
              </a:rPr>
              <a:pPr>
                <a:defRPr/>
              </a:pPr>
              <a:t>2023/12/3</a:t>
            </a:fld>
            <a:endParaRPr lang="zh-CN" altLang="en-US">
              <a:solidFill>
                <a:prstClr val="black"/>
              </a:solidFill>
            </a:endParaRPr>
          </a:p>
        </p:txBody>
      </p:sp>
      <p:sp>
        <p:nvSpPr>
          <p:cNvPr id="5" name="页脚占位符 4">
            <a:extLst>
              <a:ext uri="{FF2B5EF4-FFF2-40B4-BE49-F238E27FC236}">
                <a16:creationId xmlns="" xmlns:a16="http://schemas.microsoft.com/office/drawing/2014/main" id="{8EB03ED6-EC3C-A63D-F24E-2161F76A445C}"/>
              </a:ext>
            </a:extLst>
          </p:cNvPr>
          <p:cNvSpPr>
            <a:spLocks noGrp="1"/>
          </p:cNvSpPr>
          <p:nvPr>
            <p:ph type="ftr" sz="quarter" idx="11"/>
          </p:nvPr>
        </p:nvSpPr>
        <p:spPr>
          <a:xfrm>
            <a:off x="4038600" y="6356351"/>
            <a:ext cx="4114800" cy="365125"/>
          </a:xfrm>
          <a:prstGeom prst="rect">
            <a:avLst/>
          </a:prstGeom>
        </p:spPr>
        <p:txBody>
          <a:bodyPr/>
          <a:lstStyle/>
          <a:p>
            <a:pPr>
              <a:defRPr/>
            </a:pPr>
            <a:endParaRPr lang="zh-CN" altLang="en-US">
              <a:solidFill>
                <a:prstClr val="black"/>
              </a:solidFill>
            </a:endParaRPr>
          </a:p>
        </p:txBody>
      </p:sp>
      <p:sp>
        <p:nvSpPr>
          <p:cNvPr id="6" name="灯片编号占位符 5">
            <a:extLst>
              <a:ext uri="{FF2B5EF4-FFF2-40B4-BE49-F238E27FC236}">
                <a16:creationId xmlns="" xmlns:a16="http://schemas.microsoft.com/office/drawing/2014/main" id="{141210DF-C3AE-7752-913A-45311785BF86}"/>
              </a:ext>
            </a:extLst>
          </p:cNvPr>
          <p:cNvSpPr>
            <a:spLocks noGrp="1"/>
          </p:cNvSpPr>
          <p:nvPr>
            <p:ph type="sldNum" sz="quarter" idx="12"/>
          </p:nvPr>
        </p:nvSpPr>
        <p:spPr>
          <a:xfrm>
            <a:off x="8610600" y="6356351"/>
            <a:ext cx="2743200" cy="365125"/>
          </a:xfrm>
          <a:prstGeom prst="rect">
            <a:avLst/>
          </a:prstGeom>
        </p:spPr>
        <p:txBody>
          <a:bodyPr/>
          <a:lstStyle/>
          <a:p>
            <a:pPr>
              <a:defRPr/>
            </a:pPr>
            <a:fld id="{89149620-CD55-4EC8-824B-FCDFAEF7A949}" type="slidenum">
              <a:rPr lang="zh-CN" altLang="en-US" smtClean="0">
                <a:solidFill>
                  <a:prstClr val="black"/>
                </a:solidFill>
              </a:rPr>
              <a:pPr>
                <a:defRPr/>
              </a:pPr>
              <a:t>‹#›</a:t>
            </a:fld>
            <a:endParaRPr lang="zh-CN" altLang="en-US">
              <a:solidFill>
                <a:prstClr val="black"/>
              </a:solidFill>
            </a:endParaRPr>
          </a:p>
        </p:txBody>
      </p:sp>
    </p:spTree>
    <p:extLst>
      <p:ext uri="{BB962C8B-B14F-4D97-AF65-F5344CB8AC3E}">
        <p14:creationId xmlns:p14="http://schemas.microsoft.com/office/powerpoint/2010/main" val="1277565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1"/>
            <a:ext cx="2743200" cy="365125"/>
          </a:xfrm>
          <a:prstGeom prst="rect">
            <a:avLst/>
          </a:prstGeom>
        </p:spPr>
        <p:txBody>
          <a:bodyPr/>
          <a:lstStyle/>
          <a:p>
            <a:fld id="{AC310A7E-414A-49D9-9250-0C766B9CDF2B}" type="datetimeFigureOut">
              <a:rPr lang="en-US" smtClean="0"/>
              <a:t>12/3/2023</a:t>
            </a:fld>
            <a:endParaRPr lang="en-US"/>
          </a:p>
        </p:txBody>
      </p:sp>
      <p:sp>
        <p:nvSpPr>
          <p:cNvPr id="8" name="Footer Placeholder 7"/>
          <p:cNvSpPr>
            <a:spLocks noGrp="1"/>
          </p:cNvSpPr>
          <p:nvPr>
            <p:ph type="ftr" sz="quarter" idx="11"/>
          </p:nvPr>
        </p:nvSpPr>
        <p:spPr>
          <a:xfrm>
            <a:off x="4038600" y="6356351"/>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1"/>
            <a:ext cx="2743200" cy="365125"/>
          </a:xfrm>
          <a:prstGeom prst="rect">
            <a:avLst/>
          </a:prstGeom>
        </p:spPr>
        <p:txBody>
          <a:bodyPr/>
          <a:lstStyle/>
          <a:p>
            <a:fld id="{A97C9DB5-6AD2-4400-8557-40291A5704C3}" type="slidenum">
              <a:rPr lang="en-US" smtClean="0"/>
              <a:t>‹#›</a:t>
            </a:fld>
            <a:endParaRPr lang="en-US"/>
          </a:p>
        </p:txBody>
      </p:sp>
    </p:spTree>
    <p:extLst>
      <p:ext uri="{BB962C8B-B14F-4D97-AF65-F5344CB8AC3E}">
        <p14:creationId xmlns:p14="http://schemas.microsoft.com/office/powerpoint/2010/main" val="2779855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流程图: 手动输入 36">
            <a:extLst>
              <a:ext uri="{FF2B5EF4-FFF2-40B4-BE49-F238E27FC236}">
                <a16:creationId xmlns="" xmlns:a16="http://schemas.microsoft.com/office/drawing/2014/main" id="{95927116-44D2-754F-527D-E95771E50B14}"/>
              </a:ext>
            </a:extLst>
          </p:cNvPr>
          <p:cNvSpPr/>
          <p:nvPr userDrawn="1"/>
        </p:nvSpPr>
        <p:spPr>
          <a:xfrm rot="5400000">
            <a:off x="219075" y="-219075"/>
            <a:ext cx="6858000" cy="7295515"/>
          </a:xfrm>
          <a:prstGeom prst="flowChartManualInput">
            <a:avLst/>
          </a:prstGeom>
          <a:solidFill>
            <a:srgbClr val="FDE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5" name="圆角矩形 37">
            <a:extLst>
              <a:ext uri="{FF2B5EF4-FFF2-40B4-BE49-F238E27FC236}">
                <a16:creationId xmlns="" xmlns:a16="http://schemas.microsoft.com/office/drawing/2014/main" id="{1977ED90-D15B-55E0-2BC8-0DD2C50102DE}"/>
              </a:ext>
            </a:extLst>
          </p:cNvPr>
          <p:cNvSpPr/>
          <p:nvPr userDrawn="1"/>
        </p:nvSpPr>
        <p:spPr>
          <a:xfrm>
            <a:off x="417831" y="392431"/>
            <a:ext cx="11356340" cy="6073140"/>
          </a:xfrm>
          <a:prstGeom prst="roundRect">
            <a:avLst>
              <a:gd name="adj" fmla="val 8908"/>
            </a:avLst>
          </a:prstGeom>
          <a:solidFill>
            <a:srgbClr val="FDFAF5"/>
          </a:solidFill>
          <a:ln w="50800">
            <a:solidFill>
              <a:srgbClr val="FDE3B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视觉坊免费素材shijuef.com(龚帆免费体)" panose="03000600000000000000" charset="-122"/>
              <a:ea typeface="视觉坊免费素材shijuef.com(龚帆免费体)" panose="03000600000000000000" charset="-122"/>
              <a:cs typeface="视觉坊免费素材shijuef.com(龚帆免费体)" panose="03000600000000000000" charset="-122"/>
            </a:endParaRPr>
          </a:p>
        </p:txBody>
      </p:sp>
    </p:spTree>
    <p:extLst>
      <p:ext uri="{BB962C8B-B14F-4D97-AF65-F5344CB8AC3E}">
        <p14:creationId xmlns:p14="http://schemas.microsoft.com/office/powerpoint/2010/main" val="40357091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idx="1"/>
            <p:custDataLst>
              <p:tags r:id="rId2"/>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2023/12/3</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98236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a:prstGeom prst="rect">
            <a:avLst/>
          </a:prstGeo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a:prstGeom prst="rect">
            <a:avLst/>
          </a:prstGeom>
        </p:spPr>
        <p:txBody>
          <a:bodyPr lIns="90000" tIns="46800" rIns="90000" bIns="46800">
            <a:normAutofit/>
          </a:bodyPr>
          <a:lstStyle>
            <a:lvl1pPr marL="0" indent="0">
              <a:buNone/>
              <a:defRPr sz="1800">
                <a:solidFill>
                  <a:schemeClr val="tx1">
                    <a:lumMod val="65000"/>
                    <a:lumOff val="35000"/>
                  </a:schemeClr>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2023/12/3</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697200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a:prstGeom prst="rect">
            <a:avLst/>
          </a:prstGeo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custDataLst>
              <p:tags r:id="rId3"/>
            </p:custDataLst>
          </p:nvPr>
        </p:nvSpPr>
        <p:spPr>
          <a:xfrm>
            <a:off x="6411600" y="1501200"/>
            <a:ext cx="5176800" cy="4748400"/>
          </a:xfrm>
          <a:prstGeom prst="rect">
            <a:avLst/>
          </a:prstGeo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a:xfrm>
            <a:off x="612000" y="6314400"/>
            <a:ext cx="2700000" cy="316800"/>
          </a:xfrm>
          <a:prstGeom prst="rect">
            <a:avLst/>
          </a:prstGeom>
        </p:spPr>
        <p:txBody>
          <a:bodyPr/>
          <a:lstStyle/>
          <a:p>
            <a:fld id="{760FBDFE-C587-4B4C-A407-44438C67B59E}" type="datetimeFigureOut">
              <a:rPr lang="zh-CN" altLang="en-US" smtClean="0"/>
              <a:t>2023/12/3</a:t>
            </a:fld>
            <a:endParaRPr lang="zh-CN" altLang="en-US"/>
          </a:p>
        </p:txBody>
      </p:sp>
      <p:sp>
        <p:nvSpPr>
          <p:cNvPr id="6" name="页脚占位符 5"/>
          <p:cNvSpPr>
            <a:spLocks noGrp="1"/>
          </p:cNvSpPr>
          <p:nvPr>
            <p:ph type="ftr" sz="quarter" idx="11"/>
            <p:custDataLst>
              <p:tags r:id="rId5"/>
            </p:custDataLst>
          </p:nvPr>
        </p:nvSpPr>
        <p:spPr>
          <a:xfrm>
            <a:off x="4116000" y="6314400"/>
            <a:ext cx="3960000" cy="316800"/>
          </a:xfrm>
          <a:prstGeom prst="rect">
            <a:avLst/>
          </a:prstGeom>
        </p:spPr>
        <p:txBody>
          <a:bodyPr/>
          <a:lstStyle/>
          <a:p>
            <a:endParaRPr lang="zh-CN" altLang="en-US"/>
          </a:p>
        </p:txBody>
      </p:sp>
      <p:sp>
        <p:nvSpPr>
          <p:cNvPr id="7" name="灯片编号占位符 6"/>
          <p:cNvSpPr>
            <a:spLocks noGrp="1"/>
          </p:cNvSpPr>
          <p:nvPr>
            <p:ph type="sldNum" sz="quarter" idx="12"/>
            <p:custDataLst>
              <p:tags r:id="rId6"/>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5242937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lang="zh-CN" altLang="en-US"/>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a:prstGeom prst="rect">
            <a:avLst/>
          </a:prstGeo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a:prstGeom prst="rect">
            <a:avLst/>
          </a:prstGeo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custDataLst>
              <p:tags r:id="rId4"/>
            </p:custDataLst>
          </p:nvPr>
        </p:nvSpPr>
        <p:spPr>
          <a:xfrm>
            <a:off x="6235751" y="1421729"/>
            <a:ext cx="5342400" cy="381600"/>
          </a:xfrm>
          <a:prstGeom prst="rect">
            <a:avLst/>
          </a:prstGeo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单击此处编辑文本</a:t>
            </a:r>
          </a:p>
        </p:txBody>
      </p:sp>
      <p:sp>
        <p:nvSpPr>
          <p:cNvPr id="6" name="内容占位符 5"/>
          <p:cNvSpPr>
            <a:spLocks noGrp="1"/>
          </p:cNvSpPr>
          <p:nvPr>
            <p:ph sz="quarter" idx="4"/>
            <p:custDataLst>
              <p:tags r:id="rId5"/>
            </p:custDataLst>
          </p:nvPr>
        </p:nvSpPr>
        <p:spPr>
          <a:xfrm>
            <a:off x="6235751" y="1854000"/>
            <a:ext cx="5342400" cy="4395600"/>
          </a:xfrm>
          <a:prstGeom prst="rect">
            <a:avLst/>
          </a:prstGeo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custDataLst>
              <p:tags r:id="rId6"/>
            </p:custDataLst>
          </p:nvPr>
        </p:nvSpPr>
        <p:spPr>
          <a:xfrm>
            <a:off x="612000" y="6314400"/>
            <a:ext cx="2700000" cy="316800"/>
          </a:xfrm>
          <a:prstGeom prst="rect">
            <a:avLst/>
          </a:prstGeom>
        </p:spPr>
        <p:txBody>
          <a:bodyPr/>
          <a:lstStyle/>
          <a:p>
            <a:fld id="{760FBDFE-C587-4B4C-A407-44438C67B59E}" type="datetimeFigureOut">
              <a:rPr lang="zh-CN" altLang="en-US" smtClean="0"/>
              <a:t>2023/12/3</a:t>
            </a:fld>
            <a:endParaRPr lang="zh-CN" altLang="en-US"/>
          </a:p>
        </p:txBody>
      </p:sp>
      <p:sp>
        <p:nvSpPr>
          <p:cNvPr id="8" name="页脚占位符 7"/>
          <p:cNvSpPr>
            <a:spLocks noGrp="1"/>
          </p:cNvSpPr>
          <p:nvPr>
            <p:ph type="ftr" sz="quarter" idx="11"/>
            <p:custDataLst>
              <p:tags r:id="rId7"/>
            </p:custDataLst>
          </p:nvPr>
        </p:nvSpPr>
        <p:spPr>
          <a:xfrm>
            <a:off x="4116000" y="6314400"/>
            <a:ext cx="3960000" cy="316800"/>
          </a:xfrm>
          <a:prstGeom prst="rect">
            <a:avLst/>
          </a:prstGeom>
        </p:spPr>
        <p:txBody>
          <a:bodyPr/>
          <a:lstStyle/>
          <a:p>
            <a:endParaRPr lang="zh-CN" altLang="en-US"/>
          </a:p>
        </p:txBody>
      </p:sp>
      <p:sp>
        <p:nvSpPr>
          <p:cNvPr id="9" name="灯片编号占位符 8"/>
          <p:cNvSpPr>
            <a:spLocks noGrp="1"/>
          </p:cNvSpPr>
          <p:nvPr>
            <p:ph type="sldNum" sz="quarter" idx="12"/>
            <p:custDataLst>
              <p:tags r:id="rId8"/>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9798014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lang="zh-CN" altLang="en-US"/>
              <a:t>单击此处编辑母版标题样式</a:t>
            </a:r>
          </a:p>
        </p:txBody>
      </p:sp>
      <p:sp>
        <p:nvSpPr>
          <p:cNvPr id="3" name="日期占位符 2"/>
          <p:cNvSpPr>
            <a:spLocks noGrp="1"/>
          </p:cNvSpPr>
          <p:nvPr>
            <p:ph type="dt" sz="half" idx="10"/>
            <p:custDataLst>
              <p:tags r:id="rId2"/>
            </p:custDataLst>
          </p:nvPr>
        </p:nvSpPr>
        <p:spPr>
          <a:xfrm>
            <a:off x="612000" y="6314400"/>
            <a:ext cx="2700000" cy="316800"/>
          </a:xfrm>
          <a:prstGeom prst="rect">
            <a:avLst/>
          </a:prstGeom>
        </p:spPr>
        <p:txBody>
          <a:bodyPr/>
          <a:lstStyle/>
          <a:p>
            <a:fld id="{760FBDFE-C587-4B4C-A407-44438C67B59E}" type="datetimeFigureOut">
              <a:rPr lang="zh-CN" altLang="en-US" smtClean="0"/>
              <a:t>2023/12/3</a:t>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4709982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流程图: 手动输入 36">
            <a:extLst>
              <a:ext uri="{FF2B5EF4-FFF2-40B4-BE49-F238E27FC236}">
                <a16:creationId xmlns="" xmlns:a16="http://schemas.microsoft.com/office/drawing/2014/main" id="{3A71C510-F2FD-742E-727E-603B9B25D838}"/>
              </a:ext>
            </a:extLst>
          </p:cNvPr>
          <p:cNvSpPr/>
          <p:nvPr userDrawn="1"/>
        </p:nvSpPr>
        <p:spPr>
          <a:xfrm rot="5400000">
            <a:off x="219075" y="-219075"/>
            <a:ext cx="6858000" cy="7295515"/>
          </a:xfrm>
          <a:prstGeom prst="flowChartManualInput">
            <a:avLst/>
          </a:prstGeom>
          <a:solidFill>
            <a:srgbClr val="FDE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6" name="圆角矩形 37">
            <a:extLst>
              <a:ext uri="{FF2B5EF4-FFF2-40B4-BE49-F238E27FC236}">
                <a16:creationId xmlns="" xmlns:a16="http://schemas.microsoft.com/office/drawing/2014/main" id="{E0C4D706-2F8C-D2EE-29D7-689D0CCCA16C}"/>
              </a:ext>
            </a:extLst>
          </p:cNvPr>
          <p:cNvSpPr/>
          <p:nvPr userDrawn="1"/>
        </p:nvSpPr>
        <p:spPr>
          <a:xfrm>
            <a:off x="417831" y="392431"/>
            <a:ext cx="11356340" cy="6073140"/>
          </a:xfrm>
          <a:prstGeom prst="roundRect">
            <a:avLst>
              <a:gd name="adj" fmla="val 8908"/>
            </a:avLst>
          </a:prstGeom>
          <a:solidFill>
            <a:srgbClr val="FDFAF5"/>
          </a:solidFill>
          <a:ln w="50800">
            <a:solidFill>
              <a:srgbClr val="FDE3B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视觉坊免费素材shijuef.com(龚帆免费体)" panose="03000600000000000000" charset="-122"/>
              <a:ea typeface="视觉坊免费素材shijuef.com(龚帆免费体)" panose="03000600000000000000" charset="-122"/>
              <a:cs typeface="视觉坊免费素材shijuef.com(龚帆免费体)" panose="03000600000000000000" charset="-122"/>
            </a:endParaRPr>
          </a:p>
        </p:txBody>
      </p:sp>
    </p:spTree>
    <p:extLst>
      <p:ext uri="{BB962C8B-B14F-4D97-AF65-F5344CB8AC3E}">
        <p14:creationId xmlns:p14="http://schemas.microsoft.com/office/powerpoint/2010/main" val="5862017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a:prstGeom prst="rect">
            <a:avLst/>
          </a:prstGeo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a:prstGeom prst="rect">
            <a:avLst/>
          </a:prstGeom>
        </p:spPr>
        <p:txBody>
          <a:bodyPr vert="horz" lIns="90000" tIns="46800" rIns="90000" bIns="46800" rtlCol="0">
            <a:normAutofit/>
          </a:bodyPr>
          <a:lstStyle>
            <a:lvl1pPr>
              <a:buNone/>
              <a:defRPr sz="1600"/>
            </a:lvl1pPr>
          </a:lstStyle>
          <a:p>
            <a:pPr lvl="0"/>
            <a:r>
              <a:rPr lang="zh-CN" altLang="en-US"/>
              <a:t>单击此处编辑母版文本样式</a:t>
            </a:r>
          </a:p>
        </p:txBody>
      </p:sp>
      <p:sp>
        <p:nvSpPr>
          <p:cNvPr id="5" name="日期占位符 4"/>
          <p:cNvSpPr>
            <a:spLocks noGrp="1"/>
          </p:cNvSpPr>
          <p:nvPr>
            <p:ph type="dt" sz="half" idx="10"/>
            <p:custDataLst>
              <p:tags r:id="rId3"/>
            </p:custDataLst>
          </p:nvPr>
        </p:nvSpPr>
        <p:spPr>
          <a:xfrm>
            <a:off x="612000" y="6314400"/>
            <a:ext cx="2700000" cy="316800"/>
          </a:xfrm>
          <a:prstGeom prst="rect">
            <a:avLst/>
          </a:prstGeom>
        </p:spPr>
        <p:txBody>
          <a:bodyPr/>
          <a:lstStyle/>
          <a:p>
            <a:fld id="{9EFD9D74-47D9-4702-A33C-335B63B48DBF}" type="datetimeFigureOut">
              <a:rPr lang="zh-CN" altLang="en-US" smtClean="0"/>
              <a:t>2023/12/3</a:t>
            </a:fld>
            <a:endParaRPr lang="zh-CN" altLang="en-US" dirty="0"/>
          </a:p>
        </p:txBody>
      </p:sp>
      <p:sp>
        <p:nvSpPr>
          <p:cNvPr id="6" name="页脚占位符 5"/>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dirty="0"/>
          </a:p>
        </p:txBody>
      </p:sp>
      <p:sp>
        <p:nvSpPr>
          <p:cNvPr id="7" name="灯片编号占位符 6"/>
          <p:cNvSpPr>
            <a:spLocks noGrp="1"/>
          </p:cNvSpPr>
          <p:nvPr>
            <p:ph type="sldNum" sz="quarter" idx="12"/>
            <p:custDataLst>
              <p:tags r:id="rId5"/>
            </p:custDataLst>
          </p:nvPr>
        </p:nvSpPr>
        <p:spPr>
          <a:xfrm>
            <a:off x="8877600" y="6314400"/>
            <a:ext cx="2700000" cy="316800"/>
          </a:xfrm>
          <a:prstGeom prst="rect">
            <a:avLst/>
          </a:prstGeom>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a:xfrm>
            <a:off x="608400" y="608400"/>
            <a:ext cx="10969200" cy="7056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9319256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a:prstGeom prst="rect">
            <a:avLst/>
          </a:prstGeom>
        </p:spPr>
        <p:txBody>
          <a:bodyPr vert="eaVert" lIns="90000" tIns="46800" rIns="90000" bIns="46800" rtlCol="0" anchor="ctr" anchorCtr="0">
            <a:normAutofit/>
          </a:bodyPr>
          <a:lstStyle>
            <a:lvl1pPr>
              <a:buNone/>
              <a:defRPr sz="2800"/>
            </a:lvl1pPr>
          </a:lstStyle>
          <a:p>
            <a:pPr lvl="0"/>
            <a:r>
              <a:rPr lang="zh-CN" altLang="en-US"/>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a:prstGeom prst="rect">
            <a:avLst/>
          </a:prstGeom>
        </p:spPr>
        <p:txBody>
          <a:bodyPr vert="eaVert" lIns="46800" tIns="46800" rIns="46800" bIns="46800"/>
          <a:lstStyle>
            <a:lvl1pPr marL="228594" indent="-228594">
              <a:spcAft>
                <a:spcPts val="1000"/>
              </a:spcAft>
              <a:defRPr spc="300"/>
            </a:lvl1pPr>
            <a:lvl2pPr marL="685783" indent="-228594">
              <a:defRPr spc="300"/>
            </a:lvl2pPr>
            <a:lvl3pPr marL="1142971" indent="-228594">
              <a:defRPr spc="300"/>
            </a:lvl3pPr>
            <a:lvl4pPr marL="1600160" indent="-228594">
              <a:defRPr spc="300"/>
            </a:lvl4pPr>
            <a:lvl5pPr marL="2057349" indent="-228594">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2023/12/3</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0790054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2023/12/3</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949743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1"/>
            <a:ext cx="2743200" cy="365125"/>
          </a:xfrm>
          <a:prstGeom prst="rect">
            <a:avLst/>
          </a:prstGeom>
        </p:spPr>
        <p:txBody>
          <a:bodyPr/>
          <a:lstStyle/>
          <a:p>
            <a:fld id="{AC310A7E-414A-49D9-9250-0C766B9CDF2B}" type="datetimeFigureOut">
              <a:rPr lang="en-US" smtClean="0"/>
              <a:t>12/3/2023</a:t>
            </a:fld>
            <a:endParaRPr lang="en-US"/>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1"/>
            <a:ext cx="2743200" cy="365125"/>
          </a:xfrm>
          <a:prstGeom prst="rect">
            <a:avLst/>
          </a:prstGeom>
        </p:spPr>
        <p:txBody>
          <a:bodyPr/>
          <a:lstStyle/>
          <a:p>
            <a:fld id="{A97C9DB5-6AD2-4400-8557-40291A5704C3}" type="slidenum">
              <a:rPr lang="en-US" smtClean="0"/>
              <a:t>‹#›</a:t>
            </a:fld>
            <a:endParaRPr lang="en-US"/>
          </a:p>
        </p:txBody>
      </p:sp>
    </p:spTree>
    <p:extLst>
      <p:ext uri="{BB962C8B-B14F-4D97-AF65-F5344CB8AC3E}">
        <p14:creationId xmlns:p14="http://schemas.microsoft.com/office/powerpoint/2010/main" val="5416514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2023/12/3</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a:prstGeom prst="rect">
            <a:avLst/>
          </a:prstGeom>
        </p:spPr>
        <p:txBody>
          <a:bodyPr vert="horz" lIns="90000" tIns="46800" rIns="90000" bIns="46800" rtlCol="0" anchor="t" anchorCtr="0">
            <a:normAutofit/>
          </a:bodyPr>
          <a:lstStyle>
            <a:lvl1pPr algn="ctr">
              <a:defRPr sz="6000"/>
            </a:lvl1pPr>
          </a:lstStyle>
          <a:p>
            <a:pPr lvl="0"/>
            <a:r>
              <a:rPr lang="zh-CN" altLang="en-US"/>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a:prstGeom prst="rect">
            <a:avLst/>
          </a:prstGeo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3445884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1"/>
            <a:ext cx="2743200" cy="365125"/>
          </a:xfrm>
          <a:prstGeom prst="rect">
            <a:avLst/>
          </a:prstGeom>
        </p:spPr>
        <p:txBody>
          <a:bodyPr/>
          <a:lstStyle/>
          <a:p>
            <a:fld id="{AC310A7E-414A-49D9-9250-0C766B9CDF2B}" type="datetimeFigureOut">
              <a:rPr lang="en-US" smtClean="0"/>
              <a:t>12/3/2023</a:t>
            </a:fld>
            <a:endParaRPr lang="en-US"/>
          </a:p>
        </p:txBody>
      </p:sp>
      <p:sp>
        <p:nvSpPr>
          <p:cNvPr id="3" name="Footer Placeholder 2"/>
          <p:cNvSpPr>
            <a:spLocks noGrp="1"/>
          </p:cNvSpPr>
          <p:nvPr>
            <p:ph type="ftr" sz="quarter" idx="11"/>
          </p:nvPr>
        </p:nvSpPr>
        <p:spPr>
          <a:xfrm>
            <a:off x="4038600" y="6356351"/>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1"/>
            <a:ext cx="2743200" cy="365125"/>
          </a:xfrm>
          <a:prstGeom prst="rect">
            <a:avLst/>
          </a:prstGeom>
        </p:spPr>
        <p:txBody>
          <a:bodyPr/>
          <a:lstStyle/>
          <a:p>
            <a:fld id="{A97C9DB5-6AD2-4400-8557-40291A5704C3}" type="slidenum">
              <a:rPr lang="en-US" smtClean="0"/>
              <a:t>‹#›</a:t>
            </a:fld>
            <a:endParaRPr lang="en-US"/>
          </a:p>
        </p:txBody>
      </p:sp>
    </p:spTree>
    <p:extLst>
      <p:ext uri="{BB962C8B-B14F-4D97-AF65-F5344CB8AC3E}">
        <p14:creationId xmlns:p14="http://schemas.microsoft.com/office/powerpoint/2010/main" val="3748405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AC310A7E-414A-49D9-9250-0C766B9CDF2B}" type="datetimeFigureOut">
              <a:rPr lang="en-US" smtClean="0"/>
              <a:t>12/3/2023</a:t>
            </a:fld>
            <a:endParaRPr 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A97C9DB5-6AD2-4400-8557-40291A5704C3}" type="slidenum">
              <a:rPr lang="en-US" smtClean="0"/>
              <a:t>‹#›</a:t>
            </a:fld>
            <a:endParaRPr lang="en-US"/>
          </a:p>
        </p:txBody>
      </p:sp>
    </p:spTree>
    <p:extLst>
      <p:ext uri="{BB962C8B-B14F-4D97-AF65-F5344CB8AC3E}">
        <p14:creationId xmlns:p14="http://schemas.microsoft.com/office/powerpoint/2010/main" val="3833883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AC310A7E-414A-49D9-9250-0C766B9CDF2B}" type="datetimeFigureOut">
              <a:rPr lang="en-US" smtClean="0"/>
              <a:t>12/3/2023</a:t>
            </a:fld>
            <a:endParaRPr 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A97C9DB5-6AD2-4400-8557-40291A5704C3}" type="slidenum">
              <a:rPr lang="en-US" smtClean="0"/>
              <a:t>‹#›</a:t>
            </a:fld>
            <a:endParaRPr lang="en-US"/>
          </a:p>
        </p:txBody>
      </p:sp>
    </p:spTree>
    <p:extLst>
      <p:ext uri="{BB962C8B-B14F-4D97-AF65-F5344CB8AC3E}">
        <p14:creationId xmlns:p14="http://schemas.microsoft.com/office/powerpoint/2010/main" val="2618835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9"/>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AC310A7E-414A-49D9-9250-0C766B9CDF2B}" type="datetimeFigureOut">
              <a:rPr lang="en-US" smtClean="0"/>
              <a:t>12/3/2023</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A97C9DB5-6AD2-4400-8557-40291A5704C3}" type="slidenum">
              <a:rPr lang="en-US" smtClean="0"/>
              <a:t>‹#›</a:t>
            </a:fld>
            <a:endParaRPr lang="en-US"/>
          </a:p>
        </p:txBody>
      </p:sp>
    </p:spTree>
    <p:extLst>
      <p:ext uri="{BB962C8B-B14F-4D97-AF65-F5344CB8AC3E}">
        <p14:creationId xmlns:p14="http://schemas.microsoft.com/office/powerpoint/2010/main" val="4070921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6"/>
            <a:ext cx="7734300" cy="5811839"/>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AC310A7E-414A-49D9-9250-0C766B9CDF2B}" type="datetimeFigureOut">
              <a:rPr lang="en-US" smtClean="0"/>
              <a:t>12/3/2023</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A97C9DB5-6AD2-4400-8557-40291A5704C3}" type="slidenum">
              <a:rPr lang="en-US" smtClean="0"/>
              <a:t>‹#›</a:t>
            </a:fld>
            <a:endParaRPr lang="en-US"/>
          </a:p>
        </p:txBody>
      </p:sp>
    </p:spTree>
    <p:extLst>
      <p:ext uri="{BB962C8B-B14F-4D97-AF65-F5344CB8AC3E}">
        <p14:creationId xmlns:p14="http://schemas.microsoft.com/office/powerpoint/2010/main" val="2810183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a:extLst>
              <a:ext uri="{FF2B5EF4-FFF2-40B4-BE49-F238E27FC236}">
                <a16:creationId xmlns="" xmlns:a16="http://schemas.microsoft.com/office/drawing/2014/main" id="{B9CB86B5-C493-90DD-6D0D-AA137D06DA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grpSp>
        <p:nvGrpSpPr>
          <p:cNvPr id="8" name="组合 7">
            <a:extLst>
              <a:ext uri="{FF2B5EF4-FFF2-40B4-BE49-F238E27FC236}">
                <a16:creationId xmlns="" xmlns:a16="http://schemas.microsoft.com/office/drawing/2014/main" id="{780FD33C-80CD-6DB9-78A7-58E2587B2A09}"/>
              </a:ext>
            </a:extLst>
          </p:cNvPr>
          <p:cNvGrpSpPr/>
          <p:nvPr userDrawn="1"/>
        </p:nvGrpSpPr>
        <p:grpSpPr>
          <a:xfrm>
            <a:off x="620197" y="547123"/>
            <a:ext cx="11161155" cy="5910828"/>
            <a:chOff x="620198" y="509022"/>
            <a:chExt cx="11161154" cy="5910828"/>
          </a:xfrm>
        </p:grpSpPr>
        <p:pic>
          <p:nvPicPr>
            <p:cNvPr id="9" name="图片 8">
              <a:extLst>
                <a:ext uri="{FF2B5EF4-FFF2-40B4-BE49-F238E27FC236}">
                  <a16:creationId xmlns="" xmlns:a16="http://schemas.microsoft.com/office/drawing/2014/main" id="{C8EA79BC-3C3F-6222-6ABE-CD91046DD7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6615" y="509022"/>
              <a:ext cx="8404737" cy="5263128"/>
            </a:xfrm>
            <a:prstGeom prst="rect">
              <a:avLst/>
            </a:prstGeom>
          </p:spPr>
        </p:pic>
        <p:pic>
          <p:nvPicPr>
            <p:cNvPr id="10" name="图片 9">
              <a:extLst>
                <a:ext uri="{FF2B5EF4-FFF2-40B4-BE49-F238E27FC236}">
                  <a16:creationId xmlns="" xmlns:a16="http://schemas.microsoft.com/office/drawing/2014/main" id="{B6F3A268-69B7-DFC2-392C-03562A23928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8461"/>
            <a:stretch/>
          </p:blipFill>
          <p:spPr>
            <a:xfrm>
              <a:off x="620198" y="509022"/>
              <a:ext cx="7152202" cy="5910828"/>
            </a:xfrm>
            <a:prstGeom prst="rect">
              <a:avLst/>
            </a:prstGeom>
          </p:spPr>
        </p:pic>
      </p:grpSp>
      <p:pic>
        <p:nvPicPr>
          <p:cNvPr id="11" name="图片 10">
            <a:extLst>
              <a:ext uri="{FF2B5EF4-FFF2-40B4-BE49-F238E27FC236}">
                <a16:creationId xmlns="" xmlns:a16="http://schemas.microsoft.com/office/drawing/2014/main" id="{795C9E28-5402-A563-F106-AA04C019AB6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 y="2"/>
            <a:ext cx="3627452" cy="1323975"/>
          </a:xfrm>
          <a:prstGeom prst="rect">
            <a:avLst/>
          </a:prstGeom>
        </p:spPr>
      </p:pic>
    </p:spTree>
    <p:extLst>
      <p:ext uri="{BB962C8B-B14F-4D97-AF65-F5344CB8AC3E}">
        <p14:creationId xmlns:p14="http://schemas.microsoft.com/office/powerpoint/2010/main" val="2014320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8.jpe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ags" Target="../tags/tag1.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A white circle with leaves and blue text&#10;&#10;Description automatically generated">
            <a:extLst>
              <a:ext uri="{FF2B5EF4-FFF2-40B4-BE49-F238E27FC236}">
                <a16:creationId xmlns="" xmlns:a16="http://schemas.microsoft.com/office/drawing/2014/main" id="{B252BE46-1952-E32E-DC60-273AF63AEABF}"/>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2430124" y="247650"/>
            <a:ext cx="1152525" cy="1152525"/>
          </a:xfrm>
          <a:prstGeom prst="rect">
            <a:avLst/>
          </a:prstGeom>
        </p:spPr>
      </p:pic>
      <p:pic>
        <p:nvPicPr>
          <p:cNvPr id="4" name="Picture 3" descr="A white circle with leaves and blue text&#10;&#10;Description automatically generated">
            <a:extLst>
              <a:ext uri="{FF2B5EF4-FFF2-40B4-BE49-F238E27FC236}">
                <a16:creationId xmlns="" xmlns:a16="http://schemas.microsoft.com/office/drawing/2014/main" id="{5EDF98F7-B54F-F0A5-F6F7-81CB178F8C3C}"/>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756608" y="7899734"/>
            <a:ext cx="1152525" cy="1152525"/>
          </a:xfrm>
          <a:prstGeom prst="rect">
            <a:avLst/>
          </a:prstGeom>
        </p:spPr>
      </p:pic>
    </p:spTree>
    <p:extLst>
      <p:ext uri="{BB962C8B-B14F-4D97-AF65-F5344CB8AC3E}">
        <p14:creationId xmlns:p14="http://schemas.microsoft.com/office/powerpoint/2010/main" val="24691763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 name="9Slide.vn - 2019">
            <a:extLst>
              <a:ext uri="{FF2B5EF4-FFF2-40B4-BE49-F238E27FC236}">
                <a16:creationId xmlns="" xmlns:a16="http://schemas.microsoft.com/office/drawing/2014/main" id="{4BF74512-11E7-4AE0-B7B9-EF815F38AD95}"/>
              </a:ext>
            </a:extLst>
          </p:cNvPr>
          <p:cNvSpPr txBox="1"/>
          <p:nvPr userDrawn="1"/>
        </p:nvSpPr>
        <p:spPr>
          <a:xfrm>
            <a:off x="0" y="-2016442"/>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2" name="Picture 1" descr="A pink background with white leaves and black text&#10;&#10;Description automatically generated">
            <a:extLst>
              <a:ext uri="{FF2B5EF4-FFF2-40B4-BE49-F238E27FC236}">
                <a16:creationId xmlns="" xmlns:a16="http://schemas.microsoft.com/office/drawing/2014/main" id="{1309E3F3-C396-34E9-A0D5-A22018059E12}"/>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2515850" y="85725"/>
            <a:ext cx="1600200" cy="1600200"/>
          </a:xfrm>
          <a:prstGeom prst="rect">
            <a:avLst/>
          </a:prstGeom>
        </p:spPr>
      </p:pic>
    </p:spTree>
    <p:extLst>
      <p:ext uri="{BB962C8B-B14F-4D97-AF65-F5344CB8AC3E}">
        <p14:creationId xmlns:p14="http://schemas.microsoft.com/office/powerpoint/2010/main" val="4692960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 name="9Slide.vn - 2019">
            <a:extLst>
              <a:ext uri="{FF2B5EF4-FFF2-40B4-BE49-F238E27FC236}">
                <a16:creationId xmlns="" xmlns:a16="http://schemas.microsoft.com/office/drawing/2014/main" id="{3930A9C0-17DA-414A-B0E4-F09E7CD270AE}"/>
              </a:ext>
            </a:extLst>
          </p:cNvPr>
          <p:cNvSpPr txBox="1"/>
          <p:nvPr userDrawn="1"/>
        </p:nvSpPr>
        <p:spPr>
          <a:xfrm>
            <a:off x="0" y="-2016442"/>
            <a:ext cx="12192000" cy="461665"/>
          </a:xfrm>
          <a:prstGeom prst="rect">
            <a:avLst/>
          </a:prstGeom>
          <a:noFill/>
        </p:spPr>
        <p:txBody>
          <a:bodyPr vert="horz" rtlCol="0">
            <a:spAutoFit/>
          </a:bodyPr>
          <a:lstStyle/>
          <a:p>
            <a:pPr algn="ctr"/>
            <a:r>
              <a:rPr lang="en-US" sz="2400">
                <a:solidFill>
                  <a:srgbClr val="CFCFCF"/>
                </a:solidFill>
              </a:rPr>
              <a:t>www.9slide.vn</a:t>
            </a:r>
          </a:p>
        </p:txBody>
      </p:sp>
    </p:spTree>
    <p:custDataLst>
      <p:tags r:id="rId13"/>
    </p:custDataLst>
    <p:extLst>
      <p:ext uri="{BB962C8B-B14F-4D97-AF65-F5344CB8AC3E}">
        <p14:creationId xmlns:p14="http://schemas.microsoft.com/office/powerpoint/2010/main" val="1274928383"/>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defTabSz="914377"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594" indent="-228594" algn="l" defTabSz="914377"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1" normalizeH="0" baseline="0">
          <a:solidFill>
            <a:schemeClr val="tx1">
              <a:lumMod val="65000"/>
              <a:lumOff val="35000"/>
            </a:schemeClr>
          </a:solidFill>
          <a:uFillTx/>
          <a:latin typeface="+mn-lt"/>
          <a:ea typeface="+mn-ea"/>
          <a:cs typeface="+mn-cs"/>
        </a:defRPr>
      </a:lvl1pPr>
      <a:lvl2pPr marL="685783" indent="-228594" algn="l" defTabSz="914377" rtl="0" eaLnBrk="1" fontAlgn="auto" latinLnBrk="0" hangingPunct="1">
        <a:lnSpc>
          <a:spcPct val="120000"/>
        </a:lnSpc>
        <a:spcBef>
          <a:spcPts val="0"/>
        </a:spcBef>
        <a:spcAft>
          <a:spcPts val="600"/>
        </a:spcAft>
        <a:buFont typeface="Arial" panose="020B0604020202020204" pitchFamily="34" charset="0"/>
        <a:buChar char="●"/>
        <a:tabLst>
          <a:tab pos="1609685" algn="l"/>
          <a:tab pos="1609685" algn="l"/>
          <a:tab pos="1609685" algn="l"/>
          <a:tab pos="1609685" algn="l"/>
        </a:tabLst>
        <a:defRPr sz="1600" u="none" strike="noStrike" kern="1200" cap="none" spc="151" normalizeH="0" baseline="0">
          <a:solidFill>
            <a:schemeClr val="tx1">
              <a:lumMod val="65000"/>
              <a:lumOff val="35000"/>
            </a:schemeClr>
          </a:solidFill>
          <a:uFillTx/>
          <a:latin typeface="+mn-lt"/>
          <a:ea typeface="+mn-ea"/>
          <a:cs typeface="+mn-cs"/>
        </a:defRPr>
      </a:lvl2pPr>
      <a:lvl3pPr marL="1142971" indent="-228594" algn="l" defTabSz="914377"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1" normalizeH="0" baseline="0">
          <a:solidFill>
            <a:schemeClr val="tx1">
              <a:lumMod val="65000"/>
              <a:lumOff val="35000"/>
            </a:schemeClr>
          </a:solidFill>
          <a:uFillTx/>
          <a:latin typeface="+mn-lt"/>
          <a:ea typeface="+mn-ea"/>
          <a:cs typeface="+mn-cs"/>
        </a:defRPr>
      </a:lvl3pPr>
      <a:lvl4pPr marL="1600160" indent="-228594" algn="l" defTabSz="914377" rtl="0" eaLnBrk="1" fontAlgn="auto" latinLnBrk="0" hangingPunct="1">
        <a:lnSpc>
          <a:spcPct val="120000"/>
        </a:lnSpc>
        <a:spcBef>
          <a:spcPts val="0"/>
        </a:spcBef>
        <a:spcAft>
          <a:spcPts val="300"/>
        </a:spcAft>
        <a:buFont typeface="Wingdings" panose="05000000000000000000" charset="0"/>
        <a:buChar char=""/>
        <a:defRPr sz="1400" u="none" strike="noStrike" kern="1200" cap="none" spc="151" normalizeH="0" baseline="0">
          <a:solidFill>
            <a:schemeClr val="tx1">
              <a:lumMod val="65000"/>
              <a:lumOff val="35000"/>
            </a:schemeClr>
          </a:solidFill>
          <a:uFillTx/>
          <a:latin typeface="+mn-lt"/>
          <a:ea typeface="+mn-ea"/>
          <a:cs typeface="+mn-cs"/>
        </a:defRPr>
      </a:lvl4pPr>
      <a:lvl5pPr marL="2057349" indent="-228594" algn="l" defTabSz="914377"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1" normalizeH="0" baseline="0">
          <a:solidFill>
            <a:schemeClr val="tx1">
              <a:lumMod val="65000"/>
              <a:lumOff val="35000"/>
            </a:schemeClr>
          </a:solidFill>
          <a:uFillTx/>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5.xml"/><Relationship Id="rId5" Type="http://schemas.microsoft.com/office/2007/relationships/hdphoto" Target="../media/hdphoto1.wdp"/><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15.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7.xml"/><Relationship Id="rId7" Type="http://schemas.openxmlformats.org/officeDocument/2006/relationships/image" Target="../media/image31.png"/><Relationship Id="rId2" Type="http://schemas.openxmlformats.org/officeDocument/2006/relationships/slideLayout" Target="../slideLayouts/slideLayout26.xml"/><Relationship Id="rId1" Type="http://schemas.openxmlformats.org/officeDocument/2006/relationships/tags" Target="../tags/tag50.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21.jpe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15.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15.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15.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1D0B7AF7-FAB8-44BD-8908-81A88B0F4D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3112" y="424746"/>
            <a:ext cx="13283733" cy="5556785"/>
          </a:xfrm>
          <a:prstGeom prst="rect">
            <a:avLst/>
          </a:prstGeom>
        </p:spPr>
      </p:pic>
      <p:pic>
        <p:nvPicPr>
          <p:cNvPr id="2" name="Picture 1">
            <a:extLst>
              <a:ext uri="{FF2B5EF4-FFF2-40B4-BE49-F238E27FC236}">
                <a16:creationId xmlns="" xmlns:a16="http://schemas.microsoft.com/office/drawing/2014/main" id="{26FF434A-D2D6-F5CB-822E-2DF8FD98DD43}"/>
              </a:ext>
            </a:extLst>
          </p:cNvPr>
          <p:cNvPicPr>
            <a:picLocks noChangeAspect="1"/>
          </p:cNvPicPr>
          <p:nvPr/>
        </p:nvPicPr>
        <p:blipFill>
          <a:blip r:embed="rId4"/>
          <a:stretch>
            <a:fillRect/>
          </a:stretch>
        </p:blipFill>
        <p:spPr>
          <a:xfrm>
            <a:off x="5082075" y="975699"/>
            <a:ext cx="1932599" cy="963251"/>
          </a:xfrm>
          <a:prstGeom prst="rect">
            <a:avLst/>
          </a:prstGeom>
        </p:spPr>
      </p:pic>
      <p:pic>
        <p:nvPicPr>
          <p:cNvPr id="3" name="Picture 2">
            <a:extLst>
              <a:ext uri="{FF2B5EF4-FFF2-40B4-BE49-F238E27FC236}">
                <a16:creationId xmlns="" xmlns:a16="http://schemas.microsoft.com/office/drawing/2014/main" id="{1B894789-81D0-75A8-48FE-70E8C43CB7F2}"/>
              </a:ext>
            </a:extLst>
          </p:cNvPr>
          <p:cNvPicPr>
            <a:picLocks noChangeAspect="1"/>
          </p:cNvPicPr>
          <p:nvPr/>
        </p:nvPicPr>
        <p:blipFill>
          <a:blip r:embed="rId5"/>
          <a:stretch>
            <a:fillRect/>
          </a:stretch>
        </p:blipFill>
        <p:spPr>
          <a:xfrm>
            <a:off x="2093262" y="1297903"/>
            <a:ext cx="7681626" cy="3785944"/>
          </a:xfrm>
          <a:prstGeom prst="rect">
            <a:avLst/>
          </a:prstGeom>
        </p:spPr>
      </p:pic>
      <p:sp>
        <p:nvSpPr>
          <p:cNvPr id="4" name="TextBox 3">
            <a:extLst>
              <a:ext uri="{FF2B5EF4-FFF2-40B4-BE49-F238E27FC236}">
                <a16:creationId xmlns="" xmlns:a16="http://schemas.microsoft.com/office/drawing/2014/main" id="{65083380-38E1-E03E-62CA-87471D5B7A13}"/>
              </a:ext>
            </a:extLst>
          </p:cNvPr>
          <p:cNvSpPr txBox="1"/>
          <p:nvPr/>
        </p:nvSpPr>
        <p:spPr>
          <a:xfrm>
            <a:off x="4905375" y="4429125"/>
            <a:ext cx="2209800" cy="584775"/>
          </a:xfrm>
          <a:prstGeom prst="rect">
            <a:avLst/>
          </a:prstGeom>
          <a:noFill/>
        </p:spPr>
        <p:txBody>
          <a:bodyPr wrap="square" rtlCol="0">
            <a:spAutoFit/>
          </a:bodyPr>
          <a:lstStyle/>
          <a:p>
            <a:pPr algn="ctr"/>
            <a:r>
              <a:rPr lang="en-US" sz="3200" dirty="0">
                <a:latin typeface="Cambria" panose="02040503050406030204" pitchFamily="18" charset="0"/>
                <a:ea typeface="Cambria" panose="02040503050406030204" pitchFamily="18" charset="0"/>
              </a:rPr>
              <a:t>(</a:t>
            </a:r>
            <a:r>
              <a:rPr lang="en-US" sz="3200" dirty="0" err="1">
                <a:latin typeface="Cambria" panose="02040503050406030204" pitchFamily="18" charset="0"/>
                <a:ea typeface="Cambria" panose="02040503050406030204" pitchFamily="18" charset="0"/>
              </a:rPr>
              <a:t>Tiết</a:t>
            </a:r>
            <a:r>
              <a:rPr lang="en-US" sz="3200" dirty="0">
                <a:latin typeface="Cambria" panose="02040503050406030204" pitchFamily="18" charset="0"/>
                <a:ea typeface="Cambria" panose="02040503050406030204" pitchFamily="18" charset="0"/>
              </a:rPr>
              <a:t> 2)</a:t>
            </a:r>
          </a:p>
        </p:txBody>
      </p:sp>
      <p:sp>
        <p:nvSpPr>
          <p:cNvPr id="5" name="TextBox 4"/>
          <p:cNvSpPr txBox="1"/>
          <p:nvPr/>
        </p:nvSpPr>
        <p:spPr>
          <a:xfrm>
            <a:off x="3713018" y="138609"/>
            <a:ext cx="5638800" cy="523220"/>
          </a:xfrm>
          <a:prstGeom prst="rect">
            <a:avLst/>
          </a:prstGeom>
          <a:noFill/>
        </p:spPr>
        <p:txBody>
          <a:bodyPr wrap="square" rtlCol="0">
            <a:spAutoFit/>
          </a:bodyPr>
          <a:lstStyle/>
          <a:p>
            <a:r>
              <a:rPr lang="en-US" sz="2800" dirty="0" err="1" smtClean="0"/>
              <a:t>Thứ</a:t>
            </a:r>
            <a:r>
              <a:rPr lang="en-US" sz="2800" dirty="0" smtClean="0"/>
              <a:t> </a:t>
            </a:r>
            <a:r>
              <a:rPr lang="en-US" sz="2800" dirty="0" err="1" smtClean="0"/>
              <a:t>hai</a:t>
            </a:r>
            <a:r>
              <a:rPr lang="en-US" sz="2800" dirty="0" smtClean="0"/>
              <a:t> </a:t>
            </a:r>
            <a:r>
              <a:rPr lang="en-US" sz="2800" dirty="0" err="1" smtClean="0"/>
              <a:t>ngày</a:t>
            </a:r>
            <a:r>
              <a:rPr lang="en-US" sz="2800" dirty="0" smtClean="0"/>
              <a:t> 13 </a:t>
            </a:r>
            <a:r>
              <a:rPr lang="en-US" sz="2800" dirty="0" err="1" smtClean="0"/>
              <a:t>tháng</a:t>
            </a:r>
            <a:r>
              <a:rPr lang="en-US" sz="2800" dirty="0" smtClean="0"/>
              <a:t> 11 </a:t>
            </a:r>
            <a:r>
              <a:rPr lang="en-US" sz="2800" dirty="0" err="1" smtClean="0"/>
              <a:t>năm</a:t>
            </a:r>
            <a:r>
              <a:rPr lang="en-US" sz="2800" dirty="0" smtClean="0"/>
              <a:t> 2023</a:t>
            </a:r>
            <a:endParaRPr lang="en-US" sz="2800" dirty="0"/>
          </a:p>
        </p:txBody>
      </p:sp>
    </p:spTree>
    <p:extLst>
      <p:ext uri="{BB962C8B-B14F-4D97-AF65-F5344CB8AC3E}">
        <p14:creationId xmlns:p14="http://schemas.microsoft.com/office/powerpoint/2010/main" val="29830413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6">
            <a:extLst>
              <a:ext uri="{FF2B5EF4-FFF2-40B4-BE49-F238E27FC236}">
                <a16:creationId xmlns="" xmlns:a16="http://schemas.microsoft.com/office/drawing/2014/main" id="{7A72518D-2A44-0FA5-1B02-BC16BF9CF8A4}"/>
              </a:ext>
            </a:extLst>
          </p:cNvPr>
          <p:cNvGrpSpPr/>
          <p:nvPr/>
        </p:nvGrpSpPr>
        <p:grpSpPr>
          <a:xfrm>
            <a:off x="1372137" y="511844"/>
            <a:ext cx="10055957" cy="1271611"/>
            <a:chOff x="1078869" y="2556927"/>
            <a:chExt cx="13159054" cy="13344907"/>
          </a:xfrm>
        </p:grpSpPr>
        <p:grpSp>
          <p:nvGrpSpPr>
            <p:cNvPr id="3" name="组合 5">
              <a:extLst>
                <a:ext uri="{FF2B5EF4-FFF2-40B4-BE49-F238E27FC236}">
                  <a16:creationId xmlns="" xmlns:a16="http://schemas.microsoft.com/office/drawing/2014/main" id="{E1A64E8C-F10D-8F7B-0D29-E8AB71B57B9A}"/>
                </a:ext>
              </a:extLst>
            </p:cNvPr>
            <p:cNvGrpSpPr/>
            <p:nvPr/>
          </p:nvGrpSpPr>
          <p:grpSpPr>
            <a:xfrm>
              <a:off x="1078869" y="2556927"/>
              <a:ext cx="13159054" cy="12121471"/>
              <a:chOff x="1078869" y="2556927"/>
              <a:chExt cx="13159054" cy="12121471"/>
            </a:xfrm>
          </p:grpSpPr>
          <p:sp>
            <p:nvSpPr>
              <p:cNvPr id="5" name="任意多边形: 形状 23">
                <a:extLst>
                  <a:ext uri="{FF2B5EF4-FFF2-40B4-BE49-F238E27FC236}">
                    <a16:creationId xmlns="" xmlns:a16="http://schemas.microsoft.com/office/drawing/2014/main" id="{3CF32337-9EB1-802F-143C-82E63AD35F23}"/>
                  </a:ext>
                </a:extLst>
              </p:cNvPr>
              <p:cNvSpPr/>
              <p:nvPr/>
            </p:nvSpPr>
            <p:spPr>
              <a:xfrm>
                <a:off x="1153254" y="2556927"/>
                <a:ext cx="13084669" cy="11995316"/>
              </a:xfrm>
              <a:custGeom>
                <a:avLst/>
                <a:gdLst>
                  <a:gd name="connsiteX0" fmla="*/ 76946 w 5906852"/>
                  <a:gd name="connsiteY0" fmla="*/ 0 h 3505201"/>
                  <a:gd name="connsiteX1" fmla="*/ 5829906 w 5906852"/>
                  <a:gd name="connsiteY1" fmla="*/ 0 h 3505201"/>
                  <a:gd name="connsiteX2" fmla="*/ 5906852 w 5906852"/>
                  <a:gd name="connsiteY2" fmla="*/ 76946 h 3505201"/>
                  <a:gd name="connsiteX3" fmla="*/ 5906852 w 5906852"/>
                  <a:gd name="connsiteY3" fmla="*/ 135467 h 3505201"/>
                  <a:gd name="connsiteX4" fmla="*/ 5906852 w 5906852"/>
                  <a:gd name="connsiteY4" fmla="*/ 384719 h 3505201"/>
                  <a:gd name="connsiteX5" fmla="*/ 5906852 w 5906852"/>
                  <a:gd name="connsiteY5" fmla="*/ 3505201 h 3505201"/>
                  <a:gd name="connsiteX6" fmla="*/ 0 w 5906852"/>
                  <a:gd name="connsiteY6" fmla="*/ 3505201 h 3505201"/>
                  <a:gd name="connsiteX7" fmla="*/ 0 w 5906852"/>
                  <a:gd name="connsiteY7" fmla="*/ 384719 h 3505201"/>
                  <a:gd name="connsiteX8" fmla="*/ 0 w 5906852"/>
                  <a:gd name="connsiteY8" fmla="*/ 135467 h 3505201"/>
                  <a:gd name="connsiteX9" fmla="*/ 0 w 5906852"/>
                  <a:gd name="connsiteY9" fmla="*/ 76946 h 3505201"/>
                  <a:gd name="connsiteX10" fmla="*/ 76946 w 5906852"/>
                  <a:gd name="connsiteY10" fmla="*/ 0 h 3505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06852" h="3505201">
                    <a:moveTo>
                      <a:pt x="76946" y="0"/>
                    </a:moveTo>
                    <a:lnTo>
                      <a:pt x="5829906" y="0"/>
                    </a:lnTo>
                    <a:cubicBezTo>
                      <a:pt x="5872402" y="0"/>
                      <a:pt x="5906852" y="34450"/>
                      <a:pt x="5906852" y="76946"/>
                    </a:cubicBezTo>
                    <a:lnTo>
                      <a:pt x="5906852" y="135467"/>
                    </a:lnTo>
                    <a:lnTo>
                      <a:pt x="5906852" y="384719"/>
                    </a:lnTo>
                    <a:lnTo>
                      <a:pt x="5906852" y="3505201"/>
                    </a:lnTo>
                    <a:lnTo>
                      <a:pt x="0" y="3505201"/>
                    </a:lnTo>
                    <a:lnTo>
                      <a:pt x="0" y="384719"/>
                    </a:lnTo>
                    <a:lnTo>
                      <a:pt x="0" y="135467"/>
                    </a:lnTo>
                    <a:lnTo>
                      <a:pt x="0" y="76946"/>
                    </a:lnTo>
                    <a:cubicBezTo>
                      <a:pt x="0" y="34450"/>
                      <a:pt x="34450" y="0"/>
                      <a:pt x="76946" y="0"/>
                    </a:cubicBezTo>
                    <a:close/>
                  </a:path>
                </a:pathLst>
              </a:cu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endParaRPr>
              </a:p>
            </p:txBody>
          </p:sp>
          <p:sp>
            <p:nvSpPr>
              <p:cNvPr id="6" name="矩形 4">
                <a:extLst>
                  <a:ext uri="{FF2B5EF4-FFF2-40B4-BE49-F238E27FC236}">
                    <a16:creationId xmlns="" xmlns:a16="http://schemas.microsoft.com/office/drawing/2014/main" id="{E1978A70-DF24-E8A9-03F8-5AA67B6C48CD}"/>
                  </a:ext>
                </a:extLst>
              </p:cNvPr>
              <p:cNvSpPr/>
              <p:nvPr/>
            </p:nvSpPr>
            <p:spPr>
              <a:xfrm>
                <a:off x="1078869" y="14408527"/>
                <a:ext cx="13159052" cy="269871"/>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endParaRPr>
              </a:p>
            </p:txBody>
          </p:sp>
        </p:grpSp>
        <p:sp>
          <p:nvSpPr>
            <p:cNvPr id="4" name="矩形 38">
              <a:extLst>
                <a:ext uri="{FF2B5EF4-FFF2-40B4-BE49-F238E27FC236}">
                  <a16:creationId xmlns="" xmlns:a16="http://schemas.microsoft.com/office/drawing/2014/main" id="{F2F47D25-A68C-077B-D901-8151065A691F}"/>
                </a:ext>
              </a:extLst>
            </p:cNvPr>
            <p:cNvSpPr/>
            <p:nvPr/>
          </p:nvSpPr>
          <p:spPr>
            <a:xfrm>
              <a:off x="1597926" y="3304995"/>
              <a:ext cx="12195323" cy="12596839"/>
            </a:xfrm>
            <a:prstGeom prst="rect">
              <a:avLst/>
            </a:prstGeom>
          </p:spPr>
          <p:txBody>
            <a:bodyPr wrap="square">
              <a:spAutoFit/>
            </a:bodyPr>
            <a:lstStyle/>
            <a:p>
              <a:pPr marL="0" marR="0" lvl="0" indent="0" algn="just" defTabSz="914377"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rPr>
                <a:t>Chọn số đo diện tích phù hợp với mỗi bề mặt trong thực tế.</a:t>
              </a:r>
            </a:p>
          </p:txBody>
        </p:sp>
      </p:grpSp>
      <p:sp>
        <p:nvSpPr>
          <p:cNvPr id="7" name="Rectangle 11">
            <a:extLst>
              <a:ext uri="{FF2B5EF4-FFF2-40B4-BE49-F238E27FC236}">
                <a16:creationId xmlns="" xmlns:a16="http://schemas.microsoft.com/office/drawing/2014/main" id="{36050492-41A7-E885-8DA9-3D4334A429F5}"/>
              </a:ext>
            </a:extLst>
          </p:cNvPr>
          <p:cNvSpPr>
            <a:spLocks noChangeArrowheads="1"/>
          </p:cNvSpPr>
          <p:nvPr/>
        </p:nvSpPr>
        <p:spPr bwMode="auto">
          <a:xfrm>
            <a:off x="521132" y="434795"/>
            <a:ext cx="1168611" cy="565739"/>
          </a:xfrm>
          <a:prstGeom prst="roundRect">
            <a:avLst>
              <a:gd name="adj" fmla="val 50000"/>
            </a:avLst>
          </a:prstGeom>
          <a:gradFill>
            <a:gsLst>
              <a:gs pos="100000">
                <a:schemeClr val="accent1"/>
              </a:gs>
              <a:gs pos="0">
                <a:schemeClr val="accent1">
                  <a:lumMod val="90000"/>
                  <a:lumOff val="10000"/>
                </a:schemeClr>
              </a:gs>
            </a:gsLst>
            <a:lin ang="5400000" scaled="1"/>
          </a:gradFill>
          <a:ln>
            <a:noFill/>
          </a:ln>
          <a:effectLst>
            <a:outerShdw blurRad="508000" dist="190500" dir="5400000" sx="101000" sy="101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prstClr val="white"/>
                </a:solidFill>
                <a:effectLst/>
                <a:uLnTx/>
                <a:uFillTx/>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rPr>
              <a:t>4</a:t>
            </a:r>
            <a:endParaRPr kumimoji="0" lang="zh-CN" altLang="en-US" sz="3600" b="1" i="0" u="none" strike="noStrike" kern="1200" cap="none" spc="0" normalizeH="0" baseline="0" noProof="0" dirty="0">
              <a:ln>
                <a:noFill/>
              </a:ln>
              <a:solidFill>
                <a:prstClr val="white"/>
              </a:solidFill>
              <a:effectLst/>
              <a:uLnTx/>
              <a:uFillTx/>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endParaRPr>
          </a:p>
        </p:txBody>
      </p:sp>
      <p:pic>
        <p:nvPicPr>
          <p:cNvPr id="11" name="Picture 10">
            <a:extLst>
              <a:ext uri="{FF2B5EF4-FFF2-40B4-BE49-F238E27FC236}">
                <a16:creationId xmlns="" xmlns:a16="http://schemas.microsoft.com/office/drawing/2014/main" id="{218E89B2-D02F-2E77-E308-931FE36C0D2C}"/>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Effect>
                      <a14:brightnessContrast bright="20000" contrast="-40000"/>
                    </a14:imgEffect>
                  </a14:imgLayer>
                </a14:imgProps>
              </a:ext>
            </a:extLst>
          </a:blip>
          <a:stretch>
            <a:fillRect/>
          </a:stretch>
        </p:blipFill>
        <p:spPr>
          <a:xfrm>
            <a:off x="1443037" y="2195512"/>
            <a:ext cx="9101016" cy="3414713"/>
          </a:xfrm>
          <a:prstGeom prst="rect">
            <a:avLst/>
          </a:prstGeom>
        </p:spPr>
      </p:pic>
      <p:cxnSp>
        <p:nvCxnSpPr>
          <p:cNvPr id="13" name="Straight Arrow Connector 12">
            <a:extLst>
              <a:ext uri="{FF2B5EF4-FFF2-40B4-BE49-F238E27FC236}">
                <a16:creationId xmlns="" xmlns:a16="http://schemas.microsoft.com/office/drawing/2014/main" id="{3409A179-A022-C2BE-C1FD-50428D2146A9}"/>
              </a:ext>
            </a:extLst>
          </p:cNvPr>
          <p:cNvCxnSpPr/>
          <p:nvPr/>
        </p:nvCxnSpPr>
        <p:spPr>
          <a:xfrm>
            <a:off x="2867025" y="4324350"/>
            <a:ext cx="3743325" cy="7239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 xmlns:a16="http://schemas.microsoft.com/office/drawing/2014/main" id="{4EA37436-A1BA-683A-EEEB-3577FD8481B9}"/>
              </a:ext>
            </a:extLst>
          </p:cNvPr>
          <p:cNvCxnSpPr>
            <a:cxnSpLocks/>
          </p:cNvCxnSpPr>
          <p:nvPr/>
        </p:nvCxnSpPr>
        <p:spPr>
          <a:xfrm>
            <a:off x="6343650" y="4343400"/>
            <a:ext cx="3086100" cy="69532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 xmlns:a16="http://schemas.microsoft.com/office/drawing/2014/main" id="{D79D52CC-D353-25CF-9238-310D6B7EB47B}"/>
              </a:ext>
            </a:extLst>
          </p:cNvPr>
          <p:cNvCxnSpPr>
            <a:cxnSpLocks/>
          </p:cNvCxnSpPr>
          <p:nvPr/>
        </p:nvCxnSpPr>
        <p:spPr>
          <a:xfrm flipH="1">
            <a:off x="3000375" y="4286250"/>
            <a:ext cx="6257925" cy="71437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54082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6" presetClass="entr" presetSubtype="21"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down)">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down)">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552693" y="1759353"/>
            <a:ext cx="5857129" cy="4685703"/>
          </a:xfrm>
          <a:prstGeom prst="rect">
            <a:avLst/>
          </a:prstGeom>
        </p:spPr>
      </p:pic>
      <p:pic>
        <p:nvPicPr>
          <p:cNvPr id="11" name="Picture 10"/>
          <p:cNvPicPr>
            <a:picLocks noChangeAspect="1"/>
          </p:cNvPicPr>
          <p:nvPr/>
        </p:nvPicPr>
        <p:blipFill>
          <a:blip r:embed="rId4">
            <a:extLst>
              <a:ext uri="{BEBA8EAE-BF5A-486C-A8C5-ECC9F3942E4B}">
                <a14:imgProps xmlns:a14="http://schemas.microsoft.com/office/drawing/2010/main">
                  <a14:imgLayer r:embed="rId5">
                    <a14:imgEffect>
                      <a14:backgroundRemoval t="3309" b="95221" l="1272" r="99205"/>
                    </a14:imgEffect>
                  </a14:imgLayer>
                </a14:imgProps>
              </a:ext>
            </a:extLst>
          </a:blip>
          <a:stretch>
            <a:fillRect/>
          </a:stretch>
        </p:blipFill>
        <p:spPr>
          <a:xfrm rot="950001">
            <a:off x="7375928" y="3127948"/>
            <a:ext cx="3246307" cy="1403808"/>
          </a:xfrm>
          <a:prstGeom prst="rect">
            <a:avLst/>
          </a:prstGeom>
        </p:spPr>
      </p:pic>
      <p:sp>
        <p:nvSpPr>
          <p:cNvPr id="12" name="Line Callout 1 (Border and Accent Bar) 11"/>
          <p:cNvSpPr/>
          <p:nvPr/>
        </p:nvSpPr>
        <p:spPr>
          <a:xfrm>
            <a:off x="5948665" y="1400539"/>
            <a:ext cx="5220905" cy="1588973"/>
          </a:xfrm>
          <a:prstGeom prst="accentBorderCallout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Bạn</a:t>
            </a: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có</a:t>
            </a: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thể</a:t>
            </a: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vào</a:t>
            </a: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cổng</a:t>
            </a: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thăm</a:t>
            </a: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KHỈ</a:t>
            </a:r>
          </a:p>
        </p:txBody>
      </p:sp>
    </p:spTree>
    <p:extLst>
      <p:ext uri="{BB962C8B-B14F-4D97-AF65-F5344CB8AC3E}">
        <p14:creationId xmlns:p14="http://schemas.microsoft.com/office/powerpoint/2010/main" val="3827037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nodeType="clickEffect">
                                  <p:stCondLst>
                                    <p:cond delay="0"/>
                                  </p:stCondLst>
                                  <p:childTnLst>
                                    <p:animMotion origin="layout" path="M -8.33333E-7 -3.33333E-6 L -0.41055 0.21297 " pathEditMode="relative" rAng="0" ptsTypes="AA">
                                      <p:cBhvr>
                                        <p:cTn id="6" dur="2000" fill="hold"/>
                                        <p:tgtEl>
                                          <p:spTgt spid="11"/>
                                        </p:tgtEl>
                                        <p:attrNameLst>
                                          <p:attrName>ppt_x</p:attrName>
                                          <p:attrName>ppt_y</p:attrName>
                                        </p:attrNameLst>
                                      </p:cBhvr>
                                      <p:rCtr x="-20534" y="10648"/>
                                    </p:animMotion>
                                  </p:childTnLst>
                                </p:cTn>
                              </p:par>
                            </p:childTnLst>
                          </p:cTn>
                        </p:par>
                      </p:childTnLst>
                    </p:cTn>
                  </p:par>
                  <p:par>
                    <p:cTn id="7" fill="hold">
                      <p:stCondLst>
                        <p:cond delay="indefinite"/>
                      </p:stCondLst>
                      <p:childTnLst>
                        <p:par>
                          <p:cTn id="8" fill="hold">
                            <p:stCondLst>
                              <p:cond delay="0"/>
                            </p:stCondLst>
                            <p:childTnLst>
                              <p:par>
                                <p:cTn id="9" presetID="14" presetClass="exit" presetSubtype="10" fill="hold" nodeType="clickEffect">
                                  <p:stCondLst>
                                    <p:cond delay="0"/>
                                  </p:stCondLst>
                                  <p:childTnLst>
                                    <p:animEffect transition="out" filter="randombar(horizontal)">
                                      <p:cBhvr>
                                        <p:cTn id="10" dur="500"/>
                                        <p:tgtEl>
                                          <p:spTgt spid="11"/>
                                        </p:tgtEl>
                                      </p:cBhvr>
                                    </p:animEffect>
                                    <p:set>
                                      <p:cBhvr>
                                        <p:cTn id="11" dur="1" fill="hold">
                                          <p:stCondLst>
                                            <p:cond delay="499"/>
                                          </p:stCondLst>
                                        </p:cTn>
                                        <p:tgtEl>
                                          <p:spTgt spid="11"/>
                                        </p:tgtEl>
                                        <p:attrNameLst>
                                          <p:attrName>style.visibility</p:attrName>
                                        </p:attrNameLst>
                                      </p:cBhvr>
                                      <p:to>
                                        <p:strVal val="hidden"/>
                                      </p:to>
                                    </p:set>
                                  </p:childTnLst>
                                </p:cTn>
                              </p:par>
                              <p:par>
                                <p:cTn id="12" presetID="22" presetClass="entr" presetSubtype="8"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6">
            <a:extLst>
              <a:ext uri="{FF2B5EF4-FFF2-40B4-BE49-F238E27FC236}">
                <a16:creationId xmlns="" xmlns:a16="http://schemas.microsoft.com/office/drawing/2014/main" id="{7A72518D-2A44-0FA5-1B02-BC16BF9CF8A4}"/>
              </a:ext>
            </a:extLst>
          </p:cNvPr>
          <p:cNvGrpSpPr/>
          <p:nvPr/>
        </p:nvGrpSpPr>
        <p:grpSpPr>
          <a:xfrm>
            <a:off x="1372137" y="511844"/>
            <a:ext cx="10055957" cy="1555081"/>
            <a:chOff x="1078869" y="2556927"/>
            <a:chExt cx="13159054" cy="12121471"/>
          </a:xfrm>
        </p:grpSpPr>
        <p:grpSp>
          <p:nvGrpSpPr>
            <p:cNvPr id="3" name="组合 5">
              <a:extLst>
                <a:ext uri="{FF2B5EF4-FFF2-40B4-BE49-F238E27FC236}">
                  <a16:creationId xmlns="" xmlns:a16="http://schemas.microsoft.com/office/drawing/2014/main" id="{E1A64E8C-F10D-8F7B-0D29-E8AB71B57B9A}"/>
                </a:ext>
              </a:extLst>
            </p:cNvPr>
            <p:cNvGrpSpPr/>
            <p:nvPr/>
          </p:nvGrpSpPr>
          <p:grpSpPr>
            <a:xfrm>
              <a:off x="1078869" y="2556927"/>
              <a:ext cx="13159054" cy="12121471"/>
              <a:chOff x="1078869" y="2556927"/>
              <a:chExt cx="13159054" cy="12121471"/>
            </a:xfrm>
          </p:grpSpPr>
          <p:sp>
            <p:nvSpPr>
              <p:cNvPr id="5" name="任意多边形: 形状 23">
                <a:extLst>
                  <a:ext uri="{FF2B5EF4-FFF2-40B4-BE49-F238E27FC236}">
                    <a16:creationId xmlns="" xmlns:a16="http://schemas.microsoft.com/office/drawing/2014/main" id="{3CF32337-9EB1-802F-143C-82E63AD35F23}"/>
                  </a:ext>
                </a:extLst>
              </p:cNvPr>
              <p:cNvSpPr/>
              <p:nvPr/>
            </p:nvSpPr>
            <p:spPr>
              <a:xfrm>
                <a:off x="1153254" y="2556927"/>
                <a:ext cx="13084669" cy="11995317"/>
              </a:xfrm>
              <a:custGeom>
                <a:avLst/>
                <a:gdLst>
                  <a:gd name="connsiteX0" fmla="*/ 76946 w 5906852"/>
                  <a:gd name="connsiteY0" fmla="*/ 0 h 3505201"/>
                  <a:gd name="connsiteX1" fmla="*/ 5829906 w 5906852"/>
                  <a:gd name="connsiteY1" fmla="*/ 0 h 3505201"/>
                  <a:gd name="connsiteX2" fmla="*/ 5906852 w 5906852"/>
                  <a:gd name="connsiteY2" fmla="*/ 76946 h 3505201"/>
                  <a:gd name="connsiteX3" fmla="*/ 5906852 w 5906852"/>
                  <a:gd name="connsiteY3" fmla="*/ 135467 h 3505201"/>
                  <a:gd name="connsiteX4" fmla="*/ 5906852 w 5906852"/>
                  <a:gd name="connsiteY4" fmla="*/ 384719 h 3505201"/>
                  <a:gd name="connsiteX5" fmla="*/ 5906852 w 5906852"/>
                  <a:gd name="connsiteY5" fmla="*/ 3505201 h 3505201"/>
                  <a:gd name="connsiteX6" fmla="*/ 0 w 5906852"/>
                  <a:gd name="connsiteY6" fmla="*/ 3505201 h 3505201"/>
                  <a:gd name="connsiteX7" fmla="*/ 0 w 5906852"/>
                  <a:gd name="connsiteY7" fmla="*/ 384719 h 3505201"/>
                  <a:gd name="connsiteX8" fmla="*/ 0 w 5906852"/>
                  <a:gd name="connsiteY8" fmla="*/ 135467 h 3505201"/>
                  <a:gd name="connsiteX9" fmla="*/ 0 w 5906852"/>
                  <a:gd name="connsiteY9" fmla="*/ 76946 h 3505201"/>
                  <a:gd name="connsiteX10" fmla="*/ 76946 w 5906852"/>
                  <a:gd name="connsiteY10" fmla="*/ 0 h 3505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06852" h="3505201">
                    <a:moveTo>
                      <a:pt x="76946" y="0"/>
                    </a:moveTo>
                    <a:lnTo>
                      <a:pt x="5829906" y="0"/>
                    </a:lnTo>
                    <a:cubicBezTo>
                      <a:pt x="5872402" y="0"/>
                      <a:pt x="5906852" y="34450"/>
                      <a:pt x="5906852" y="76946"/>
                    </a:cubicBezTo>
                    <a:lnTo>
                      <a:pt x="5906852" y="135467"/>
                    </a:lnTo>
                    <a:lnTo>
                      <a:pt x="5906852" y="384719"/>
                    </a:lnTo>
                    <a:lnTo>
                      <a:pt x="5906852" y="3505201"/>
                    </a:lnTo>
                    <a:lnTo>
                      <a:pt x="0" y="3505201"/>
                    </a:lnTo>
                    <a:lnTo>
                      <a:pt x="0" y="384719"/>
                    </a:lnTo>
                    <a:lnTo>
                      <a:pt x="0" y="135467"/>
                    </a:lnTo>
                    <a:lnTo>
                      <a:pt x="0" y="76946"/>
                    </a:lnTo>
                    <a:cubicBezTo>
                      <a:pt x="0" y="34450"/>
                      <a:pt x="34450" y="0"/>
                      <a:pt x="76946" y="0"/>
                    </a:cubicBezTo>
                    <a:close/>
                  </a:path>
                </a:pathLst>
              </a:cu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endParaRPr>
              </a:p>
            </p:txBody>
          </p:sp>
          <p:sp>
            <p:nvSpPr>
              <p:cNvPr id="6" name="矩形 4">
                <a:extLst>
                  <a:ext uri="{FF2B5EF4-FFF2-40B4-BE49-F238E27FC236}">
                    <a16:creationId xmlns="" xmlns:a16="http://schemas.microsoft.com/office/drawing/2014/main" id="{E1978A70-DF24-E8A9-03F8-5AA67B6C48CD}"/>
                  </a:ext>
                </a:extLst>
              </p:cNvPr>
              <p:cNvSpPr/>
              <p:nvPr/>
            </p:nvSpPr>
            <p:spPr>
              <a:xfrm>
                <a:off x="1078869" y="14408527"/>
                <a:ext cx="13159052" cy="269871"/>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endParaRPr>
              </a:p>
            </p:txBody>
          </p:sp>
        </p:grpSp>
        <p:sp>
          <p:nvSpPr>
            <p:cNvPr id="4" name="矩形 38">
              <a:extLst>
                <a:ext uri="{FF2B5EF4-FFF2-40B4-BE49-F238E27FC236}">
                  <a16:creationId xmlns="" xmlns:a16="http://schemas.microsoft.com/office/drawing/2014/main" id="{F2F47D25-A68C-077B-D901-8151065A691F}"/>
                </a:ext>
              </a:extLst>
            </p:cNvPr>
            <p:cNvSpPr/>
            <p:nvPr/>
          </p:nvSpPr>
          <p:spPr>
            <a:xfrm>
              <a:off x="1597926" y="3304989"/>
              <a:ext cx="12195323" cy="10795693"/>
            </a:xfrm>
            <a:prstGeom prst="rect">
              <a:avLst/>
            </a:prstGeom>
          </p:spPr>
          <p:txBody>
            <a:bodyPr wrap="square">
              <a:spAutoFit/>
            </a:bodyPr>
            <a:lstStyle/>
            <a:p>
              <a:pPr marL="0" marR="0" lvl="0" indent="0" algn="just" defTabSz="914377" rtl="0" eaLnBrk="1" fontAlgn="auto" latinLnBrk="0" hangingPunct="1">
                <a:lnSpc>
                  <a:spcPct val="100000"/>
                </a:lnSpc>
                <a:spcBef>
                  <a:spcPts val="0"/>
                </a:spcBef>
                <a:spcAft>
                  <a:spcPts val="0"/>
                </a:spcAft>
                <a:buClrTx/>
                <a:buSzTx/>
                <a:buFontTx/>
                <a:buNone/>
                <a:tabLst/>
                <a:defRPr/>
              </a:pPr>
              <a:r>
                <a:rPr lang="en-US" altLang="zh-CN" sz="2800" b="1" dirty="0">
                  <a:solidFill>
                    <a:srgbClr val="002060"/>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rPr>
                <a:t>J</a:t>
              </a:r>
              <a:r>
                <a:rPr kumimoji="0" lang="vi-VN" altLang="zh-CN" sz="2800" b="1" i="0" u="none" strike="noStrike" kern="1200" cap="none" spc="0" normalizeH="0" baseline="0" noProof="0" dirty="0">
                  <a:ln>
                    <a:noFill/>
                  </a:ln>
                  <a:solidFill>
                    <a:srgbClr val="002060"/>
                  </a:solidFill>
                  <a:effectLst/>
                  <a:uLnTx/>
                  <a:uFillTx/>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rPr>
                <a:t>ames Watt (Giêm Oát) thiết kế kiểu động cơ hơi nước mới vào năm 1782. Dịp kỉ niệm 500 năm thiết kế kiểu động cơ hơi nước này sẽ vào năm nào? Năm đó thuộc thế kỉ nào?</a:t>
              </a:r>
            </a:p>
          </p:txBody>
        </p:sp>
      </p:grpSp>
      <p:sp>
        <p:nvSpPr>
          <p:cNvPr id="7" name="Rectangle 11">
            <a:extLst>
              <a:ext uri="{FF2B5EF4-FFF2-40B4-BE49-F238E27FC236}">
                <a16:creationId xmlns="" xmlns:a16="http://schemas.microsoft.com/office/drawing/2014/main" id="{36050492-41A7-E885-8DA9-3D4334A429F5}"/>
              </a:ext>
            </a:extLst>
          </p:cNvPr>
          <p:cNvSpPr>
            <a:spLocks noChangeArrowheads="1"/>
          </p:cNvSpPr>
          <p:nvPr/>
        </p:nvSpPr>
        <p:spPr bwMode="auto">
          <a:xfrm>
            <a:off x="521132" y="434795"/>
            <a:ext cx="1168611" cy="565739"/>
          </a:xfrm>
          <a:prstGeom prst="roundRect">
            <a:avLst>
              <a:gd name="adj" fmla="val 50000"/>
            </a:avLst>
          </a:prstGeom>
          <a:gradFill>
            <a:gsLst>
              <a:gs pos="100000">
                <a:schemeClr val="accent1"/>
              </a:gs>
              <a:gs pos="0">
                <a:schemeClr val="accent1">
                  <a:lumMod val="90000"/>
                  <a:lumOff val="10000"/>
                </a:schemeClr>
              </a:gs>
            </a:gsLst>
            <a:lin ang="5400000" scaled="1"/>
          </a:gradFill>
          <a:ln>
            <a:noFill/>
          </a:ln>
          <a:effectLst>
            <a:outerShdw blurRad="508000" dist="190500" dir="5400000" sx="101000" sy="101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prstClr val="white"/>
                </a:solidFill>
                <a:effectLst/>
                <a:uLnTx/>
                <a:uFillTx/>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rPr>
              <a:t>5</a:t>
            </a:r>
            <a:endParaRPr kumimoji="0" lang="zh-CN" altLang="en-US" sz="3600" b="1" i="0" u="none" strike="noStrike" kern="1200" cap="none" spc="0" normalizeH="0" baseline="0" noProof="0" dirty="0">
              <a:ln>
                <a:noFill/>
              </a:ln>
              <a:solidFill>
                <a:prstClr val="white"/>
              </a:solidFill>
              <a:effectLst/>
              <a:uLnTx/>
              <a:uFillTx/>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endParaRPr>
          </a:p>
        </p:txBody>
      </p:sp>
      <p:pic>
        <p:nvPicPr>
          <p:cNvPr id="9" name="Picture 8">
            <a:extLst>
              <a:ext uri="{FF2B5EF4-FFF2-40B4-BE49-F238E27FC236}">
                <a16:creationId xmlns="" xmlns:a16="http://schemas.microsoft.com/office/drawing/2014/main" id="{4A994386-E7B0-A223-244E-CB09C1444F2E}"/>
              </a:ext>
            </a:extLst>
          </p:cNvPr>
          <p:cNvPicPr>
            <a:picLocks noChangeAspect="1"/>
          </p:cNvPicPr>
          <p:nvPr/>
        </p:nvPicPr>
        <p:blipFill>
          <a:blip r:embed="rId2"/>
          <a:stretch>
            <a:fillRect/>
          </a:stretch>
        </p:blipFill>
        <p:spPr>
          <a:xfrm>
            <a:off x="8501062" y="2338387"/>
            <a:ext cx="2695575" cy="2619375"/>
          </a:xfrm>
          <a:prstGeom prst="rect">
            <a:avLst/>
          </a:prstGeom>
        </p:spPr>
      </p:pic>
      <p:sp>
        <p:nvSpPr>
          <p:cNvPr id="10" name="TextBox 9">
            <a:extLst>
              <a:ext uri="{FF2B5EF4-FFF2-40B4-BE49-F238E27FC236}">
                <a16:creationId xmlns="" xmlns:a16="http://schemas.microsoft.com/office/drawing/2014/main" id="{5F1F3D5B-3C84-90D8-064C-E60F768F8485}"/>
              </a:ext>
            </a:extLst>
          </p:cNvPr>
          <p:cNvSpPr txBox="1"/>
          <p:nvPr/>
        </p:nvSpPr>
        <p:spPr>
          <a:xfrm>
            <a:off x="952500" y="2619375"/>
            <a:ext cx="7048500" cy="2062103"/>
          </a:xfrm>
          <a:prstGeom prst="rect">
            <a:avLst/>
          </a:prstGeom>
          <a:noFill/>
        </p:spPr>
        <p:txBody>
          <a:bodyPr wrap="square" rtlCol="0">
            <a:spAutoFit/>
          </a:bodyPr>
          <a:lstStyle/>
          <a:p>
            <a:pPr algn="ctr"/>
            <a:r>
              <a:rPr lang="vi-VN" sz="3200" b="0" i="0" dirty="0">
                <a:solidFill>
                  <a:srgbClr val="FF0000"/>
                </a:solidFill>
                <a:effectLst/>
                <a:latin typeface="Cambria" panose="02040503050406030204" pitchFamily="18" charset="0"/>
                <a:ea typeface="Cambria" panose="02040503050406030204" pitchFamily="18" charset="0"/>
              </a:rPr>
              <a:t>Ta có: 1782 + 500 = 2282</a:t>
            </a:r>
          </a:p>
          <a:p>
            <a:pPr algn="ctr"/>
            <a:r>
              <a:rPr lang="vi-VN" sz="3200" b="0" i="0" dirty="0">
                <a:solidFill>
                  <a:srgbClr val="FF0000"/>
                </a:solidFill>
                <a:effectLst/>
                <a:latin typeface="Cambria" panose="02040503050406030204" pitchFamily="18" charset="0"/>
                <a:ea typeface="Cambria" panose="02040503050406030204" pitchFamily="18" charset="0"/>
              </a:rPr>
              <a:t>Dịp kỉ niệm 500 năm thiết kế kiểu động cơ hơi nước này sẽ vào năm 2282</a:t>
            </a:r>
          </a:p>
          <a:p>
            <a:pPr algn="ctr"/>
            <a:r>
              <a:rPr lang="vi-VN" sz="3200" b="1" i="0" dirty="0">
                <a:solidFill>
                  <a:srgbClr val="FF0000"/>
                </a:solidFill>
                <a:effectLst/>
                <a:latin typeface="Cambria" panose="02040503050406030204" pitchFamily="18" charset="0"/>
                <a:ea typeface="Cambria" panose="02040503050406030204" pitchFamily="18" charset="0"/>
              </a:rPr>
              <a:t>Năm 2282 thuộc thế kỉ thứ XXIII.</a:t>
            </a:r>
          </a:p>
        </p:txBody>
      </p:sp>
    </p:spTree>
    <p:extLst>
      <p:ext uri="{BB962C8B-B14F-4D97-AF65-F5344CB8AC3E}">
        <p14:creationId xmlns:p14="http://schemas.microsoft.com/office/powerpoint/2010/main" val="9316676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6" presetClass="entr" presetSubtype="21"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barn(inVertical)">
                                      <p:cBhvr>
                                        <p:cTn id="23" dur="500"/>
                                        <p:tgtEl>
                                          <p:spTgt spid="10">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barn(inVertical)">
                                      <p:cBhvr>
                                        <p:cTn id="28" dur="500"/>
                                        <p:tgtEl>
                                          <p:spTgt spid="10">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0">
                                            <p:txEl>
                                              <p:pRg st="2" end="2"/>
                                            </p:txEl>
                                          </p:spTgt>
                                        </p:tgtEl>
                                        <p:attrNameLst>
                                          <p:attrName>style.visibility</p:attrName>
                                        </p:attrNameLst>
                                      </p:cBhvr>
                                      <p:to>
                                        <p:strVal val="visible"/>
                                      </p:to>
                                    </p:set>
                                    <p:animEffect transition="in" filter="barn(inVertical)">
                                      <p:cBhvr>
                                        <p:cTn id="33"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52693" y="1759353"/>
            <a:ext cx="5857129" cy="4685703"/>
          </a:xfrm>
          <a:prstGeom prst="rect">
            <a:avLst/>
          </a:prstGeom>
        </p:spPr>
      </p:pic>
      <p:pic>
        <p:nvPicPr>
          <p:cNvPr id="11" name="Picture 10"/>
          <p:cNvPicPr>
            <a:picLocks noChangeAspect="1"/>
          </p:cNvPicPr>
          <p:nvPr/>
        </p:nvPicPr>
        <p:blipFill>
          <a:blip r:embed="rId3">
            <a:extLst>
              <a:ext uri="{BEBA8EAE-BF5A-486C-A8C5-ECC9F3942E4B}">
                <a14:imgProps xmlns:a14="http://schemas.microsoft.com/office/drawing/2010/main">
                  <a14:imgLayer r:embed="rId4">
                    <a14:imgEffect>
                      <a14:backgroundRemoval t="3309" b="95221" l="1272" r="99205"/>
                    </a14:imgEffect>
                  </a14:imgLayer>
                </a14:imgProps>
              </a:ext>
            </a:extLst>
          </a:blip>
          <a:stretch>
            <a:fillRect/>
          </a:stretch>
        </p:blipFill>
        <p:spPr>
          <a:xfrm rot="950001">
            <a:off x="7375928" y="3127948"/>
            <a:ext cx="3246307" cy="1403808"/>
          </a:xfrm>
          <a:prstGeom prst="rect">
            <a:avLst/>
          </a:prstGeom>
        </p:spPr>
      </p:pic>
      <p:sp>
        <p:nvSpPr>
          <p:cNvPr id="12" name="Line Callout 1 (Border and Accent Bar) 11"/>
          <p:cNvSpPr/>
          <p:nvPr/>
        </p:nvSpPr>
        <p:spPr>
          <a:xfrm>
            <a:off x="5948665" y="1400539"/>
            <a:ext cx="5220905" cy="1588973"/>
          </a:xfrm>
          <a:prstGeom prst="accentBorderCallout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Bạn</a:t>
            </a: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có</a:t>
            </a: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thể</a:t>
            </a: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vào</a:t>
            </a: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cổng</a:t>
            </a: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thăm</a:t>
            </a: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lang="en-US" sz="3600" b="1" dirty="0">
                <a:solidFill>
                  <a:prstClr val="white"/>
                </a:solidFill>
                <a:latin typeface="Calibri" panose="020F0502020204030204" pitchFamily="34" charset="0"/>
                <a:cs typeface="Calibri" panose="020F0502020204030204" pitchFamily="34" charset="0"/>
              </a:rPr>
              <a:t>NGỰA VẰN</a:t>
            </a:r>
            <a:endPar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759251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nodeType="clickEffect">
                                  <p:stCondLst>
                                    <p:cond delay="0"/>
                                  </p:stCondLst>
                                  <p:childTnLst>
                                    <p:animMotion origin="layout" path="M -8.33333E-7 -3.33333E-6 L -0.41055 0.21297 " pathEditMode="relative" rAng="0" ptsTypes="AA">
                                      <p:cBhvr>
                                        <p:cTn id="6" dur="2000" fill="hold"/>
                                        <p:tgtEl>
                                          <p:spTgt spid="11"/>
                                        </p:tgtEl>
                                        <p:attrNameLst>
                                          <p:attrName>ppt_x</p:attrName>
                                          <p:attrName>ppt_y</p:attrName>
                                        </p:attrNameLst>
                                      </p:cBhvr>
                                      <p:rCtr x="-20534" y="10648"/>
                                    </p:animMotion>
                                  </p:childTnLst>
                                </p:cTn>
                              </p:par>
                            </p:childTnLst>
                          </p:cTn>
                        </p:par>
                      </p:childTnLst>
                    </p:cTn>
                  </p:par>
                  <p:par>
                    <p:cTn id="7" fill="hold">
                      <p:stCondLst>
                        <p:cond delay="indefinite"/>
                      </p:stCondLst>
                      <p:childTnLst>
                        <p:par>
                          <p:cTn id="8" fill="hold">
                            <p:stCondLst>
                              <p:cond delay="0"/>
                            </p:stCondLst>
                            <p:childTnLst>
                              <p:par>
                                <p:cTn id="9" presetID="14" presetClass="exit" presetSubtype="10" fill="hold" nodeType="clickEffect">
                                  <p:stCondLst>
                                    <p:cond delay="0"/>
                                  </p:stCondLst>
                                  <p:childTnLst>
                                    <p:animEffect transition="out" filter="randombar(horizontal)">
                                      <p:cBhvr>
                                        <p:cTn id="10" dur="500"/>
                                        <p:tgtEl>
                                          <p:spTgt spid="11"/>
                                        </p:tgtEl>
                                      </p:cBhvr>
                                    </p:animEffect>
                                    <p:set>
                                      <p:cBhvr>
                                        <p:cTn id="11" dur="1" fill="hold">
                                          <p:stCondLst>
                                            <p:cond delay="499"/>
                                          </p:stCondLst>
                                        </p:cTn>
                                        <p:tgtEl>
                                          <p:spTgt spid="11"/>
                                        </p:tgtEl>
                                        <p:attrNameLst>
                                          <p:attrName>style.visibility</p:attrName>
                                        </p:attrNameLst>
                                      </p:cBhvr>
                                      <p:to>
                                        <p:strVal val="hidden"/>
                                      </p:to>
                                    </p:set>
                                  </p:childTnLst>
                                </p:cTn>
                              </p:par>
                              <p:par>
                                <p:cTn id="12" presetID="22" presetClass="entr" presetSubtype="8"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8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Cloud Callout 1"/>
          <p:cNvSpPr/>
          <p:nvPr/>
        </p:nvSpPr>
        <p:spPr>
          <a:xfrm>
            <a:off x="3588153" y="2199191"/>
            <a:ext cx="4791919" cy="2071868"/>
          </a:xfrm>
          <a:prstGeom prst="cloudCallout">
            <a:avLst>
              <a:gd name="adj1" fmla="val -30999"/>
              <a:gd name="adj2" fmla="val 681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2800" dirty="0" err="1">
                <a:solidFill>
                  <a:prstClr val="white"/>
                </a:solidFill>
                <a:latin typeface="Calibri" panose="020F0502020204030204" pitchFamily="34" charset="0"/>
                <a:cs typeface="Calibri" panose="020F0502020204030204" pitchFamily="34" charset="0"/>
              </a:rPr>
              <a:t>Buổi</a:t>
            </a:r>
            <a:r>
              <a:rPr lang="en-US" sz="2800" dirty="0">
                <a:solidFill>
                  <a:prstClr val="white"/>
                </a:solidFill>
                <a:latin typeface="Calibri" panose="020F0502020204030204" pitchFamily="34" charset="0"/>
                <a:cs typeface="Calibri" panose="020F0502020204030204" pitchFamily="34" charset="0"/>
              </a:rPr>
              <a:t> </a:t>
            </a:r>
            <a:r>
              <a:rPr lang="en-US" sz="2800" dirty="0" err="1">
                <a:solidFill>
                  <a:prstClr val="white"/>
                </a:solidFill>
                <a:latin typeface="Calibri" panose="020F0502020204030204" pitchFamily="34" charset="0"/>
                <a:cs typeface="Calibri" panose="020F0502020204030204" pitchFamily="34" charset="0"/>
              </a:rPr>
              <a:t>tham</a:t>
            </a:r>
            <a:r>
              <a:rPr lang="en-US" sz="2800" dirty="0">
                <a:solidFill>
                  <a:prstClr val="white"/>
                </a:solidFill>
                <a:latin typeface="Calibri" panose="020F0502020204030204" pitchFamily="34" charset="0"/>
                <a:cs typeface="Calibri" panose="020F0502020204030204" pitchFamily="34" charset="0"/>
              </a:rPr>
              <a:t> </a:t>
            </a:r>
            <a:r>
              <a:rPr lang="en-US" sz="2800" dirty="0" err="1">
                <a:solidFill>
                  <a:prstClr val="white"/>
                </a:solidFill>
                <a:latin typeface="Calibri" panose="020F0502020204030204" pitchFamily="34" charset="0"/>
                <a:cs typeface="Calibri" panose="020F0502020204030204" pitchFamily="34" charset="0"/>
              </a:rPr>
              <a:t>quan</a:t>
            </a:r>
            <a:r>
              <a:rPr lang="en-US" sz="2800" dirty="0">
                <a:solidFill>
                  <a:prstClr val="white"/>
                </a:solidFill>
                <a:latin typeface="Calibri" panose="020F0502020204030204" pitchFamily="34" charset="0"/>
                <a:cs typeface="Calibri" panose="020F0502020204030204" pitchFamily="34" charset="0"/>
              </a:rPr>
              <a:t> </a:t>
            </a:r>
            <a:r>
              <a:rPr lang="en-US" sz="2800" dirty="0" err="1">
                <a:solidFill>
                  <a:prstClr val="white"/>
                </a:solidFill>
                <a:latin typeface="Calibri" panose="020F0502020204030204" pitchFamily="34" charset="0"/>
                <a:cs typeface="Calibri" panose="020F0502020204030204" pitchFamily="34" charset="0"/>
              </a:rPr>
              <a:t>sở</a:t>
            </a:r>
            <a:r>
              <a:rPr lang="en-US" sz="2800" dirty="0">
                <a:solidFill>
                  <a:prstClr val="white"/>
                </a:solidFill>
                <a:latin typeface="Calibri" panose="020F0502020204030204" pitchFamily="34" charset="0"/>
                <a:cs typeface="Calibri" panose="020F0502020204030204" pitchFamily="34" charset="0"/>
              </a:rPr>
              <a:t> </a:t>
            </a:r>
            <a:r>
              <a:rPr lang="en-US" sz="2800" dirty="0" err="1">
                <a:solidFill>
                  <a:prstClr val="white"/>
                </a:solidFill>
                <a:latin typeface="Calibri" panose="020F0502020204030204" pitchFamily="34" charset="0"/>
                <a:cs typeface="Calibri" panose="020F0502020204030204" pitchFamily="34" charset="0"/>
              </a:rPr>
              <a:t>thú</a:t>
            </a:r>
            <a:r>
              <a:rPr lang="en-US" sz="2800" dirty="0">
                <a:solidFill>
                  <a:prstClr val="white"/>
                </a:solidFill>
                <a:latin typeface="Calibri" panose="020F0502020204030204" pitchFamily="34" charset="0"/>
                <a:cs typeface="Calibri" panose="020F0502020204030204" pitchFamily="34" charset="0"/>
              </a:rPr>
              <a:t> </a:t>
            </a:r>
            <a:r>
              <a:rPr lang="en-US" sz="2800" dirty="0" err="1">
                <a:solidFill>
                  <a:prstClr val="white"/>
                </a:solidFill>
                <a:latin typeface="Calibri" panose="020F0502020204030204" pitchFamily="34" charset="0"/>
                <a:cs typeface="Calibri" panose="020F0502020204030204" pitchFamily="34" charset="0"/>
              </a:rPr>
              <a:t>thật</a:t>
            </a:r>
            <a:r>
              <a:rPr lang="en-US" sz="2800" dirty="0">
                <a:solidFill>
                  <a:prstClr val="white"/>
                </a:solidFill>
                <a:latin typeface="Calibri" panose="020F0502020204030204" pitchFamily="34" charset="0"/>
                <a:cs typeface="Calibri" panose="020F0502020204030204" pitchFamily="34" charset="0"/>
              </a:rPr>
              <a:t> </a:t>
            </a:r>
            <a:r>
              <a:rPr lang="en-US" sz="2800" dirty="0" err="1">
                <a:solidFill>
                  <a:prstClr val="white"/>
                </a:solidFill>
                <a:latin typeface="Calibri" panose="020F0502020204030204" pitchFamily="34" charset="0"/>
                <a:cs typeface="Calibri" panose="020F0502020204030204" pitchFamily="34" charset="0"/>
              </a:rPr>
              <a:t>vui</a:t>
            </a:r>
            <a:r>
              <a:rPr lang="en-US" sz="2800" dirty="0">
                <a:solidFill>
                  <a:prstClr val="white"/>
                </a:solidFill>
                <a:latin typeface="Calibri" panose="020F0502020204030204" pitchFamily="34" charset="0"/>
                <a:cs typeface="Calibri" panose="020F0502020204030204" pitchFamily="34" charset="0"/>
              </a:rPr>
              <a:t>! </a:t>
            </a:r>
            <a:r>
              <a:rPr lang="en-US" sz="2800" dirty="0" err="1">
                <a:solidFill>
                  <a:prstClr val="white"/>
                </a:solidFill>
                <a:latin typeface="Calibri" panose="020F0502020204030204" pitchFamily="34" charset="0"/>
                <a:cs typeface="Calibri" panose="020F0502020204030204" pitchFamily="34" charset="0"/>
              </a:rPr>
              <a:t>Chào</a:t>
            </a:r>
            <a:r>
              <a:rPr lang="en-US" sz="2800" dirty="0">
                <a:solidFill>
                  <a:prstClr val="white"/>
                </a:solidFill>
                <a:latin typeface="Calibri" panose="020F0502020204030204" pitchFamily="34" charset="0"/>
                <a:cs typeface="Calibri" panose="020F0502020204030204" pitchFamily="34" charset="0"/>
              </a:rPr>
              <a:t> </a:t>
            </a:r>
            <a:r>
              <a:rPr lang="en-US" sz="2800" dirty="0" err="1">
                <a:solidFill>
                  <a:prstClr val="white"/>
                </a:solidFill>
                <a:latin typeface="Calibri" panose="020F0502020204030204" pitchFamily="34" charset="0"/>
                <a:cs typeface="Calibri" panose="020F0502020204030204" pitchFamily="34" charset="0"/>
              </a:rPr>
              <a:t>các</a:t>
            </a:r>
            <a:r>
              <a:rPr lang="en-US" sz="2800" dirty="0">
                <a:solidFill>
                  <a:prstClr val="white"/>
                </a:solidFill>
                <a:latin typeface="Calibri" panose="020F0502020204030204" pitchFamily="34" charset="0"/>
                <a:cs typeface="Calibri" panose="020F0502020204030204" pitchFamily="34" charset="0"/>
              </a:rPr>
              <a:t> </a:t>
            </a:r>
            <a:r>
              <a:rPr lang="en-US" sz="2800" dirty="0" err="1">
                <a:solidFill>
                  <a:prstClr val="white"/>
                </a:solidFill>
                <a:latin typeface="Calibri" panose="020F0502020204030204" pitchFamily="34" charset="0"/>
                <a:cs typeface="Calibri" panose="020F0502020204030204" pitchFamily="34" charset="0"/>
              </a:rPr>
              <a:t>bạn</a:t>
            </a:r>
            <a:r>
              <a:rPr lang="en-US" sz="2800" dirty="0">
                <a:solidFill>
                  <a:prstClr val="white"/>
                </a:solidFill>
                <a:latin typeface="Calibri" panose="020F0502020204030204" pitchFamily="34" charset="0"/>
                <a:cs typeface="Calibri" panose="020F0502020204030204" pitchFamily="34" charset="0"/>
              </a:rPr>
              <a:t>! </a:t>
            </a:r>
            <a:r>
              <a:rPr lang="en-US" sz="2800" dirty="0" err="1">
                <a:solidFill>
                  <a:prstClr val="white"/>
                </a:solidFill>
                <a:latin typeface="Calibri" panose="020F0502020204030204" pitchFamily="34" charset="0"/>
                <a:cs typeface="Calibri" panose="020F0502020204030204" pitchFamily="34" charset="0"/>
              </a:rPr>
              <a:t>Hẹn</a:t>
            </a:r>
            <a:r>
              <a:rPr lang="en-US" sz="2800" dirty="0">
                <a:solidFill>
                  <a:prstClr val="white"/>
                </a:solidFill>
                <a:latin typeface="Calibri" panose="020F0502020204030204" pitchFamily="34" charset="0"/>
                <a:cs typeface="Calibri" panose="020F0502020204030204" pitchFamily="34" charset="0"/>
              </a:rPr>
              <a:t> </a:t>
            </a:r>
            <a:r>
              <a:rPr lang="en-US" sz="2800" dirty="0" err="1">
                <a:solidFill>
                  <a:prstClr val="white"/>
                </a:solidFill>
                <a:latin typeface="Calibri" panose="020F0502020204030204" pitchFamily="34" charset="0"/>
                <a:cs typeface="Calibri" panose="020F0502020204030204" pitchFamily="34" charset="0"/>
              </a:rPr>
              <a:t>gặp</a:t>
            </a:r>
            <a:r>
              <a:rPr lang="en-US" sz="2800" dirty="0">
                <a:solidFill>
                  <a:prstClr val="white"/>
                </a:solidFill>
                <a:latin typeface="Calibri" panose="020F0502020204030204" pitchFamily="34" charset="0"/>
                <a:cs typeface="Calibri" panose="020F0502020204030204" pitchFamily="34" charset="0"/>
              </a:rPr>
              <a:t> </a:t>
            </a:r>
            <a:r>
              <a:rPr lang="en-US" sz="2800" dirty="0" err="1">
                <a:solidFill>
                  <a:prstClr val="white"/>
                </a:solidFill>
                <a:latin typeface="Calibri" panose="020F0502020204030204" pitchFamily="34" charset="0"/>
                <a:cs typeface="Calibri" panose="020F0502020204030204" pitchFamily="34" charset="0"/>
              </a:rPr>
              <a:t>lại</a:t>
            </a:r>
            <a:r>
              <a:rPr lang="en-US" sz="2800" dirty="0">
                <a:solidFill>
                  <a:prstClr val="white"/>
                </a:solidFill>
                <a:latin typeface="Calibri" panose="020F0502020204030204" pitchFamily="34" charset="0"/>
                <a:cs typeface="Calibri" panose="020F0502020204030204" pitchFamily="34" charset="0"/>
              </a:rPr>
              <a:t> </a:t>
            </a:r>
            <a:r>
              <a:rPr lang="en-US" sz="2800" dirty="0" err="1">
                <a:solidFill>
                  <a:prstClr val="white"/>
                </a:solidFill>
                <a:latin typeface="Calibri" panose="020F0502020204030204" pitchFamily="34" charset="0"/>
                <a:cs typeface="Calibri" panose="020F0502020204030204" pitchFamily="34" charset="0"/>
              </a:rPr>
              <a:t>nhé</a:t>
            </a:r>
            <a:r>
              <a:rPr lang="en-US" sz="2800" dirty="0">
                <a:solidFill>
                  <a:prstClr val="white"/>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213614262"/>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DE3BD"/>
        </a:solidFill>
        <a:effectLst/>
      </p:bgPr>
    </p:bg>
    <p:spTree>
      <p:nvGrpSpPr>
        <p:cNvPr id="1" name=""/>
        <p:cNvGrpSpPr/>
        <p:nvPr/>
      </p:nvGrpSpPr>
      <p:grpSpPr>
        <a:xfrm>
          <a:off x="0" y="0"/>
          <a:ext cx="0" cy="0"/>
          <a:chOff x="0" y="0"/>
          <a:chExt cx="0" cy="0"/>
        </a:xfrm>
      </p:grpSpPr>
      <p:pic>
        <p:nvPicPr>
          <p:cNvPr id="4" name="图片 3" descr="E:\设计\PPT\图片3.png图片3"/>
          <p:cNvPicPr>
            <a:picLocks noChangeAspect="1"/>
          </p:cNvPicPr>
          <p:nvPr/>
        </p:nvPicPr>
        <p:blipFill>
          <a:blip r:embed="rId4"/>
          <a:srcRect/>
          <a:stretch>
            <a:fillRect/>
          </a:stretch>
        </p:blipFill>
        <p:spPr>
          <a:xfrm flipV="1">
            <a:off x="0" y="1023621"/>
            <a:ext cx="12206605" cy="5834380"/>
          </a:xfrm>
          <a:prstGeom prst="rect">
            <a:avLst/>
          </a:prstGeom>
        </p:spPr>
      </p:pic>
      <p:grpSp>
        <p:nvGrpSpPr>
          <p:cNvPr id="84" name="组合 83"/>
          <p:cNvGrpSpPr/>
          <p:nvPr/>
        </p:nvGrpSpPr>
        <p:grpSpPr>
          <a:xfrm>
            <a:off x="-636" y="3690621"/>
            <a:ext cx="12192351" cy="3167380"/>
            <a:chOff x="-1" y="6744"/>
            <a:chExt cx="15613" cy="4056"/>
          </a:xfrm>
        </p:grpSpPr>
        <p:pic>
          <p:nvPicPr>
            <p:cNvPr id="48" name="图片 47"/>
            <p:cNvPicPr>
              <a:picLocks noChangeAspect="1"/>
            </p:cNvPicPr>
            <p:nvPr/>
          </p:nvPicPr>
          <p:blipFill rotWithShape="1">
            <a:blip r:embed="rId5" cstate="screen"/>
            <a:srcRect r="23940"/>
            <a:stretch>
              <a:fillRect/>
            </a:stretch>
          </p:blipFill>
          <p:spPr>
            <a:xfrm>
              <a:off x="-1" y="6744"/>
              <a:ext cx="14261" cy="4056"/>
            </a:xfrm>
            <a:prstGeom prst="rect">
              <a:avLst/>
            </a:prstGeom>
          </p:spPr>
        </p:pic>
        <p:pic>
          <p:nvPicPr>
            <p:cNvPr id="83" name="图片 82"/>
            <p:cNvPicPr>
              <a:picLocks noChangeAspect="1"/>
            </p:cNvPicPr>
            <p:nvPr/>
          </p:nvPicPr>
          <p:blipFill rotWithShape="1">
            <a:blip r:embed="rId5" cstate="screen"/>
            <a:srcRect r="23940"/>
            <a:stretch>
              <a:fillRect/>
            </a:stretch>
          </p:blipFill>
          <p:spPr>
            <a:xfrm flipH="1">
              <a:off x="1351" y="6744"/>
              <a:ext cx="14261" cy="4056"/>
            </a:xfrm>
            <a:prstGeom prst="rect">
              <a:avLst/>
            </a:prstGeom>
          </p:spPr>
        </p:pic>
      </p:grpSp>
      <p:pic>
        <p:nvPicPr>
          <p:cNvPr id="2" name="图片 1" descr="微信截图_20220503125252"/>
          <p:cNvPicPr>
            <a:picLocks noChangeAspect="1"/>
          </p:cNvPicPr>
          <p:nvPr/>
        </p:nvPicPr>
        <p:blipFill>
          <a:blip r:embed="rId6"/>
          <a:stretch>
            <a:fillRect/>
          </a:stretch>
        </p:blipFill>
        <p:spPr>
          <a:xfrm>
            <a:off x="6890780" y="4312465"/>
            <a:ext cx="5323291" cy="2616927"/>
          </a:xfrm>
          <a:prstGeom prst="rect">
            <a:avLst/>
          </a:prstGeom>
        </p:spPr>
      </p:pic>
      <p:pic>
        <p:nvPicPr>
          <p:cNvPr id="15" name="图片 14" descr="E:\PPT\形状 2.png形状 2"/>
          <p:cNvPicPr>
            <a:picLocks noChangeAspect="1"/>
          </p:cNvPicPr>
          <p:nvPr/>
        </p:nvPicPr>
        <p:blipFill>
          <a:blip r:embed="rId7"/>
          <a:srcRect/>
          <a:stretch>
            <a:fillRect/>
          </a:stretch>
        </p:blipFill>
        <p:spPr>
          <a:xfrm>
            <a:off x="-645779" y="2973818"/>
            <a:ext cx="4581985" cy="4317255"/>
          </a:xfrm>
          <a:prstGeom prst="rect">
            <a:avLst/>
          </a:prstGeom>
        </p:spPr>
      </p:pic>
      <p:grpSp>
        <p:nvGrpSpPr>
          <p:cNvPr id="46" name="组合 45"/>
          <p:cNvGrpSpPr/>
          <p:nvPr/>
        </p:nvGrpSpPr>
        <p:grpSpPr>
          <a:xfrm>
            <a:off x="-708025" y="-1741806"/>
            <a:ext cx="13550900" cy="3722371"/>
            <a:chOff x="-1115" y="-2743"/>
            <a:chExt cx="21340" cy="5862"/>
          </a:xfrm>
        </p:grpSpPr>
        <p:grpSp>
          <p:nvGrpSpPr>
            <p:cNvPr id="34" name="组合 33"/>
            <p:cNvGrpSpPr/>
            <p:nvPr/>
          </p:nvGrpSpPr>
          <p:grpSpPr>
            <a:xfrm>
              <a:off x="-1115" y="-2743"/>
              <a:ext cx="5754" cy="5862"/>
              <a:chOff x="-1115" y="-2668"/>
              <a:chExt cx="5754" cy="5862"/>
            </a:xfrm>
          </p:grpSpPr>
          <p:sp>
            <p:nvSpPr>
              <p:cNvPr id="33" name="等腰三角形 32"/>
              <p:cNvSpPr/>
              <p:nvPr/>
            </p:nvSpPr>
            <p:spPr>
              <a:xfrm rot="11820000">
                <a:off x="110" y="2116"/>
                <a:ext cx="777" cy="949"/>
              </a:xfrm>
              <a:prstGeom prst="triangle">
                <a:avLst/>
              </a:prstGeom>
              <a:solidFill>
                <a:srgbClr val="CA5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Arial"/>
                  <a:ea typeface="微软雅黑"/>
                </a:endParaRPr>
              </a:p>
            </p:txBody>
          </p:sp>
          <p:grpSp>
            <p:nvGrpSpPr>
              <p:cNvPr id="11" name="组合 10"/>
              <p:cNvGrpSpPr/>
              <p:nvPr/>
            </p:nvGrpSpPr>
            <p:grpSpPr>
              <a:xfrm>
                <a:off x="-1115" y="-2668"/>
                <a:ext cx="5755" cy="5862"/>
                <a:chOff x="-3487" y="-3690"/>
                <a:chExt cx="7948" cy="8096"/>
              </a:xfrm>
            </p:grpSpPr>
            <p:grpSp>
              <p:nvGrpSpPr>
                <p:cNvPr id="10" name="组合 9"/>
                <p:cNvGrpSpPr/>
                <p:nvPr/>
              </p:nvGrpSpPr>
              <p:grpSpPr>
                <a:xfrm>
                  <a:off x="-478" y="140"/>
                  <a:ext cx="4939" cy="4266"/>
                  <a:chOff x="-478" y="140"/>
                  <a:chExt cx="4939" cy="4266"/>
                </a:xfrm>
              </p:grpSpPr>
              <p:sp>
                <p:nvSpPr>
                  <p:cNvPr id="5" name="等腰三角形 4"/>
                  <p:cNvSpPr/>
                  <p:nvPr/>
                </p:nvSpPr>
                <p:spPr>
                  <a:xfrm rot="6420000">
                    <a:off x="3269" y="21"/>
                    <a:ext cx="1073" cy="1311"/>
                  </a:xfrm>
                  <a:prstGeom prst="triangle">
                    <a:avLst/>
                  </a:prstGeom>
                  <a:solidFill>
                    <a:srgbClr val="45AD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Arial"/>
                      <a:ea typeface="微软雅黑"/>
                    </a:endParaRPr>
                  </a:p>
                </p:txBody>
              </p:sp>
              <p:sp>
                <p:nvSpPr>
                  <p:cNvPr id="6" name="等腰三角形 5"/>
                  <p:cNvSpPr/>
                  <p:nvPr/>
                </p:nvSpPr>
                <p:spPr>
                  <a:xfrm rot="7200000">
                    <a:off x="2790" y="1190"/>
                    <a:ext cx="1073" cy="1311"/>
                  </a:xfrm>
                  <a:prstGeom prst="triangle">
                    <a:avLst/>
                  </a:prstGeom>
                  <a:solidFill>
                    <a:srgbClr val="FED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Arial"/>
                      <a:ea typeface="微软雅黑"/>
                    </a:endParaRPr>
                  </a:p>
                </p:txBody>
              </p:sp>
              <p:sp>
                <p:nvSpPr>
                  <p:cNvPr id="7" name="等腰三角形 6"/>
                  <p:cNvSpPr/>
                  <p:nvPr/>
                </p:nvSpPr>
                <p:spPr>
                  <a:xfrm rot="8460000">
                    <a:off x="1924" y="2152"/>
                    <a:ext cx="1073" cy="1311"/>
                  </a:xfrm>
                  <a:prstGeom prst="triangle">
                    <a:avLst/>
                  </a:prstGeom>
                  <a:solidFill>
                    <a:srgbClr val="FFB9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Arial"/>
                      <a:ea typeface="微软雅黑"/>
                    </a:endParaRPr>
                  </a:p>
                </p:txBody>
              </p:sp>
              <p:sp>
                <p:nvSpPr>
                  <p:cNvPr id="8" name="等腰三角形 7"/>
                  <p:cNvSpPr/>
                  <p:nvPr/>
                </p:nvSpPr>
                <p:spPr>
                  <a:xfrm rot="9540000">
                    <a:off x="839" y="2833"/>
                    <a:ext cx="1073" cy="1311"/>
                  </a:xfrm>
                  <a:prstGeom prst="triangle">
                    <a:avLst/>
                  </a:prstGeom>
                  <a:solidFill>
                    <a:srgbClr val="928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Arial"/>
                      <a:ea typeface="微软雅黑"/>
                    </a:endParaRPr>
                  </a:p>
                </p:txBody>
              </p:sp>
              <p:sp>
                <p:nvSpPr>
                  <p:cNvPr id="9" name="等腰三角形 8"/>
                  <p:cNvSpPr/>
                  <p:nvPr/>
                </p:nvSpPr>
                <p:spPr>
                  <a:xfrm rot="10560000">
                    <a:off x="-478" y="3095"/>
                    <a:ext cx="1073" cy="1311"/>
                  </a:xfrm>
                  <a:prstGeom prst="triangle">
                    <a:avLst/>
                  </a:prstGeom>
                  <a:solidFill>
                    <a:srgbClr val="E47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Arial"/>
                      <a:ea typeface="微软雅黑"/>
                    </a:endParaRPr>
                  </a:p>
                </p:txBody>
              </p:sp>
            </p:grpSp>
            <p:sp>
              <p:nvSpPr>
                <p:cNvPr id="3" name="弧形 2"/>
                <p:cNvSpPr/>
                <p:nvPr/>
              </p:nvSpPr>
              <p:spPr>
                <a:xfrm flipV="1">
                  <a:off x="-3487" y="-3690"/>
                  <a:ext cx="6797" cy="6828"/>
                </a:xfrm>
                <a:prstGeom prst="arc">
                  <a:avLst>
                    <a:gd name="adj1" fmla="val 14021421"/>
                    <a:gd name="adj2" fmla="val 21340121"/>
                  </a:avLst>
                </a:prstGeom>
                <a:ln w="38100">
                  <a:solidFill>
                    <a:srgbClr val="634768"/>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377">
                    <a:defRPr/>
                  </a:pPr>
                  <a:endParaRPr lang="zh-CN" altLang="en-US">
                    <a:solidFill>
                      <a:prstClr val="black"/>
                    </a:solidFill>
                    <a:latin typeface="Arial"/>
                    <a:ea typeface="微软雅黑"/>
                  </a:endParaRPr>
                </a:p>
              </p:txBody>
            </p:sp>
          </p:grpSp>
        </p:grpSp>
        <p:grpSp>
          <p:nvGrpSpPr>
            <p:cNvPr id="35" name="组合 34"/>
            <p:cNvGrpSpPr/>
            <p:nvPr/>
          </p:nvGrpSpPr>
          <p:grpSpPr>
            <a:xfrm flipH="1">
              <a:off x="14471" y="-2743"/>
              <a:ext cx="5754" cy="5862"/>
              <a:chOff x="-1115" y="-2668"/>
              <a:chExt cx="5754" cy="5862"/>
            </a:xfrm>
          </p:grpSpPr>
          <p:sp>
            <p:nvSpPr>
              <p:cNvPr id="36" name="等腰三角形 35"/>
              <p:cNvSpPr/>
              <p:nvPr/>
            </p:nvSpPr>
            <p:spPr>
              <a:xfrm rot="11820000">
                <a:off x="110" y="2116"/>
                <a:ext cx="777" cy="949"/>
              </a:xfrm>
              <a:prstGeom prst="triangle">
                <a:avLst/>
              </a:prstGeom>
              <a:solidFill>
                <a:srgbClr val="CA5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Arial"/>
                  <a:ea typeface="微软雅黑"/>
                </a:endParaRPr>
              </a:p>
            </p:txBody>
          </p:sp>
          <p:grpSp>
            <p:nvGrpSpPr>
              <p:cNvPr id="37" name="组合 36"/>
              <p:cNvGrpSpPr/>
              <p:nvPr/>
            </p:nvGrpSpPr>
            <p:grpSpPr>
              <a:xfrm>
                <a:off x="-1115" y="-2668"/>
                <a:ext cx="5755" cy="5862"/>
                <a:chOff x="-3487" y="-3690"/>
                <a:chExt cx="7948" cy="8096"/>
              </a:xfrm>
            </p:grpSpPr>
            <p:grpSp>
              <p:nvGrpSpPr>
                <p:cNvPr id="38" name="组合 37"/>
                <p:cNvGrpSpPr/>
                <p:nvPr/>
              </p:nvGrpSpPr>
              <p:grpSpPr>
                <a:xfrm>
                  <a:off x="-478" y="140"/>
                  <a:ext cx="4939" cy="4266"/>
                  <a:chOff x="-478" y="140"/>
                  <a:chExt cx="4939" cy="4266"/>
                </a:xfrm>
              </p:grpSpPr>
              <p:sp>
                <p:nvSpPr>
                  <p:cNvPr id="39" name="等腰三角形 38"/>
                  <p:cNvSpPr/>
                  <p:nvPr/>
                </p:nvSpPr>
                <p:spPr>
                  <a:xfrm rot="6420000">
                    <a:off x="3269" y="21"/>
                    <a:ext cx="1073" cy="1311"/>
                  </a:xfrm>
                  <a:prstGeom prst="triangle">
                    <a:avLst/>
                  </a:prstGeom>
                  <a:solidFill>
                    <a:srgbClr val="45AD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Arial"/>
                      <a:ea typeface="微软雅黑"/>
                    </a:endParaRPr>
                  </a:p>
                </p:txBody>
              </p:sp>
              <p:sp>
                <p:nvSpPr>
                  <p:cNvPr id="40" name="等腰三角形 39"/>
                  <p:cNvSpPr/>
                  <p:nvPr/>
                </p:nvSpPr>
                <p:spPr>
                  <a:xfrm rot="7200000">
                    <a:off x="2790" y="1190"/>
                    <a:ext cx="1073" cy="1311"/>
                  </a:xfrm>
                  <a:prstGeom prst="triangle">
                    <a:avLst/>
                  </a:prstGeom>
                  <a:solidFill>
                    <a:srgbClr val="FED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Arial"/>
                      <a:ea typeface="微软雅黑"/>
                    </a:endParaRPr>
                  </a:p>
                </p:txBody>
              </p:sp>
              <p:sp>
                <p:nvSpPr>
                  <p:cNvPr id="41" name="等腰三角形 40"/>
                  <p:cNvSpPr/>
                  <p:nvPr/>
                </p:nvSpPr>
                <p:spPr>
                  <a:xfrm rot="8460000">
                    <a:off x="1924" y="2152"/>
                    <a:ext cx="1073" cy="1311"/>
                  </a:xfrm>
                  <a:prstGeom prst="triangle">
                    <a:avLst/>
                  </a:prstGeom>
                  <a:solidFill>
                    <a:srgbClr val="FFB9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Arial"/>
                      <a:ea typeface="微软雅黑"/>
                    </a:endParaRPr>
                  </a:p>
                </p:txBody>
              </p:sp>
              <p:sp>
                <p:nvSpPr>
                  <p:cNvPr id="42" name="等腰三角形 41"/>
                  <p:cNvSpPr/>
                  <p:nvPr/>
                </p:nvSpPr>
                <p:spPr>
                  <a:xfrm rot="9540000">
                    <a:off x="839" y="2833"/>
                    <a:ext cx="1073" cy="1311"/>
                  </a:xfrm>
                  <a:prstGeom prst="triangle">
                    <a:avLst/>
                  </a:prstGeom>
                  <a:solidFill>
                    <a:srgbClr val="928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Arial"/>
                      <a:ea typeface="微软雅黑"/>
                    </a:endParaRPr>
                  </a:p>
                </p:txBody>
              </p:sp>
              <p:sp>
                <p:nvSpPr>
                  <p:cNvPr id="43" name="等腰三角形 42"/>
                  <p:cNvSpPr/>
                  <p:nvPr/>
                </p:nvSpPr>
                <p:spPr>
                  <a:xfrm rot="10560000">
                    <a:off x="-478" y="3095"/>
                    <a:ext cx="1073" cy="1311"/>
                  </a:xfrm>
                  <a:prstGeom prst="triangle">
                    <a:avLst/>
                  </a:prstGeom>
                  <a:solidFill>
                    <a:srgbClr val="E47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Arial"/>
                      <a:ea typeface="微软雅黑"/>
                    </a:endParaRPr>
                  </a:p>
                </p:txBody>
              </p:sp>
            </p:grpSp>
            <p:sp>
              <p:nvSpPr>
                <p:cNvPr id="44" name="弧形 43"/>
                <p:cNvSpPr/>
                <p:nvPr/>
              </p:nvSpPr>
              <p:spPr>
                <a:xfrm flipV="1">
                  <a:off x="-3487" y="-3690"/>
                  <a:ext cx="6797" cy="6828"/>
                </a:xfrm>
                <a:prstGeom prst="arc">
                  <a:avLst>
                    <a:gd name="adj1" fmla="val 14021421"/>
                    <a:gd name="adj2" fmla="val 21340121"/>
                  </a:avLst>
                </a:prstGeom>
                <a:ln w="38100">
                  <a:solidFill>
                    <a:srgbClr val="634768"/>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377">
                    <a:defRPr/>
                  </a:pPr>
                  <a:endParaRPr lang="zh-CN" altLang="en-US">
                    <a:solidFill>
                      <a:prstClr val="black"/>
                    </a:solidFill>
                    <a:latin typeface="Arial"/>
                    <a:ea typeface="微软雅黑"/>
                  </a:endParaRPr>
                </a:p>
              </p:txBody>
            </p:sp>
          </p:grpSp>
        </p:grpSp>
      </p:grpSp>
      <p:pic>
        <p:nvPicPr>
          <p:cNvPr id="12" name="Picture 11">
            <a:extLst>
              <a:ext uri="{FF2B5EF4-FFF2-40B4-BE49-F238E27FC236}">
                <a16:creationId xmlns="" xmlns:a16="http://schemas.microsoft.com/office/drawing/2014/main" id="{C76766C6-105A-21D5-B487-7FF56D4BEB89}"/>
              </a:ext>
            </a:extLst>
          </p:cNvPr>
          <p:cNvPicPr>
            <a:picLocks noChangeAspect="1"/>
          </p:cNvPicPr>
          <p:nvPr/>
        </p:nvPicPr>
        <p:blipFill>
          <a:blip r:embed="rId8"/>
          <a:stretch>
            <a:fillRect/>
          </a:stretch>
        </p:blipFill>
        <p:spPr>
          <a:xfrm>
            <a:off x="1444671" y="659250"/>
            <a:ext cx="9102117" cy="3761559"/>
          </a:xfrm>
          <a:prstGeom prst="rect">
            <a:avLst/>
          </a:prstGeom>
        </p:spPr>
      </p:pic>
    </p:spTree>
    <p:custDataLst>
      <p:tags r:id="rId1"/>
    </p:custDataLst>
    <p:extLst>
      <p:ext uri="{BB962C8B-B14F-4D97-AF65-F5344CB8AC3E}">
        <p14:creationId xmlns:p14="http://schemas.microsoft.com/office/powerpoint/2010/main" val="2326861763"/>
      </p:ext>
    </p:extLst>
  </p:cSld>
  <p:clrMapOvr>
    <a:masterClrMapping/>
  </p:clrMapOvr>
  <p:transition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EF70B485-A648-392E-F1C5-2C4786FA59E5}"/>
              </a:ext>
            </a:extLst>
          </p:cNvPr>
          <p:cNvSpPr/>
          <p:nvPr/>
        </p:nvSpPr>
        <p:spPr>
          <a:xfrm>
            <a:off x="768626" y="1155547"/>
            <a:ext cx="10747513" cy="4900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等线" panose="020F0502020204030204"/>
              <a:ea typeface="等线" panose="02010600030101010101" pitchFamily="2" charset="-122"/>
            </a:endParaRPr>
          </a:p>
        </p:txBody>
      </p:sp>
      <p:pic>
        <p:nvPicPr>
          <p:cNvPr id="3" name="图片 2">
            <a:extLst>
              <a:ext uri="{FF2B5EF4-FFF2-40B4-BE49-F238E27FC236}">
                <a16:creationId xmlns="" xmlns:a16="http://schemas.microsoft.com/office/drawing/2014/main" id="{32DB3F52-E82A-BF21-083D-815AB3B0D0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r="30797"/>
          <a:stretch/>
        </p:blipFill>
        <p:spPr>
          <a:xfrm>
            <a:off x="219897" y="-42323"/>
            <a:ext cx="5399855" cy="6858000"/>
          </a:xfrm>
          <a:prstGeom prst="rect">
            <a:avLst/>
          </a:prstGeom>
        </p:spPr>
      </p:pic>
      <p:pic>
        <p:nvPicPr>
          <p:cNvPr id="23" name="图片 22">
            <a:extLst>
              <a:ext uri="{FF2B5EF4-FFF2-40B4-BE49-F238E27FC236}">
                <a16:creationId xmlns="" xmlns:a16="http://schemas.microsoft.com/office/drawing/2014/main" id="{C9565551-474B-577E-26A2-0AE6705819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298"/>
          <a:stretch/>
        </p:blipFill>
        <p:spPr>
          <a:xfrm>
            <a:off x="5619751" y="-42323"/>
            <a:ext cx="6453167" cy="6858000"/>
          </a:xfrm>
          <a:custGeom>
            <a:avLst/>
            <a:gdLst>
              <a:gd name="connsiteX0" fmla="*/ 0 w 6453167"/>
              <a:gd name="connsiteY0" fmla="*/ 0 h 6858000"/>
              <a:gd name="connsiteX1" fmla="*/ 6453167 w 6453167"/>
              <a:gd name="connsiteY1" fmla="*/ 0 h 6858000"/>
              <a:gd name="connsiteX2" fmla="*/ 6453167 w 6453167"/>
              <a:gd name="connsiteY2" fmla="*/ 6858000 h 6858000"/>
              <a:gd name="connsiteX3" fmla="*/ 0 w 6453167"/>
              <a:gd name="connsiteY3" fmla="*/ 6858000 h 6858000"/>
              <a:gd name="connsiteX4" fmla="*/ 0 w 6453167"/>
              <a:gd name="connsiteY4" fmla="*/ 5592796 h 6858000"/>
              <a:gd name="connsiteX5" fmla="*/ 675033 w 6453167"/>
              <a:gd name="connsiteY5" fmla="*/ 5592796 h 6858000"/>
              <a:gd name="connsiteX6" fmla="*/ 675033 w 6453167"/>
              <a:gd name="connsiteY6" fmla="*/ 4654079 h 6858000"/>
              <a:gd name="connsiteX7" fmla="*/ 0 w 6453167"/>
              <a:gd name="connsiteY7" fmla="*/ 46540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53167" h="6858000">
                <a:moveTo>
                  <a:pt x="0" y="0"/>
                </a:moveTo>
                <a:lnTo>
                  <a:pt x="6453167" y="0"/>
                </a:lnTo>
                <a:lnTo>
                  <a:pt x="6453167" y="6858000"/>
                </a:lnTo>
                <a:lnTo>
                  <a:pt x="0" y="6858000"/>
                </a:lnTo>
                <a:lnTo>
                  <a:pt x="0" y="5592796"/>
                </a:lnTo>
                <a:lnTo>
                  <a:pt x="675033" y="5592796"/>
                </a:lnTo>
                <a:lnTo>
                  <a:pt x="675033" y="4654079"/>
                </a:lnTo>
                <a:lnTo>
                  <a:pt x="0" y="4654079"/>
                </a:lnTo>
                <a:close/>
              </a:path>
            </a:pathLst>
          </a:custGeom>
        </p:spPr>
      </p:pic>
      <p:sp>
        <p:nvSpPr>
          <p:cNvPr id="53" name="任意多边形: 形状 52">
            <a:extLst>
              <a:ext uri="{FF2B5EF4-FFF2-40B4-BE49-F238E27FC236}">
                <a16:creationId xmlns="" xmlns:a16="http://schemas.microsoft.com/office/drawing/2014/main" id="{0865AFCF-A6A4-094F-FF91-DE0FF4F6C4BD}"/>
              </a:ext>
            </a:extLst>
          </p:cNvPr>
          <p:cNvSpPr/>
          <p:nvPr/>
        </p:nvSpPr>
        <p:spPr>
          <a:xfrm>
            <a:off x="9792488" y="5570979"/>
            <a:ext cx="1334693" cy="108000"/>
          </a:xfrm>
          <a:custGeom>
            <a:avLst/>
            <a:gdLst>
              <a:gd name="connsiteX0" fmla="*/ 1280693 w 1334693"/>
              <a:gd name="connsiteY0" fmla="*/ 0 h 108000"/>
              <a:gd name="connsiteX1" fmla="*/ 1334693 w 1334693"/>
              <a:gd name="connsiteY1" fmla="*/ 54000 h 108000"/>
              <a:gd name="connsiteX2" fmla="*/ 1280693 w 1334693"/>
              <a:gd name="connsiteY2" fmla="*/ 108000 h 108000"/>
              <a:gd name="connsiteX3" fmla="*/ 1226693 w 1334693"/>
              <a:gd name="connsiteY3" fmla="*/ 54000 h 108000"/>
              <a:gd name="connsiteX4" fmla="*/ 1280693 w 1334693"/>
              <a:gd name="connsiteY4" fmla="*/ 0 h 108000"/>
              <a:gd name="connsiteX5" fmla="*/ 1035356 w 1334693"/>
              <a:gd name="connsiteY5" fmla="*/ 0 h 108000"/>
              <a:gd name="connsiteX6" fmla="*/ 1089356 w 1334693"/>
              <a:gd name="connsiteY6" fmla="*/ 54000 h 108000"/>
              <a:gd name="connsiteX7" fmla="*/ 1035356 w 1334693"/>
              <a:gd name="connsiteY7" fmla="*/ 108000 h 108000"/>
              <a:gd name="connsiteX8" fmla="*/ 981356 w 1334693"/>
              <a:gd name="connsiteY8" fmla="*/ 54000 h 108000"/>
              <a:gd name="connsiteX9" fmla="*/ 1035356 w 1334693"/>
              <a:gd name="connsiteY9" fmla="*/ 0 h 108000"/>
              <a:gd name="connsiteX10" fmla="*/ 790017 w 1334693"/>
              <a:gd name="connsiteY10" fmla="*/ 0 h 108000"/>
              <a:gd name="connsiteX11" fmla="*/ 844017 w 1334693"/>
              <a:gd name="connsiteY11" fmla="*/ 54000 h 108000"/>
              <a:gd name="connsiteX12" fmla="*/ 790017 w 1334693"/>
              <a:gd name="connsiteY12" fmla="*/ 108000 h 108000"/>
              <a:gd name="connsiteX13" fmla="*/ 736017 w 1334693"/>
              <a:gd name="connsiteY13" fmla="*/ 54000 h 108000"/>
              <a:gd name="connsiteX14" fmla="*/ 790017 w 1334693"/>
              <a:gd name="connsiteY14" fmla="*/ 0 h 108000"/>
              <a:gd name="connsiteX15" fmla="*/ 544678 w 1334693"/>
              <a:gd name="connsiteY15" fmla="*/ 0 h 108000"/>
              <a:gd name="connsiteX16" fmla="*/ 598678 w 1334693"/>
              <a:gd name="connsiteY16" fmla="*/ 54000 h 108000"/>
              <a:gd name="connsiteX17" fmla="*/ 544678 w 1334693"/>
              <a:gd name="connsiteY17" fmla="*/ 108000 h 108000"/>
              <a:gd name="connsiteX18" fmla="*/ 490678 w 1334693"/>
              <a:gd name="connsiteY18" fmla="*/ 54000 h 108000"/>
              <a:gd name="connsiteX19" fmla="*/ 544678 w 1334693"/>
              <a:gd name="connsiteY19" fmla="*/ 0 h 108000"/>
              <a:gd name="connsiteX20" fmla="*/ 299339 w 1334693"/>
              <a:gd name="connsiteY20" fmla="*/ 0 h 108000"/>
              <a:gd name="connsiteX21" fmla="*/ 353339 w 1334693"/>
              <a:gd name="connsiteY21" fmla="*/ 54000 h 108000"/>
              <a:gd name="connsiteX22" fmla="*/ 299339 w 1334693"/>
              <a:gd name="connsiteY22" fmla="*/ 108000 h 108000"/>
              <a:gd name="connsiteX23" fmla="*/ 245339 w 1334693"/>
              <a:gd name="connsiteY23" fmla="*/ 54000 h 108000"/>
              <a:gd name="connsiteX24" fmla="*/ 299339 w 1334693"/>
              <a:gd name="connsiteY24" fmla="*/ 0 h 108000"/>
              <a:gd name="connsiteX25" fmla="*/ 54000 w 1334693"/>
              <a:gd name="connsiteY25" fmla="*/ 0 h 108000"/>
              <a:gd name="connsiteX26" fmla="*/ 108000 w 1334693"/>
              <a:gd name="connsiteY26" fmla="*/ 54000 h 108000"/>
              <a:gd name="connsiteX27" fmla="*/ 54000 w 1334693"/>
              <a:gd name="connsiteY27" fmla="*/ 108000 h 108000"/>
              <a:gd name="connsiteX28" fmla="*/ 0 w 1334693"/>
              <a:gd name="connsiteY28" fmla="*/ 54000 h 108000"/>
              <a:gd name="connsiteX29" fmla="*/ 54000 w 1334693"/>
              <a:gd name="connsiteY29" fmla="*/ 0 h 1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34693" h="108000">
                <a:moveTo>
                  <a:pt x="1280693" y="0"/>
                </a:moveTo>
                <a:cubicBezTo>
                  <a:pt x="1310516" y="0"/>
                  <a:pt x="1334693" y="24177"/>
                  <a:pt x="1334693" y="54000"/>
                </a:cubicBezTo>
                <a:cubicBezTo>
                  <a:pt x="1334693" y="83823"/>
                  <a:pt x="1310516" y="108000"/>
                  <a:pt x="1280693" y="108000"/>
                </a:cubicBezTo>
                <a:cubicBezTo>
                  <a:pt x="1250870" y="108000"/>
                  <a:pt x="1226693" y="83823"/>
                  <a:pt x="1226693" y="54000"/>
                </a:cubicBezTo>
                <a:cubicBezTo>
                  <a:pt x="1226693" y="24177"/>
                  <a:pt x="1250870" y="0"/>
                  <a:pt x="1280693" y="0"/>
                </a:cubicBezTo>
                <a:close/>
                <a:moveTo>
                  <a:pt x="1035356" y="0"/>
                </a:moveTo>
                <a:cubicBezTo>
                  <a:pt x="1065179" y="0"/>
                  <a:pt x="1089356" y="24177"/>
                  <a:pt x="1089356" y="54000"/>
                </a:cubicBezTo>
                <a:cubicBezTo>
                  <a:pt x="1089356" y="83823"/>
                  <a:pt x="1065179" y="108000"/>
                  <a:pt x="1035356" y="108000"/>
                </a:cubicBezTo>
                <a:cubicBezTo>
                  <a:pt x="1005533" y="108000"/>
                  <a:pt x="981356" y="83823"/>
                  <a:pt x="981356" y="54000"/>
                </a:cubicBezTo>
                <a:cubicBezTo>
                  <a:pt x="981356" y="24177"/>
                  <a:pt x="1005533" y="0"/>
                  <a:pt x="1035356" y="0"/>
                </a:cubicBezTo>
                <a:close/>
                <a:moveTo>
                  <a:pt x="790017" y="0"/>
                </a:moveTo>
                <a:cubicBezTo>
                  <a:pt x="819840" y="0"/>
                  <a:pt x="844017" y="24177"/>
                  <a:pt x="844017" y="54000"/>
                </a:cubicBezTo>
                <a:cubicBezTo>
                  <a:pt x="844017" y="83823"/>
                  <a:pt x="819840" y="108000"/>
                  <a:pt x="790017" y="108000"/>
                </a:cubicBezTo>
                <a:cubicBezTo>
                  <a:pt x="760194" y="108000"/>
                  <a:pt x="736017" y="83823"/>
                  <a:pt x="736017" y="54000"/>
                </a:cubicBezTo>
                <a:cubicBezTo>
                  <a:pt x="736017" y="24177"/>
                  <a:pt x="760194" y="0"/>
                  <a:pt x="790017" y="0"/>
                </a:cubicBezTo>
                <a:close/>
                <a:moveTo>
                  <a:pt x="544678" y="0"/>
                </a:moveTo>
                <a:cubicBezTo>
                  <a:pt x="574501" y="0"/>
                  <a:pt x="598678" y="24177"/>
                  <a:pt x="598678" y="54000"/>
                </a:cubicBezTo>
                <a:cubicBezTo>
                  <a:pt x="598678" y="83823"/>
                  <a:pt x="574501" y="108000"/>
                  <a:pt x="544678" y="108000"/>
                </a:cubicBezTo>
                <a:cubicBezTo>
                  <a:pt x="514855" y="108000"/>
                  <a:pt x="490678" y="83823"/>
                  <a:pt x="490678" y="54000"/>
                </a:cubicBezTo>
                <a:cubicBezTo>
                  <a:pt x="490678" y="24177"/>
                  <a:pt x="514855" y="0"/>
                  <a:pt x="544678" y="0"/>
                </a:cubicBezTo>
                <a:close/>
                <a:moveTo>
                  <a:pt x="299339" y="0"/>
                </a:moveTo>
                <a:cubicBezTo>
                  <a:pt x="329162" y="0"/>
                  <a:pt x="353339" y="24177"/>
                  <a:pt x="353339" y="54000"/>
                </a:cubicBezTo>
                <a:cubicBezTo>
                  <a:pt x="353339" y="83823"/>
                  <a:pt x="329162" y="108000"/>
                  <a:pt x="299339" y="108000"/>
                </a:cubicBezTo>
                <a:cubicBezTo>
                  <a:pt x="269516" y="108000"/>
                  <a:pt x="245339" y="83823"/>
                  <a:pt x="245339" y="54000"/>
                </a:cubicBezTo>
                <a:cubicBezTo>
                  <a:pt x="245339" y="24177"/>
                  <a:pt x="269516" y="0"/>
                  <a:pt x="299339" y="0"/>
                </a:cubicBezTo>
                <a:close/>
                <a:moveTo>
                  <a:pt x="54000" y="0"/>
                </a:moveTo>
                <a:cubicBezTo>
                  <a:pt x="83823" y="0"/>
                  <a:pt x="108000" y="24177"/>
                  <a:pt x="108000" y="54000"/>
                </a:cubicBezTo>
                <a:cubicBezTo>
                  <a:pt x="108000" y="83823"/>
                  <a:pt x="83823" y="108000"/>
                  <a:pt x="54000" y="108000"/>
                </a:cubicBezTo>
                <a:cubicBezTo>
                  <a:pt x="24177" y="108000"/>
                  <a:pt x="0" y="83823"/>
                  <a:pt x="0" y="54000"/>
                </a:cubicBezTo>
                <a:cubicBezTo>
                  <a:pt x="0" y="24177"/>
                  <a:pt x="24177" y="0"/>
                  <a:pt x="540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a:defRPr/>
            </a:pPr>
            <a:endParaRPr lang="zh-CN" altLang="en-US">
              <a:solidFill>
                <a:prstClr val="white"/>
              </a:solidFill>
              <a:latin typeface="思源黑体 CN Regular" panose="020B0500000000000000" pitchFamily="34" charset="-122"/>
              <a:ea typeface="思源黑体 CN Regular" panose="020B0500000000000000" pitchFamily="34" charset="-122"/>
            </a:endParaRPr>
          </a:p>
        </p:txBody>
      </p:sp>
      <p:grpSp>
        <p:nvGrpSpPr>
          <p:cNvPr id="55" name="组合 54">
            <a:extLst>
              <a:ext uri="{FF2B5EF4-FFF2-40B4-BE49-F238E27FC236}">
                <a16:creationId xmlns="" xmlns:a16="http://schemas.microsoft.com/office/drawing/2014/main" id="{1CFA6A79-2813-CD0A-8BF4-4668438946E7}"/>
              </a:ext>
            </a:extLst>
          </p:cNvPr>
          <p:cNvGrpSpPr/>
          <p:nvPr/>
        </p:nvGrpSpPr>
        <p:grpSpPr>
          <a:xfrm>
            <a:off x="5219411" y="5055290"/>
            <a:ext cx="1720773" cy="209863"/>
            <a:chOff x="5991069" y="5108653"/>
            <a:chExt cx="1720773" cy="209862"/>
          </a:xfrm>
        </p:grpSpPr>
        <p:cxnSp>
          <p:nvCxnSpPr>
            <p:cNvPr id="56" name="直接连接符 55">
              <a:extLst>
                <a:ext uri="{FF2B5EF4-FFF2-40B4-BE49-F238E27FC236}">
                  <a16:creationId xmlns="" xmlns:a16="http://schemas.microsoft.com/office/drawing/2014/main" id="{30575B13-EFE0-9C27-3DBB-16A8A371F969}"/>
                </a:ext>
              </a:extLst>
            </p:cNvPr>
            <p:cNvCxnSpPr>
              <a:cxnSpLocks/>
            </p:cNvCxnSpPr>
            <p:nvPr/>
          </p:nvCxnSpPr>
          <p:spPr>
            <a:xfrm>
              <a:off x="6096000" y="5213584"/>
              <a:ext cx="1615842" cy="0"/>
            </a:xfrm>
            <a:prstGeom prst="line">
              <a:avLst/>
            </a:prstGeom>
          </p:spPr>
          <p:style>
            <a:lnRef idx="1">
              <a:schemeClr val="accent1"/>
            </a:lnRef>
            <a:fillRef idx="0">
              <a:schemeClr val="accent1"/>
            </a:fillRef>
            <a:effectRef idx="0">
              <a:schemeClr val="accent1"/>
            </a:effectRef>
            <a:fontRef idx="minor">
              <a:schemeClr val="tx1"/>
            </a:fontRef>
          </p:style>
        </p:cxnSp>
        <p:sp>
          <p:nvSpPr>
            <p:cNvPr id="57" name="椭圆 56">
              <a:extLst>
                <a:ext uri="{FF2B5EF4-FFF2-40B4-BE49-F238E27FC236}">
                  <a16:creationId xmlns="" xmlns:a16="http://schemas.microsoft.com/office/drawing/2014/main" id="{9FAA5CD8-DB39-F0BB-133B-340EF09118B4}"/>
                </a:ext>
              </a:extLst>
            </p:cNvPr>
            <p:cNvSpPr/>
            <p:nvPr/>
          </p:nvSpPr>
          <p:spPr>
            <a:xfrm>
              <a:off x="5991069" y="5108653"/>
              <a:ext cx="209862" cy="2098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思源黑体 CN Regular" panose="020B0500000000000000" pitchFamily="34" charset="-122"/>
                <a:ea typeface="思源黑体 CN Regular" panose="020B0500000000000000" pitchFamily="34" charset="-122"/>
              </a:endParaRPr>
            </a:p>
          </p:txBody>
        </p:sp>
      </p:grpSp>
      <p:pic>
        <p:nvPicPr>
          <p:cNvPr id="18" name="图片 17">
            <a:extLst>
              <a:ext uri="{FF2B5EF4-FFF2-40B4-BE49-F238E27FC236}">
                <a16:creationId xmlns="" xmlns:a16="http://schemas.microsoft.com/office/drawing/2014/main" id="{57FB140C-40D0-F022-FD45-954A1FA028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396114"/>
            <a:ext cx="3627452" cy="1323975"/>
          </a:xfrm>
          <a:prstGeom prst="rect">
            <a:avLst/>
          </a:prstGeom>
        </p:spPr>
      </p:pic>
      <p:pic>
        <p:nvPicPr>
          <p:cNvPr id="4" name="Picture 3"/>
          <p:cNvPicPr>
            <a:picLocks noChangeAspect="1"/>
          </p:cNvPicPr>
          <p:nvPr/>
        </p:nvPicPr>
        <p:blipFill>
          <a:blip r:embed="rId5"/>
          <a:stretch>
            <a:fillRect/>
          </a:stretch>
        </p:blipFill>
        <p:spPr>
          <a:xfrm>
            <a:off x="4209357" y="2276475"/>
            <a:ext cx="7720079" cy="2917239"/>
          </a:xfrm>
          <a:prstGeom prst="rect">
            <a:avLst/>
          </a:prstGeom>
        </p:spPr>
      </p:pic>
      <p:pic>
        <p:nvPicPr>
          <p:cNvPr id="13" name="图片 12">
            <a:extLst>
              <a:ext uri="{FF2B5EF4-FFF2-40B4-BE49-F238E27FC236}">
                <a16:creationId xmlns="" xmlns:a16="http://schemas.microsoft.com/office/drawing/2014/main" id="{023C7665-7F2F-5DF8-424C-06D3CA2538B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64519" y="1622743"/>
            <a:ext cx="3941936" cy="3941936"/>
          </a:xfrm>
          <a:prstGeom prst="rect">
            <a:avLst/>
          </a:prstGeom>
        </p:spPr>
      </p:pic>
    </p:spTree>
    <p:extLst>
      <p:ext uri="{BB962C8B-B14F-4D97-AF65-F5344CB8AC3E}">
        <p14:creationId xmlns:p14="http://schemas.microsoft.com/office/powerpoint/2010/main" val="34785571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down)">
                                      <p:cBhvr>
                                        <p:cTn id="7" dur="500"/>
                                        <p:tgtEl>
                                          <p:spTgt spid="5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8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Cloud Callout 1"/>
          <p:cNvSpPr/>
          <p:nvPr/>
        </p:nvSpPr>
        <p:spPr>
          <a:xfrm>
            <a:off x="3588153" y="2199191"/>
            <a:ext cx="4791919" cy="2071868"/>
          </a:xfrm>
          <a:prstGeom prst="cloudCallout">
            <a:avLst>
              <a:gd name="adj1" fmla="val -30999"/>
              <a:gd name="adj2" fmla="val 681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2800" dirty="0" err="1">
                <a:solidFill>
                  <a:prstClr val="white"/>
                </a:solidFill>
                <a:latin typeface="Calibri" panose="020F0502020204030204" pitchFamily="34" charset="0"/>
                <a:cs typeface="Calibri" panose="020F0502020204030204" pitchFamily="34" charset="0"/>
              </a:rPr>
              <a:t>Các</a:t>
            </a:r>
            <a:r>
              <a:rPr lang="en-US" sz="2800" dirty="0">
                <a:solidFill>
                  <a:prstClr val="white"/>
                </a:solidFill>
                <a:latin typeface="Calibri" panose="020F0502020204030204" pitchFamily="34" charset="0"/>
                <a:cs typeface="Calibri" panose="020F0502020204030204" pitchFamily="34" charset="0"/>
              </a:rPr>
              <a:t> </a:t>
            </a:r>
            <a:r>
              <a:rPr lang="en-US" sz="2800" dirty="0" err="1">
                <a:solidFill>
                  <a:prstClr val="white"/>
                </a:solidFill>
                <a:latin typeface="Calibri" panose="020F0502020204030204" pitchFamily="34" charset="0"/>
                <a:cs typeface="Calibri" panose="020F0502020204030204" pitchFamily="34" charset="0"/>
              </a:rPr>
              <a:t>bạn</a:t>
            </a:r>
            <a:r>
              <a:rPr lang="en-US" sz="2800" dirty="0">
                <a:solidFill>
                  <a:prstClr val="white"/>
                </a:solidFill>
                <a:latin typeface="Calibri" panose="020F0502020204030204" pitchFamily="34" charset="0"/>
                <a:cs typeface="Calibri" panose="020F0502020204030204" pitchFamily="34" charset="0"/>
              </a:rPr>
              <a:t> </a:t>
            </a:r>
            <a:r>
              <a:rPr lang="en-US" sz="2800" dirty="0" err="1">
                <a:solidFill>
                  <a:prstClr val="white"/>
                </a:solidFill>
                <a:latin typeface="Calibri" panose="020F0502020204030204" pitchFamily="34" charset="0"/>
                <a:cs typeface="Calibri" panose="020F0502020204030204" pitchFamily="34" charset="0"/>
              </a:rPr>
              <a:t>có</a:t>
            </a:r>
            <a:r>
              <a:rPr lang="en-US" sz="2800" dirty="0">
                <a:solidFill>
                  <a:prstClr val="white"/>
                </a:solidFill>
                <a:latin typeface="Calibri" panose="020F0502020204030204" pitchFamily="34" charset="0"/>
                <a:cs typeface="Calibri" panose="020F0502020204030204" pitchFamily="34" charset="0"/>
              </a:rPr>
              <a:t> </a:t>
            </a:r>
            <a:r>
              <a:rPr lang="en-US" sz="2800" dirty="0" err="1">
                <a:solidFill>
                  <a:prstClr val="white"/>
                </a:solidFill>
                <a:latin typeface="Calibri" panose="020F0502020204030204" pitchFamily="34" charset="0"/>
                <a:cs typeface="Calibri" panose="020F0502020204030204" pitchFamily="34" charset="0"/>
              </a:rPr>
              <a:t>sẵn</a:t>
            </a:r>
            <a:r>
              <a:rPr lang="en-US" sz="2800" dirty="0">
                <a:solidFill>
                  <a:prstClr val="white"/>
                </a:solidFill>
                <a:latin typeface="Calibri" panose="020F0502020204030204" pitchFamily="34" charset="0"/>
                <a:cs typeface="Calibri" panose="020F0502020204030204" pitchFamily="34" charset="0"/>
              </a:rPr>
              <a:t> </a:t>
            </a:r>
            <a:r>
              <a:rPr lang="en-US" sz="2800" dirty="0" err="1">
                <a:solidFill>
                  <a:prstClr val="white"/>
                </a:solidFill>
                <a:latin typeface="Calibri" panose="020F0502020204030204" pitchFamily="34" charset="0"/>
                <a:cs typeface="Calibri" panose="020F0502020204030204" pitchFamily="34" charset="0"/>
              </a:rPr>
              <a:t>sàng</a:t>
            </a:r>
            <a:r>
              <a:rPr lang="en-US" sz="2800" dirty="0">
                <a:solidFill>
                  <a:prstClr val="white"/>
                </a:solidFill>
                <a:latin typeface="Calibri" panose="020F0502020204030204" pitchFamily="34" charset="0"/>
                <a:cs typeface="Calibri" panose="020F0502020204030204" pitchFamily="34" charset="0"/>
              </a:rPr>
              <a:t> </a:t>
            </a:r>
            <a:r>
              <a:rPr lang="en-US" sz="2800" dirty="0" err="1">
                <a:solidFill>
                  <a:prstClr val="white"/>
                </a:solidFill>
                <a:latin typeface="Calibri" panose="020F0502020204030204" pitchFamily="34" charset="0"/>
                <a:cs typeface="Calibri" panose="020F0502020204030204" pitchFamily="34" charset="0"/>
              </a:rPr>
              <a:t>tham</a:t>
            </a:r>
            <a:r>
              <a:rPr lang="en-US" sz="2800" dirty="0">
                <a:solidFill>
                  <a:prstClr val="white"/>
                </a:solidFill>
                <a:latin typeface="Calibri" panose="020F0502020204030204" pitchFamily="34" charset="0"/>
                <a:cs typeface="Calibri" panose="020F0502020204030204" pitchFamily="34" charset="0"/>
              </a:rPr>
              <a:t> </a:t>
            </a:r>
            <a:r>
              <a:rPr lang="en-US" sz="2800" dirty="0" err="1">
                <a:solidFill>
                  <a:prstClr val="white"/>
                </a:solidFill>
                <a:latin typeface="Calibri" panose="020F0502020204030204" pitchFamily="34" charset="0"/>
                <a:cs typeface="Calibri" panose="020F0502020204030204" pitchFamily="34" charset="0"/>
              </a:rPr>
              <a:t>quan</a:t>
            </a:r>
            <a:r>
              <a:rPr lang="en-US" sz="2800" dirty="0">
                <a:solidFill>
                  <a:prstClr val="white"/>
                </a:solidFill>
                <a:latin typeface="Calibri" panose="020F0502020204030204" pitchFamily="34" charset="0"/>
                <a:cs typeface="Calibri" panose="020F0502020204030204" pitchFamily="34" charset="0"/>
              </a:rPr>
              <a:t> </a:t>
            </a:r>
            <a:r>
              <a:rPr lang="en-US" sz="2800" dirty="0" err="1">
                <a:solidFill>
                  <a:prstClr val="white"/>
                </a:solidFill>
                <a:latin typeface="Calibri" panose="020F0502020204030204" pitchFamily="34" charset="0"/>
                <a:cs typeface="Calibri" panose="020F0502020204030204" pitchFamily="34" charset="0"/>
              </a:rPr>
              <a:t>sở</a:t>
            </a:r>
            <a:r>
              <a:rPr lang="en-US" sz="2800" dirty="0">
                <a:solidFill>
                  <a:prstClr val="white"/>
                </a:solidFill>
                <a:latin typeface="Calibri" panose="020F0502020204030204" pitchFamily="34" charset="0"/>
                <a:cs typeface="Calibri" panose="020F0502020204030204" pitchFamily="34" charset="0"/>
              </a:rPr>
              <a:t> </a:t>
            </a:r>
            <a:r>
              <a:rPr lang="en-US" sz="2800" dirty="0" err="1">
                <a:solidFill>
                  <a:prstClr val="white"/>
                </a:solidFill>
                <a:latin typeface="Calibri" panose="020F0502020204030204" pitchFamily="34" charset="0"/>
                <a:cs typeface="Calibri" panose="020F0502020204030204" pitchFamily="34" charset="0"/>
              </a:rPr>
              <a:t>thú</a:t>
            </a:r>
            <a:r>
              <a:rPr lang="en-US" sz="2800" dirty="0">
                <a:solidFill>
                  <a:prstClr val="white"/>
                </a:solidFill>
                <a:latin typeface="Calibri" panose="020F0502020204030204" pitchFamily="34" charset="0"/>
                <a:cs typeface="Calibri" panose="020F0502020204030204" pitchFamily="34" charset="0"/>
              </a:rPr>
              <a:t> </a:t>
            </a:r>
            <a:r>
              <a:rPr lang="en-US" sz="2800" dirty="0" err="1">
                <a:solidFill>
                  <a:prstClr val="white"/>
                </a:solidFill>
                <a:latin typeface="Calibri" panose="020F0502020204030204" pitchFamily="34" charset="0"/>
                <a:cs typeface="Calibri" panose="020F0502020204030204" pitchFamily="34" charset="0"/>
              </a:rPr>
              <a:t>cùng</a:t>
            </a:r>
            <a:r>
              <a:rPr lang="en-US" sz="2800" dirty="0">
                <a:solidFill>
                  <a:prstClr val="white"/>
                </a:solidFill>
                <a:latin typeface="Calibri" panose="020F0502020204030204" pitchFamily="34" charset="0"/>
                <a:cs typeface="Calibri" panose="020F0502020204030204" pitchFamily="34" charset="0"/>
              </a:rPr>
              <a:t> </a:t>
            </a:r>
            <a:r>
              <a:rPr lang="en-US" sz="2800" dirty="0" err="1">
                <a:solidFill>
                  <a:prstClr val="white"/>
                </a:solidFill>
                <a:latin typeface="Calibri" panose="020F0502020204030204" pitchFamily="34" charset="0"/>
                <a:cs typeface="Calibri" panose="020F0502020204030204" pitchFamily="34" charset="0"/>
              </a:rPr>
              <a:t>với</a:t>
            </a:r>
            <a:r>
              <a:rPr lang="en-US" sz="2800" dirty="0">
                <a:solidFill>
                  <a:prstClr val="white"/>
                </a:solidFill>
                <a:latin typeface="Calibri" panose="020F0502020204030204" pitchFamily="34" charset="0"/>
                <a:cs typeface="Calibri" panose="020F0502020204030204" pitchFamily="34" charset="0"/>
              </a:rPr>
              <a:t> </a:t>
            </a:r>
            <a:r>
              <a:rPr lang="en-US" sz="2800" dirty="0" err="1">
                <a:solidFill>
                  <a:prstClr val="white"/>
                </a:solidFill>
                <a:latin typeface="Calibri" panose="020F0502020204030204" pitchFamily="34" charset="0"/>
                <a:cs typeface="Calibri" panose="020F0502020204030204" pitchFamily="34" charset="0"/>
              </a:rPr>
              <a:t>bọn</a:t>
            </a:r>
            <a:r>
              <a:rPr lang="en-US" sz="2800" dirty="0">
                <a:solidFill>
                  <a:prstClr val="white"/>
                </a:solidFill>
                <a:latin typeface="Calibri" panose="020F0502020204030204" pitchFamily="34" charset="0"/>
                <a:cs typeface="Calibri" panose="020F0502020204030204" pitchFamily="34" charset="0"/>
              </a:rPr>
              <a:t> </a:t>
            </a:r>
            <a:r>
              <a:rPr lang="en-US" sz="2800" dirty="0" err="1">
                <a:solidFill>
                  <a:prstClr val="white"/>
                </a:solidFill>
                <a:latin typeface="Calibri" panose="020F0502020204030204" pitchFamily="34" charset="0"/>
                <a:cs typeface="Calibri" panose="020F0502020204030204" pitchFamily="34" charset="0"/>
              </a:rPr>
              <a:t>mình</a:t>
            </a:r>
            <a:r>
              <a:rPr lang="en-US" sz="2800" dirty="0">
                <a:solidFill>
                  <a:prstClr val="white"/>
                </a:solidFill>
                <a:latin typeface="Calibri" panose="020F0502020204030204" pitchFamily="34" charset="0"/>
                <a:cs typeface="Calibri" panose="020F0502020204030204" pitchFamily="34" charset="0"/>
              </a:rPr>
              <a:t> </a:t>
            </a:r>
            <a:r>
              <a:rPr lang="en-US" sz="2800" dirty="0" err="1">
                <a:solidFill>
                  <a:prstClr val="white"/>
                </a:solidFill>
                <a:latin typeface="Calibri" panose="020F0502020204030204" pitchFamily="34" charset="0"/>
                <a:cs typeface="Calibri" panose="020F0502020204030204" pitchFamily="34" charset="0"/>
              </a:rPr>
              <a:t>không</a:t>
            </a:r>
            <a:r>
              <a:rPr lang="en-US" sz="2800" dirty="0">
                <a:solidFill>
                  <a:prstClr val="white"/>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6038551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a:extLst>
              <a:ext uri="{FF2B5EF4-FFF2-40B4-BE49-F238E27FC236}">
                <a16:creationId xmlns="" xmlns:a16="http://schemas.microsoft.com/office/drawing/2014/main" id="{7A72518D-2A44-0FA5-1B02-BC16BF9CF8A4}"/>
              </a:ext>
            </a:extLst>
          </p:cNvPr>
          <p:cNvGrpSpPr/>
          <p:nvPr/>
        </p:nvGrpSpPr>
        <p:grpSpPr>
          <a:xfrm>
            <a:off x="1658896" y="132499"/>
            <a:ext cx="2418621" cy="824218"/>
            <a:chOff x="1153254" y="2556933"/>
            <a:chExt cx="5906852" cy="3648911"/>
          </a:xfrm>
        </p:grpSpPr>
        <p:grpSp>
          <p:nvGrpSpPr>
            <p:cNvPr id="6" name="组合 5">
              <a:extLst>
                <a:ext uri="{FF2B5EF4-FFF2-40B4-BE49-F238E27FC236}">
                  <a16:creationId xmlns="" xmlns:a16="http://schemas.microsoft.com/office/drawing/2014/main" id="{E1A64E8C-F10D-8F7B-0D29-E8AB71B57B9A}"/>
                </a:ext>
              </a:extLst>
            </p:cNvPr>
            <p:cNvGrpSpPr/>
            <p:nvPr/>
          </p:nvGrpSpPr>
          <p:grpSpPr>
            <a:xfrm>
              <a:off x="1153254" y="2556933"/>
              <a:ext cx="5906852" cy="3648911"/>
              <a:chOff x="1153254" y="2556933"/>
              <a:chExt cx="5906852" cy="3648911"/>
            </a:xfrm>
          </p:grpSpPr>
          <p:sp>
            <p:nvSpPr>
              <p:cNvPr id="24" name="任意多边形: 形状 23">
                <a:extLst>
                  <a:ext uri="{FF2B5EF4-FFF2-40B4-BE49-F238E27FC236}">
                    <a16:creationId xmlns="" xmlns:a16="http://schemas.microsoft.com/office/drawing/2014/main" id="{3CF32337-9EB1-802F-143C-82E63AD35F23}"/>
                  </a:ext>
                </a:extLst>
              </p:cNvPr>
              <p:cNvSpPr/>
              <p:nvPr/>
            </p:nvSpPr>
            <p:spPr>
              <a:xfrm>
                <a:off x="1153254" y="2556933"/>
                <a:ext cx="5906852" cy="3505201"/>
              </a:xfrm>
              <a:custGeom>
                <a:avLst/>
                <a:gdLst>
                  <a:gd name="connsiteX0" fmla="*/ 76946 w 5906852"/>
                  <a:gd name="connsiteY0" fmla="*/ 0 h 3505201"/>
                  <a:gd name="connsiteX1" fmla="*/ 5829906 w 5906852"/>
                  <a:gd name="connsiteY1" fmla="*/ 0 h 3505201"/>
                  <a:gd name="connsiteX2" fmla="*/ 5906852 w 5906852"/>
                  <a:gd name="connsiteY2" fmla="*/ 76946 h 3505201"/>
                  <a:gd name="connsiteX3" fmla="*/ 5906852 w 5906852"/>
                  <a:gd name="connsiteY3" fmla="*/ 135467 h 3505201"/>
                  <a:gd name="connsiteX4" fmla="*/ 5906852 w 5906852"/>
                  <a:gd name="connsiteY4" fmla="*/ 384719 h 3505201"/>
                  <a:gd name="connsiteX5" fmla="*/ 5906852 w 5906852"/>
                  <a:gd name="connsiteY5" fmla="*/ 3505201 h 3505201"/>
                  <a:gd name="connsiteX6" fmla="*/ 0 w 5906852"/>
                  <a:gd name="connsiteY6" fmla="*/ 3505201 h 3505201"/>
                  <a:gd name="connsiteX7" fmla="*/ 0 w 5906852"/>
                  <a:gd name="connsiteY7" fmla="*/ 384719 h 3505201"/>
                  <a:gd name="connsiteX8" fmla="*/ 0 w 5906852"/>
                  <a:gd name="connsiteY8" fmla="*/ 135467 h 3505201"/>
                  <a:gd name="connsiteX9" fmla="*/ 0 w 5906852"/>
                  <a:gd name="connsiteY9" fmla="*/ 76946 h 3505201"/>
                  <a:gd name="connsiteX10" fmla="*/ 76946 w 5906852"/>
                  <a:gd name="connsiteY10" fmla="*/ 0 h 3505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06852" h="3505201">
                    <a:moveTo>
                      <a:pt x="76946" y="0"/>
                    </a:moveTo>
                    <a:lnTo>
                      <a:pt x="5829906" y="0"/>
                    </a:lnTo>
                    <a:cubicBezTo>
                      <a:pt x="5872402" y="0"/>
                      <a:pt x="5906852" y="34450"/>
                      <a:pt x="5906852" y="76946"/>
                    </a:cubicBezTo>
                    <a:lnTo>
                      <a:pt x="5906852" y="135467"/>
                    </a:lnTo>
                    <a:lnTo>
                      <a:pt x="5906852" y="384719"/>
                    </a:lnTo>
                    <a:lnTo>
                      <a:pt x="5906852" y="3505201"/>
                    </a:lnTo>
                    <a:lnTo>
                      <a:pt x="0" y="3505201"/>
                    </a:lnTo>
                    <a:lnTo>
                      <a:pt x="0" y="384719"/>
                    </a:lnTo>
                    <a:lnTo>
                      <a:pt x="0" y="135467"/>
                    </a:lnTo>
                    <a:lnTo>
                      <a:pt x="0" y="76946"/>
                    </a:lnTo>
                    <a:cubicBezTo>
                      <a:pt x="0" y="34450"/>
                      <a:pt x="34450" y="0"/>
                      <a:pt x="76946" y="0"/>
                    </a:cubicBezTo>
                    <a:close/>
                  </a:path>
                </a:pathLst>
              </a:cu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a:defRPr/>
                </a:pPr>
                <a:endParaRPr lang="zh-CN" altLang="en-US">
                  <a:solidFill>
                    <a:prstClr val="black">
                      <a:lumMod val="75000"/>
                      <a:lumOff val="25000"/>
                    </a:prstClr>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endParaRPr>
              </a:p>
            </p:txBody>
          </p:sp>
          <p:sp>
            <p:nvSpPr>
              <p:cNvPr id="5" name="矩形 4">
                <a:extLst>
                  <a:ext uri="{FF2B5EF4-FFF2-40B4-BE49-F238E27FC236}">
                    <a16:creationId xmlns="" xmlns:a16="http://schemas.microsoft.com/office/drawing/2014/main" id="{E1978A70-DF24-E8A9-03F8-5AA67B6C48CD}"/>
                  </a:ext>
                </a:extLst>
              </p:cNvPr>
              <p:cNvSpPr/>
              <p:nvPr/>
            </p:nvSpPr>
            <p:spPr>
              <a:xfrm>
                <a:off x="1153254" y="6062134"/>
                <a:ext cx="5906852" cy="14371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black">
                      <a:lumMod val="75000"/>
                      <a:lumOff val="25000"/>
                    </a:prstClr>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endParaRPr>
              </a:p>
            </p:txBody>
          </p:sp>
        </p:grpSp>
        <p:sp>
          <p:nvSpPr>
            <p:cNvPr id="39" name="矩形 38">
              <a:extLst>
                <a:ext uri="{FF2B5EF4-FFF2-40B4-BE49-F238E27FC236}">
                  <a16:creationId xmlns="" xmlns:a16="http://schemas.microsoft.com/office/drawing/2014/main" id="{F2F47D25-A68C-077B-D901-8151065A691F}"/>
                </a:ext>
              </a:extLst>
            </p:cNvPr>
            <p:cNvSpPr/>
            <p:nvPr/>
          </p:nvSpPr>
          <p:spPr>
            <a:xfrm>
              <a:off x="2995174" y="2671998"/>
              <a:ext cx="2478924" cy="3406407"/>
            </a:xfrm>
            <a:prstGeom prst="rect">
              <a:avLst/>
            </a:prstGeom>
          </p:spPr>
          <p:txBody>
            <a:bodyPr wrap="none">
              <a:spAutoFit/>
            </a:bodyPr>
            <a:lstStyle/>
            <a:p>
              <a:pPr defTabSz="914377">
                <a:defRPr/>
              </a:pPr>
              <a:r>
                <a:rPr lang="en-US" altLang="zh-CN" sz="4400" b="1" dirty="0" err="1">
                  <a:solidFill>
                    <a:prstClr val="black">
                      <a:lumMod val="75000"/>
                      <a:lumOff val="25000"/>
                    </a:prstClr>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rPr>
                <a:t>Số</a:t>
              </a:r>
              <a:r>
                <a:rPr lang="en-US" altLang="zh-CN" sz="4400" b="1" dirty="0">
                  <a:solidFill>
                    <a:prstClr val="black">
                      <a:lumMod val="75000"/>
                      <a:lumOff val="25000"/>
                    </a:prstClr>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rPr>
                <a:t>?</a:t>
              </a:r>
              <a:endParaRPr lang="zh-CN" altLang="en-US" sz="4400" b="1" dirty="0">
                <a:solidFill>
                  <a:prstClr val="black">
                    <a:lumMod val="75000"/>
                    <a:lumOff val="25000"/>
                  </a:prstClr>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endParaRPr>
            </a:p>
          </p:txBody>
        </p:sp>
      </p:grpSp>
      <p:sp>
        <p:nvSpPr>
          <p:cNvPr id="16" name="Rectangle 11">
            <a:extLst>
              <a:ext uri="{FF2B5EF4-FFF2-40B4-BE49-F238E27FC236}">
                <a16:creationId xmlns="" xmlns:a16="http://schemas.microsoft.com/office/drawing/2014/main" id="{36050492-41A7-E885-8DA9-3D4334A429F5}"/>
              </a:ext>
            </a:extLst>
          </p:cNvPr>
          <p:cNvSpPr>
            <a:spLocks noChangeArrowheads="1"/>
          </p:cNvSpPr>
          <p:nvPr/>
        </p:nvSpPr>
        <p:spPr bwMode="auto">
          <a:xfrm>
            <a:off x="897016" y="226519"/>
            <a:ext cx="1168611" cy="565739"/>
          </a:xfrm>
          <a:prstGeom prst="roundRect">
            <a:avLst>
              <a:gd name="adj" fmla="val 50000"/>
            </a:avLst>
          </a:prstGeom>
          <a:gradFill>
            <a:gsLst>
              <a:gs pos="100000">
                <a:schemeClr val="accent1"/>
              </a:gs>
              <a:gs pos="0">
                <a:schemeClr val="accent1">
                  <a:lumMod val="90000"/>
                  <a:lumOff val="10000"/>
                </a:schemeClr>
              </a:gs>
            </a:gsLst>
            <a:lin ang="5400000" scaled="1"/>
          </a:gradFill>
          <a:ln>
            <a:noFill/>
          </a:ln>
          <a:effectLst>
            <a:outerShdw blurRad="508000" dist="190500" dir="5400000" sx="101000" sy="101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a:defRPr/>
            </a:pPr>
            <a:r>
              <a:rPr lang="en-US" altLang="zh-CN" sz="3600" b="1" dirty="0">
                <a:solidFill>
                  <a:prstClr val="white"/>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rPr>
              <a:t>1</a:t>
            </a:r>
            <a:endParaRPr lang="zh-CN" altLang="en-US" sz="3600" b="1" dirty="0">
              <a:solidFill>
                <a:prstClr val="white"/>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endParaRPr>
          </a:p>
        </p:txBody>
      </p:sp>
      <p:pic>
        <p:nvPicPr>
          <p:cNvPr id="25" name="Picture 24"/>
          <p:cNvPicPr>
            <a:picLocks noChangeAspect="1"/>
          </p:cNvPicPr>
          <p:nvPr/>
        </p:nvPicPr>
        <p:blipFill>
          <a:blip r:embed="rId3">
            <a:extLst>
              <a:ext uri="{BEBA8EAE-BF5A-486C-A8C5-ECC9F3942E4B}">
                <a14:imgProps xmlns:a14="http://schemas.microsoft.com/office/drawing/2010/main">
                  <a14:imgLayer r:embed="rId4">
                    <a14:imgEffect>
                      <a14:backgroundRemoval t="3309" b="95221" l="1272" r="99205"/>
                    </a14:imgEffect>
                  </a14:imgLayer>
                </a14:imgProps>
              </a:ext>
            </a:extLst>
          </a:blip>
          <a:stretch>
            <a:fillRect/>
          </a:stretch>
        </p:blipFill>
        <p:spPr>
          <a:xfrm rot="950001">
            <a:off x="3937136" y="4877537"/>
            <a:ext cx="4317729" cy="1867127"/>
          </a:xfrm>
          <a:prstGeom prst="rect">
            <a:avLst/>
          </a:prstGeom>
        </p:spPr>
      </p:pic>
      <p:grpSp>
        <p:nvGrpSpPr>
          <p:cNvPr id="33" name="Group 32">
            <a:extLst>
              <a:ext uri="{FF2B5EF4-FFF2-40B4-BE49-F238E27FC236}">
                <a16:creationId xmlns="" xmlns:a16="http://schemas.microsoft.com/office/drawing/2014/main" id="{71356F31-0837-7880-5AEF-ACB72303988A}"/>
              </a:ext>
            </a:extLst>
          </p:cNvPr>
          <p:cNvGrpSpPr/>
          <p:nvPr/>
        </p:nvGrpSpPr>
        <p:grpSpPr>
          <a:xfrm>
            <a:off x="381000" y="1600200"/>
            <a:ext cx="5497286" cy="707886"/>
            <a:chOff x="381000" y="1600200"/>
            <a:chExt cx="5497286" cy="707886"/>
          </a:xfrm>
        </p:grpSpPr>
        <p:sp>
          <p:nvSpPr>
            <p:cNvPr id="34" name="TextBox 33">
              <a:extLst>
                <a:ext uri="{FF2B5EF4-FFF2-40B4-BE49-F238E27FC236}">
                  <a16:creationId xmlns="" xmlns:a16="http://schemas.microsoft.com/office/drawing/2014/main" id="{DAEDC020-D190-C105-1DEF-46D2340CBF47}"/>
                </a:ext>
              </a:extLst>
            </p:cNvPr>
            <p:cNvSpPr txBox="1"/>
            <p:nvPr/>
          </p:nvSpPr>
          <p:spPr>
            <a:xfrm>
              <a:off x="381000" y="1600200"/>
              <a:ext cx="5497286" cy="707886"/>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     5 </a:t>
              </a:r>
              <a:r>
                <a:rPr lang="en-US" sz="4000" dirty="0" err="1">
                  <a:latin typeface="Cambria" panose="02040503050406030204" pitchFamily="18" charset="0"/>
                  <a:ea typeface="Cambria" panose="02040503050406030204" pitchFamily="18" charset="0"/>
                </a:rPr>
                <a:t>thế</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kỉ</a:t>
              </a:r>
              <a:r>
                <a:rPr lang="en-US" sz="4000" dirty="0">
                  <a:latin typeface="Cambria" panose="02040503050406030204" pitchFamily="18" charset="0"/>
                  <a:ea typeface="Cambria" panose="02040503050406030204" pitchFamily="18" charset="0"/>
                </a:rPr>
                <a:t> =             </a:t>
              </a:r>
              <a:r>
                <a:rPr lang="en-US" sz="4000" dirty="0" err="1">
                  <a:latin typeface="Cambria" panose="02040503050406030204" pitchFamily="18" charset="0"/>
                  <a:ea typeface="Cambria" panose="02040503050406030204" pitchFamily="18" charset="0"/>
                </a:rPr>
                <a:t>năm</a:t>
              </a:r>
              <a:endParaRPr lang="en-US" sz="4000" dirty="0">
                <a:latin typeface="Cambria" panose="02040503050406030204" pitchFamily="18" charset="0"/>
                <a:ea typeface="Cambria" panose="02040503050406030204" pitchFamily="18" charset="0"/>
              </a:endParaRPr>
            </a:p>
          </p:txBody>
        </p:sp>
        <p:sp>
          <p:nvSpPr>
            <p:cNvPr id="35" name="Rectangle 34">
              <a:extLst>
                <a:ext uri="{FF2B5EF4-FFF2-40B4-BE49-F238E27FC236}">
                  <a16:creationId xmlns="" xmlns:a16="http://schemas.microsoft.com/office/drawing/2014/main" id="{9571F7E1-62E8-CAD8-7383-35E379D8915B}"/>
                </a:ext>
              </a:extLst>
            </p:cNvPr>
            <p:cNvSpPr/>
            <p:nvPr/>
          </p:nvSpPr>
          <p:spPr>
            <a:xfrm>
              <a:off x="3224893" y="1683204"/>
              <a:ext cx="1110343" cy="566057"/>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a:t>
              </a:r>
            </a:p>
          </p:txBody>
        </p:sp>
      </p:grpSp>
      <p:grpSp>
        <p:nvGrpSpPr>
          <p:cNvPr id="36" name="Group 35">
            <a:extLst>
              <a:ext uri="{FF2B5EF4-FFF2-40B4-BE49-F238E27FC236}">
                <a16:creationId xmlns="" xmlns:a16="http://schemas.microsoft.com/office/drawing/2014/main" id="{11A1AC59-8CF7-8ABD-63CC-F20811E0D6A0}"/>
              </a:ext>
            </a:extLst>
          </p:cNvPr>
          <p:cNvGrpSpPr/>
          <p:nvPr/>
        </p:nvGrpSpPr>
        <p:grpSpPr>
          <a:xfrm>
            <a:off x="794658" y="2677885"/>
            <a:ext cx="5497286" cy="707886"/>
            <a:chOff x="381000" y="1600200"/>
            <a:chExt cx="5497286" cy="707886"/>
          </a:xfrm>
        </p:grpSpPr>
        <p:sp>
          <p:nvSpPr>
            <p:cNvPr id="37" name="TextBox 36">
              <a:extLst>
                <a:ext uri="{FF2B5EF4-FFF2-40B4-BE49-F238E27FC236}">
                  <a16:creationId xmlns="" xmlns:a16="http://schemas.microsoft.com/office/drawing/2014/main" id="{0413B3DE-C1B6-F8BD-9BF0-65220BC5F726}"/>
                </a:ext>
              </a:extLst>
            </p:cNvPr>
            <p:cNvSpPr txBox="1"/>
            <p:nvPr/>
          </p:nvSpPr>
          <p:spPr>
            <a:xfrm>
              <a:off x="381000" y="1600200"/>
              <a:ext cx="5497286" cy="707886"/>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5 </a:t>
              </a:r>
              <a:r>
                <a:rPr lang="en-US" sz="4000" dirty="0" err="1">
                  <a:latin typeface="Cambria" panose="02040503050406030204" pitchFamily="18" charset="0"/>
                  <a:ea typeface="Cambria" panose="02040503050406030204" pitchFamily="18" charset="0"/>
                </a:rPr>
                <a:t>phút</a:t>
              </a:r>
              <a:r>
                <a:rPr lang="en-US" sz="4000" dirty="0">
                  <a:latin typeface="Cambria" panose="02040503050406030204" pitchFamily="18" charset="0"/>
                  <a:ea typeface="Cambria" panose="02040503050406030204" pitchFamily="18" charset="0"/>
                </a:rPr>
                <a:t> =           </a:t>
              </a:r>
              <a:r>
                <a:rPr lang="en-US" sz="4000" dirty="0" err="1">
                  <a:latin typeface="Cambria" panose="02040503050406030204" pitchFamily="18" charset="0"/>
                  <a:ea typeface="Cambria" panose="02040503050406030204" pitchFamily="18" charset="0"/>
                </a:rPr>
                <a:t>giây</a:t>
              </a:r>
              <a:endParaRPr lang="en-US" sz="4000" dirty="0">
                <a:latin typeface="Cambria" panose="02040503050406030204" pitchFamily="18" charset="0"/>
                <a:ea typeface="Cambria" panose="02040503050406030204" pitchFamily="18" charset="0"/>
              </a:endParaRPr>
            </a:p>
          </p:txBody>
        </p:sp>
        <p:sp>
          <p:nvSpPr>
            <p:cNvPr id="38" name="Rectangle 37">
              <a:extLst>
                <a:ext uri="{FF2B5EF4-FFF2-40B4-BE49-F238E27FC236}">
                  <a16:creationId xmlns="" xmlns:a16="http://schemas.microsoft.com/office/drawing/2014/main" id="{4F9A83C2-8689-0155-D1E3-ABD8AC380B49}"/>
                </a:ext>
              </a:extLst>
            </p:cNvPr>
            <p:cNvSpPr/>
            <p:nvPr/>
          </p:nvSpPr>
          <p:spPr>
            <a:xfrm>
              <a:off x="2415267" y="1715862"/>
              <a:ext cx="990600" cy="566057"/>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a:t>
              </a:r>
            </a:p>
          </p:txBody>
        </p:sp>
      </p:grpSp>
      <p:grpSp>
        <p:nvGrpSpPr>
          <p:cNvPr id="40" name="Group 39">
            <a:extLst>
              <a:ext uri="{FF2B5EF4-FFF2-40B4-BE49-F238E27FC236}">
                <a16:creationId xmlns="" xmlns:a16="http://schemas.microsoft.com/office/drawing/2014/main" id="{3DC0656F-D717-4BD6-6C23-169C8E094D77}"/>
              </a:ext>
            </a:extLst>
          </p:cNvPr>
          <p:cNvGrpSpPr/>
          <p:nvPr/>
        </p:nvGrpSpPr>
        <p:grpSpPr>
          <a:xfrm>
            <a:off x="6090556" y="1634218"/>
            <a:ext cx="5497286" cy="707886"/>
            <a:chOff x="381000" y="1600200"/>
            <a:chExt cx="5497286" cy="707886"/>
          </a:xfrm>
        </p:grpSpPr>
        <p:sp>
          <p:nvSpPr>
            <p:cNvPr id="41" name="TextBox 40">
              <a:extLst>
                <a:ext uri="{FF2B5EF4-FFF2-40B4-BE49-F238E27FC236}">
                  <a16:creationId xmlns="" xmlns:a16="http://schemas.microsoft.com/office/drawing/2014/main" id="{E2CB466B-A040-307B-8BAF-9DA4C1A4FC22}"/>
                </a:ext>
              </a:extLst>
            </p:cNvPr>
            <p:cNvSpPr txBox="1"/>
            <p:nvPr/>
          </p:nvSpPr>
          <p:spPr>
            <a:xfrm>
              <a:off x="381000" y="1600200"/>
              <a:ext cx="5497286" cy="707886"/>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500 </a:t>
              </a:r>
              <a:r>
                <a:rPr lang="en-US" sz="4000" dirty="0" err="1">
                  <a:latin typeface="Cambria" panose="02040503050406030204" pitchFamily="18" charset="0"/>
                  <a:ea typeface="Cambria" panose="02040503050406030204" pitchFamily="18" charset="0"/>
                </a:rPr>
                <a:t>năm</a:t>
              </a:r>
              <a:r>
                <a:rPr lang="en-US" sz="4000" dirty="0">
                  <a:latin typeface="Cambria" panose="02040503050406030204" pitchFamily="18" charset="0"/>
                  <a:ea typeface="Cambria" panose="02040503050406030204" pitchFamily="18" charset="0"/>
                </a:rPr>
                <a:t> =         </a:t>
              </a:r>
              <a:r>
                <a:rPr lang="en-US" sz="4000" dirty="0" err="1">
                  <a:latin typeface="Cambria" panose="02040503050406030204" pitchFamily="18" charset="0"/>
                  <a:ea typeface="Cambria" panose="02040503050406030204" pitchFamily="18" charset="0"/>
                </a:rPr>
                <a:t>thế</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kỉ</a:t>
              </a:r>
              <a:endParaRPr lang="en-US" sz="4000" dirty="0">
                <a:latin typeface="Cambria" panose="02040503050406030204" pitchFamily="18" charset="0"/>
                <a:ea typeface="Cambria" panose="02040503050406030204" pitchFamily="18" charset="0"/>
              </a:endParaRPr>
            </a:p>
          </p:txBody>
        </p:sp>
        <p:sp>
          <p:nvSpPr>
            <p:cNvPr id="42" name="Rectangle 41">
              <a:extLst>
                <a:ext uri="{FF2B5EF4-FFF2-40B4-BE49-F238E27FC236}">
                  <a16:creationId xmlns="" xmlns:a16="http://schemas.microsoft.com/office/drawing/2014/main" id="{3BCCB8C8-DC53-2C64-A256-E235481C92B2}"/>
                </a:ext>
              </a:extLst>
            </p:cNvPr>
            <p:cNvSpPr/>
            <p:nvPr/>
          </p:nvSpPr>
          <p:spPr>
            <a:xfrm>
              <a:off x="2872469" y="1641021"/>
              <a:ext cx="781049" cy="566057"/>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a:t>
              </a:r>
            </a:p>
          </p:txBody>
        </p:sp>
      </p:grpSp>
      <p:grpSp>
        <p:nvGrpSpPr>
          <p:cNvPr id="43" name="Group 42">
            <a:extLst>
              <a:ext uri="{FF2B5EF4-FFF2-40B4-BE49-F238E27FC236}">
                <a16:creationId xmlns="" xmlns:a16="http://schemas.microsoft.com/office/drawing/2014/main" id="{43A3280D-C0DC-CFA6-CF4C-E4C8837A95D4}"/>
              </a:ext>
            </a:extLst>
          </p:cNvPr>
          <p:cNvGrpSpPr/>
          <p:nvPr/>
        </p:nvGrpSpPr>
        <p:grpSpPr>
          <a:xfrm>
            <a:off x="6142264" y="2702378"/>
            <a:ext cx="5497286" cy="707886"/>
            <a:chOff x="381000" y="1600200"/>
            <a:chExt cx="5497286" cy="707886"/>
          </a:xfrm>
        </p:grpSpPr>
        <p:sp>
          <p:nvSpPr>
            <p:cNvPr id="44" name="TextBox 43">
              <a:extLst>
                <a:ext uri="{FF2B5EF4-FFF2-40B4-BE49-F238E27FC236}">
                  <a16:creationId xmlns="" xmlns:a16="http://schemas.microsoft.com/office/drawing/2014/main" id="{6CDA133D-368C-BD04-264E-B9C5FE42CD64}"/>
                </a:ext>
              </a:extLst>
            </p:cNvPr>
            <p:cNvSpPr txBox="1"/>
            <p:nvPr/>
          </p:nvSpPr>
          <p:spPr>
            <a:xfrm>
              <a:off x="381000" y="1600200"/>
              <a:ext cx="5497286" cy="707886"/>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300 </a:t>
              </a:r>
              <a:r>
                <a:rPr lang="en-US" sz="4000" dirty="0" err="1">
                  <a:latin typeface="Cambria" panose="02040503050406030204" pitchFamily="18" charset="0"/>
                  <a:ea typeface="Cambria" panose="02040503050406030204" pitchFamily="18" charset="0"/>
                </a:rPr>
                <a:t>giây</a:t>
              </a:r>
              <a:r>
                <a:rPr lang="en-US" sz="4000" dirty="0">
                  <a:latin typeface="Cambria" panose="02040503050406030204" pitchFamily="18" charset="0"/>
                  <a:ea typeface="Cambria" panose="02040503050406030204" pitchFamily="18" charset="0"/>
                </a:rPr>
                <a:t> =        </a:t>
              </a:r>
              <a:r>
                <a:rPr lang="en-US" sz="4000" dirty="0" err="1">
                  <a:latin typeface="Cambria" panose="02040503050406030204" pitchFamily="18" charset="0"/>
                  <a:ea typeface="Cambria" panose="02040503050406030204" pitchFamily="18" charset="0"/>
                </a:rPr>
                <a:t>phút</a:t>
              </a:r>
              <a:endParaRPr lang="en-US" sz="4000" dirty="0">
                <a:latin typeface="Cambria" panose="02040503050406030204" pitchFamily="18" charset="0"/>
                <a:ea typeface="Cambria" panose="02040503050406030204" pitchFamily="18" charset="0"/>
              </a:endParaRPr>
            </a:p>
          </p:txBody>
        </p:sp>
        <p:sp>
          <p:nvSpPr>
            <p:cNvPr id="45" name="Rectangle 44">
              <a:extLst>
                <a:ext uri="{FF2B5EF4-FFF2-40B4-BE49-F238E27FC236}">
                  <a16:creationId xmlns="" xmlns:a16="http://schemas.microsoft.com/office/drawing/2014/main" id="{21F204DE-098A-47AD-30E5-90B4C787222A}"/>
                </a:ext>
              </a:extLst>
            </p:cNvPr>
            <p:cNvSpPr/>
            <p:nvPr/>
          </p:nvSpPr>
          <p:spPr>
            <a:xfrm>
              <a:off x="2720068" y="1703615"/>
              <a:ext cx="783771" cy="566057"/>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a:t>
              </a:r>
            </a:p>
          </p:txBody>
        </p:sp>
      </p:grpSp>
      <p:sp>
        <p:nvSpPr>
          <p:cNvPr id="48" name="Rectangle 47">
            <a:extLst>
              <a:ext uri="{FF2B5EF4-FFF2-40B4-BE49-F238E27FC236}">
                <a16:creationId xmlns="" xmlns:a16="http://schemas.microsoft.com/office/drawing/2014/main" id="{F19199A5-757B-EF4B-A6AA-2F50C3EACB12}"/>
              </a:ext>
            </a:extLst>
          </p:cNvPr>
          <p:cNvSpPr/>
          <p:nvPr/>
        </p:nvSpPr>
        <p:spPr>
          <a:xfrm>
            <a:off x="3215368" y="1683204"/>
            <a:ext cx="1110343" cy="566057"/>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500</a:t>
            </a:r>
          </a:p>
        </p:txBody>
      </p:sp>
      <p:sp>
        <p:nvSpPr>
          <p:cNvPr id="50" name="Rectangle 49">
            <a:extLst>
              <a:ext uri="{FF2B5EF4-FFF2-40B4-BE49-F238E27FC236}">
                <a16:creationId xmlns="" xmlns:a16="http://schemas.microsoft.com/office/drawing/2014/main" id="{2241054B-2F62-4608-49B0-009EE748B414}"/>
              </a:ext>
            </a:extLst>
          </p:cNvPr>
          <p:cNvSpPr/>
          <p:nvPr/>
        </p:nvSpPr>
        <p:spPr>
          <a:xfrm>
            <a:off x="8568419" y="1683204"/>
            <a:ext cx="842282" cy="566057"/>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5</a:t>
            </a:r>
          </a:p>
        </p:txBody>
      </p:sp>
      <p:sp>
        <p:nvSpPr>
          <p:cNvPr id="51" name="Rectangle 50">
            <a:extLst>
              <a:ext uri="{FF2B5EF4-FFF2-40B4-BE49-F238E27FC236}">
                <a16:creationId xmlns="" xmlns:a16="http://schemas.microsoft.com/office/drawing/2014/main" id="{9E0C9970-8FF8-605C-DCDC-EFA6234264AC}"/>
              </a:ext>
            </a:extLst>
          </p:cNvPr>
          <p:cNvSpPr/>
          <p:nvPr/>
        </p:nvSpPr>
        <p:spPr>
          <a:xfrm>
            <a:off x="2834369" y="2788104"/>
            <a:ext cx="1023256" cy="566057"/>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300</a:t>
            </a:r>
          </a:p>
        </p:txBody>
      </p:sp>
      <p:sp>
        <p:nvSpPr>
          <p:cNvPr id="53" name="Rectangle 52">
            <a:extLst>
              <a:ext uri="{FF2B5EF4-FFF2-40B4-BE49-F238E27FC236}">
                <a16:creationId xmlns="" xmlns:a16="http://schemas.microsoft.com/office/drawing/2014/main" id="{061953BD-26F3-15DD-8422-9F33482F5FA9}"/>
              </a:ext>
            </a:extLst>
          </p:cNvPr>
          <p:cNvSpPr/>
          <p:nvPr/>
        </p:nvSpPr>
        <p:spPr>
          <a:xfrm>
            <a:off x="8482694" y="2797629"/>
            <a:ext cx="775606" cy="566057"/>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5</a:t>
            </a:r>
          </a:p>
        </p:txBody>
      </p:sp>
    </p:spTree>
    <p:extLst>
      <p:ext uri="{BB962C8B-B14F-4D97-AF65-F5344CB8AC3E}">
        <p14:creationId xmlns:p14="http://schemas.microsoft.com/office/powerpoint/2010/main" val="16364985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16" presetClass="entr" presetSubtype="21"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500"/>
                                        <p:tgtEl>
                                          <p:spTgt spid="4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wipe(down)">
                                      <p:cBhvr>
                                        <p:cTn id="23" dur="500"/>
                                        <p:tgtEl>
                                          <p:spTgt spid="5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down)">
                                      <p:cBhvr>
                                        <p:cTn id="3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48" grpId="0" animBg="1"/>
      <p:bldP spid="50" grpId="0" animBg="1"/>
      <p:bldP spid="51" grpId="0" animBg="1"/>
      <p:bldP spid="5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06393" y="1701478"/>
            <a:ext cx="5857129" cy="4685703"/>
          </a:xfrm>
          <a:prstGeom prst="rect">
            <a:avLst/>
          </a:prstGeom>
        </p:spPr>
      </p:pic>
      <p:pic>
        <p:nvPicPr>
          <p:cNvPr id="11" name="Picture 10"/>
          <p:cNvPicPr>
            <a:picLocks noChangeAspect="1"/>
          </p:cNvPicPr>
          <p:nvPr/>
        </p:nvPicPr>
        <p:blipFill>
          <a:blip r:embed="rId3">
            <a:extLst>
              <a:ext uri="{BEBA8EAE-BF5A-486C-A8C5-ECC9F3942E4B}">
                <a14:imgProps xmlns:a14="http://schemas.microsoft.com/office/drawing/2010/main">
                  <a14:imgLayer r:embed="rId4">
                    <a14:imgEffect>
                      <a14:backgroundRemoval t="3309" b="95221" l="1272" r="99205"/>
                    </a14:imgEffect>
                  </a14:imgLayer>
                </a14:imgProps>
              </a:ext>
            </a:extLst>
          </a:blip>
          <a:stretch>
            <a:fillRect/>
          </a:stretch>
        </p:blipFill>
        <p:spPr>
          <a:xfrm rot="950001">
            <a:off x="7375928" y="3127948"/>
            <a:ext cx="3246307" cy="1403808"/>
          </a:xfrm>
          <a:prstGeom prst="rect">
            <a:avLst/>
          </a:prstGeom>
        </p:spPr>
      </p:pic>
      <p:sp>
        <p:nvSpPr>
          <p:cNvPr id="12" name="Line Callout 1 (Border and Accent Bar) 11"/>
          <p:cNvSpPr/>
          <p:nvPr/>
        </p:nvSpPr>
        <p:spPr>
          <a:xfrm>
            <a:off x="6018835" y="1388963"/>
            <a:ext cx="5289631" cy="1588973"/>
          </a:xfrm>
          <a:prstGeom prst="accentBorderCallout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3600" b="1" dirty="0" err="1">
                <a:solidFill>
                  <a:prstClr val="white"/>
                </a:solidFill>
                <a:latin typeface="Calibri" panose="020F0502020204030204" pitchFamily="34" charset="0"/>
                <a:cs typeface="Calibri" panose="020F0502020204030204" pitchFamily="34" charset="0"/>
              </a:rPr>
              <a:t>Bạn</a:t>
            </a:r>
            <a:r>
              <a:rPr lang="en-US" sz="3600" b="1" dirty="0">
                <a:solidFill>
                  <a:prstClr val="white"/>
                </a:solidFill>
                <a:latin typeface="Calibri" panose="020F0502020204030204" pitchFamily="34" charset="0"/>
                <a:cs typeface="Calibri" panose="020F0502020204030204" pitchFamily="34" charset="0"/>
              </a:rPr>
              <a:t> </a:t>
            </a:r>
            <a:r>
              <a:rPr lang="en-US" sz="3600" b="1" dirty="0" err="1">
                <a:solidFill>
                  <a:prstClr val="white"/>
                </a:solidFill>
                <a:latin typeface="Calibri" panose="020F0502020204030204" pitchFamily="34" charset="0"/>
                <a:cs typeface="Calibri" panose="020F0502020204030204" pitchFamily="34" charset="0"/>
              </a:rPr>
              <a:t>có</a:t>
            </a:r>
            <a:r>
              <a:rPr lang="en-US" sz="3600" b="1" dirty="0">
                <a:solidFill>
                  <a:prstClr val="white"/>
                </a:solidFill>
                <a:latin typeface="Calibri" panose="020F0502020204030204" pitchFamily="34" charset="0"/>
                <a:cs typeface="Calibri" panose="020F0502020204030204" pitchFamily="34" charset="0"/>
              </a:rPr>
              <a:t> </a:t>
            </a:r>
            <a:r>
              <a:rPr lang="en-US" sz="3600" b="1" dirty="0" err="1">
                <a:solidFill>
                  <a:prstClr val="white"/>
                </a:solidFill>
                <a:latin typeface="Calibri" panose="020F0502020204030204" pitchFamily="34" charset="0"/>
                <a:cs typeface="Calibri" panose="020F0502020204030204" pitchFamily="34" charset="0"/>
              </a:rPr>
              <a:t>thể</a:t>
            </a:r>
            <a:r>
              <a:rPr lang="en-US" sz="3600" b="1" dirty="0">
                <a:solidFill>
                  <a:prstClr val="white"/>
                </a:solidFill>
                <a:latin typeface="Calibri" panose="020F0502020204030204" pitchFamily="34" charset="0"/>
                <a:cs typeface="Calibri" panose="020F0502020204030204" pitchFamily="34" charset="0"/>
              </a:rPr>
              <a:t> </a:t>
            </a:r>
            <a:r>
              <a:rPr lang="en-US" sz="3600" b="1" dirty="0" err="1">
                <a:solidFill>
                  <a:prstClr val="white"/>
                </a:solidFill>
                <a:latin typeface="Calibri" panose="020F0502020204030204" pitchFamily="34" charset="0"/>
                <a:cs typeface="Calibri" panose="020F0502020204030204" pitchFamily="34" charset="0"/>
              </a:rPr>
              <a:t>vào</a:t>
            </a:r>
            <a:r>
              <a:rPr lang="en-US" sz="3600" b="1" dirty="0">
                <a:solidFill>
                  <a:prstClr val="white"/>
                </a:solidFill>
                <a:latin typeface="Calibri" panose="020F0502020204030204" pitchFamily="34" charset="0"/>
                <a:cs typeface="Calibri" panose="020F0502020204030204" pitchFamily="34" charset="0"/>
              </a:rPr>
              <a:t> </a:t>
            </a:r>
            <a:r>
              <a:rPr lang="en-US" sz="3600" b="1" dirty="0" err="1">
                <a:solidFill>
                  <a:prstClr val="white"/>
                </a:solidFill>
                <a:latin typeface="Calibri" panose="020F0502020204030204" pitchFamily="34" charset="0"/>
                <a:cs typeface="Calibri" panose="020F0502020204030204" pitchFamily="34" charset="0"/>
              </a:rPr>
              <a:t>cổng</a:t>
            </a:r>
            <a:r>
              <a:rPr lang="en-US" sz="3600" b="1" dirty="0">
                <a:solidFill>
                  <a:prstClr val="white"/>
                </a:solidFill>
                <a:latin typeface="Calibri" panose="020F0502020204030204" pitchFamily="34" charset="0"/>
                <a:cs typeface="Calibri" panose="020F0502020204030204" pitchFamily="34" charset="0"/>
              </a:rPr>
              <a:t> </a:t>
            </a:r>
            <a:r>
              <a:rPr lang="en-US" sz="3600" b="1" dirty="0" err="1">
                <a:solidFill>
                  <a:prstClr val="white"/>
                </a:solidFill>
                <a:latin typeface="Calibri" panose="020F0502020204030204" pitchFamily="34" charset="0"/>
                <a:cs typeface="Calibri" panose="020F0502020204030204" pitchFamily="34" charset="0"/>
              </a:rPr>
              <a:t>thăm</a:t>
            </a:r>
            <a:r>
              <a:rPr lang="en-US" sz="3600" b="1" dirty="0">
                <a:solidFill>
                  <a:prstClr val="white"/>
                </a:solidFill>
                <a:latin typeface="Calibri" panose="020F0502020204030204" pitchFamily="34" charset="0"/>
                <a:cs typeface="Calibri" panose="020F0502020204030204" pitchFamily="34" charset="0"/>
              </a:rPr>
              <a:t> </a:t>
            </a:r>
          </a:p>
          <a:p>
            <a:pPr algn="ctr" defTabSz="914377"/>
            <a:r>
              <a:rPr lang="en-US" sz="3600" b="1" dirty="0">
                <a:solidFill>
                  <a:prstClr val="white"/>
                </a:solidFill>
                <a:latin typeface="Calibri" panose="020F0502020204030204" pitchFamily="34" charset="0"/>
                <a:cs typeface="Calibri" panose="020F0502020204030204" pitchFamily="34" charset="0"/>
              </a:rPr>
              <a:t>HƯƠU CAO CỔ</a:t>
            </a:r>
          </a:p>
        </p:txBody>
      </p:sp>
    </p:spTree>
    <p:extLst>
      <p:ext uri="{BB962C8B-B14F-4D97-AF65-F5344CB8AC3E}">
        <p14:creationId xmlns:p14="http://schemas.microsoft.com/office/powerpoint/2010/main" val="31877111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nodeType="clickEffect">
                                  <p:stCondLst>
                                    <p:cond delay="0"/>
                                  </p:stCondLst>
                                  <p:childTnLst>
                                    <p:animMotion origin="layout" path="M -8.33333E-7 -3.33333E-6 L -0.41055 0.21297 " pathEditMode="relative" rAng="0" ptsTypes="AA">
                                      <p:cBhvr>
                                        <p:cTn id="6" dur="2000" fill="hold"/>
                                        <p:tgtEl>
                                          <p:spTgt spid="11"/>
                                        </p:tgtEl>
                                        <p:attrNameLst>
                                          <p:attrName>ppt_x</p:attrName>
                                          <p:attrName>ppt_y</p:attrName>
                                        </p:attrNameLst>
                                      </p:cBhvr>
                                      <p:rCtr x="-20534" y="10648"/>
                                    </p:animMotion>
                                  </p:childTnLst>
                                </p:cTn>
                              </p:par>
                            </p:childTnLst>
                          </p:cTn>
                        </p:par>
                      </p:childTnLst>
                    </p:cTn>
                  </p:par>
                  <p:par>
                    <p:cTn id="7" fill="hold">
                      <p:stCondLst>
                        <p:cond delay="indefinite"/>
                      </p:stCondLst>
                      <p:childTnLst>
                        <p:par>
                          <p:cTn id="8" fill="hold">
                            <p:stCondLst>
                              <p:cond delay="0"/>
                            </p:stCondLst>
                            <p:childTnLst>
                              <p:par>
                                <p:cTn id="9" presetID="14" presetClass="exit" presetSubtype="10" fill="hold" nodeType="clickEffect">
                                  <p:stCondLst>
                                    <p:cond delay="0"/>
                                  </p:stCondLst>
                                  <p:childTnLst>
                                    <p:animEffect transition="out" filter="randombar(horizontal)">
                                      <p:cBhvr>
                                        <p:cTn id="10" dur="500"/>
                                        <p:tgtEl>
                                          <p:spTgt spid="11"/>
                                        </p:tgtEl>
                                      </p:cBhvr>
                                    </p:animEffect>
                                    <p:set>
                                      <p:cBhvr>
                                        <p:cTn id="11" dur="1" fill="hold">
                                          <p:stCondLst>
                                            <p:cond delay="499"/>
                                          </p:stCondLst>
                                        </p:cTn>
                                        <p:tgtEl>
                                          <p:spTgt spid="11"/>
                                        </p:tgtEl>
                                        <p:attrNameLst>
                                          <p:attrName>style.visibility</p:attrName>
                                        </p:attrNameLst>
                                      </p:cBhvr>
                                      <p:to>
                                        <p:strVal val="hidden"/>
                                      </p:to>
                                    </p:set>
                                  </p:childTnLst>
                                </p:cTn>
                              </p:par>
                              <p:par>
                                <p:cTn id="12" presetID="22" presetClass="entr" presetSubtype="8"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 xmlns:a16="http://schemas.microsoft.com/office/drawing/2014/main" id="{E1A64E8C-F10D-8F7B-0D29-E8AB71B57B9A}"/>
              </a:ext>
            </a:extLst>
          </p:cNvPr>
          <p:cNvGrpSpPr/>
          <p:nvPr/>
        </p:nvGrpSpPr>
        <p:grpSpPr>
          <a:xfrm>
            <a:off x="142875" y="770255"/>
            <a:ext cx="10887075" cy="852715"/>
            <a:chOff x="1153251" y="2556933"/>
            <a:chExt cx="11966090" cy="3775066"/>
          </a:xfrm>
        </p:grpSpPr>
        <p:sp>
          <p:nvSpPr>
            <p:cNvPr id="8" name="任意多边形: 形状 23">
              <a:extLst>
                <a:ext uri="{FF2B5EF4-FFF2-40B4-BE49-F238E27FC236}">
                  <a16:creationId xmlns="" xmlns:a16="http://schemas.microsoft.com/office/drawing/2014/main" id="{3CF32337-9EB1-802F-143C-82E63AD35F23}"/>
                </a:ext>
              </a:extLst>
            </p:cNvPr>
            <p:cNvSpPr/>
            <p:nvPr/>
          </p:nvSpPr>
          <p:spPr>
            <a:xfrm>
              <a:off x="1153254" y="2556933"/>
              <a:ext cx="11966087" cy="3505201"/>
            </a:xfrm>
            <a:custGeom>
              <a:avLst/>
              <a:gdLst>
                <a:gd name="connsiteX0" fmla="*/ 76946 w 5906852"/>
                <a:gd name="connsiteY0" fmla="*/ 0 h 3505201"/>
                <a:gd name="connsiteX1" fmla="*/ 5829906 w 5906852"/>
                <a:gd name="connsiteY1" fmla="*/ 0 h 3505201"/>
                <a:gd name="connsiteX2" fmla="*/ 5906852 w 5906852"/>
                <a:gd name="connsiteY2" fmla="*/ 76946 h 3505201"/>
                <a:gd name="connsiteX3" fmla="*/ 5906852 w 5906852"/>
                <a:gd name="connsiteY3" fmla="*/ 135467 h 3505201"/>
                <a:gd name="connsiteX4" fmla="*/ 5906852 w 5906852"/>
                <a:gd name="connsiteY4" fmla="*/ 384719 h 3505201"/>
                <a:gd name="connsiteX5" fmla="*/ 5906852 w 5906852"/>
                <a:gd name="connsiteY5" fmla="*/ 3505201 h 3505201"/>
                <a:gd name="connsiteX6" fmla="*/ 0 w 5906852"/>
                <a:gd name="connsiteY6" fmla="*/ 3505201 h 3505201"/>
                <a:gd name="connsiteX7" fmla="*/ 0 w 5906852"/>
                <a:gd name="connsiteY7" fmla="*/ 384719 h 3505201"/>
                <a:gd name="connsiteX8" fmla="*/ 0 w 5906852"/>
                <a:gd name="connsiteY8" fmla="*/ 135467 h 3505201"/>
                <a:gd name="connsiteX9" fmla="*/ 0 w 5906852"/>
                <a:gd name="connsiteY9" fmla="*/ 76946 h 3505201"/>
                <a:gd name="connsiteX10" fmla="*/ 76946 w 5906852"/>
                <a:gd name="connsiteY10" fmla="*/ 0 h 3505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06852" h="3505201">
                  <a:moveTo>
                    <a:pt x="76946" y="0"/>
                  </a:moveTo>
                  <a:lnTo>
                    <a:pt x="5829906" y="0"/>
                  </a:lnTo>
                  <a:cubicBezTo>
                    <a:pt x="5872402" y="0"/>
                    <a:pt x="5906852" y="34450"/>
                    <a:pt x="5906852" y="76946"/>
                  </a:cubicBezTo>
                  <a:lnTo>
                    <a:pt x="5906852" y="135467"/>
                  </a:lnTo>
                  <a:lnTo>
                    <a:pt x="5906852" y="384719"/>
                  </a:lnTo>
                  <a:lnTo>
                    <a:pt x="5906852" y="3505201"/>
                  </a:lnTo>
                  <a:lnTo>
                    <a:pt x="0" y="3505201"/>
                  </a:lnTo>
                  <a:lnTo>
                    <a:pt x="0" y="384719"/>
                  </a:lnTo>
                  <a:lnTo>
                    <a:pt x="0" y="135467"/>
                  </a:lnTo>
                  <a:lnTo>
                    <a:pt x="0" y="76946"/>
                  </a:lnTo>
                  <a:cubicBezTo>
                    <a:pt x="0" y="34450"/>
                    <a:pt x="34450" y="0"/>
                    <a:pt x="76946" y="0"/>
                  </a:cubicBezTo>
                  <a:close/>
                </a:path>
              </a:pathLst>
            </a:cu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a:defRPr/>
              </a:pPr>
              <a:endParaRPr lang="zh-CN" altLang="en-US">
                <a:solidFill>
                  <a:prstClr val="black">
                    <a:lumMod val="75000"/>
                    <a:lumOff val="25000"/>
                  </a:prstClr>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endParaRPr>
            </a:p>
          </p:txBody>
        </p:sp>
        <p:sp>
          <p:nvSpPr>
            <p:cNvPr id="9" name="矩形 4">
              <a:extLst>
                <a:ext uri="{FF2B5EF4-FFF2-40B4-BE49-F238E27FC236}">
                  <a16:creationId xmlns="" xmlns:a16="http://schemas.microsoft.com/office/drawing/2014/main" id="{E1978A70-DF24-E8A9-03F8-5AA67B6C48CD}"/>
                </a:ext>
              </a:extLst>
            </p:cNvPr>
            <p:cNvSpPr/>
            <p:nvPr/>
          </p:nvSpPr>
          <p:spPr>
            <a:xfrm>
              <a:off x="1153251" y="6062128"/>
              <a:ext cx="11966084" cy="269871"/>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black">
                    <a:lumMod val="75000"/>
                    <a:lumOff val="25000"/>
                  </a:prstClr>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endParaRPr>
            </a:p>
          </p:txBody>
        </p:sp>
      </p:grpSp>
      <p:sp>
        <p:nvSpPr>
          <p:cNvPr id="10" name="Rectangle 11">
            <a:extLst>
              <a:ext uri="{FF2B5EF4-FFF2-40B4-BE49-F238E27FC236}">
                <a16:creationId xmlns="" xmlns:a16="http://schemas.microsoft.com/office/drawing/2014/main" id="{36050492-41A7-E885-8DA9-3D4334A429F5}"/>
              </a:ext>
            </a:extLst>
          </p:cNvPr>
          <p:cNvSpPr>
            <a:spLocks noChangeArrowheads="1"/>
          </p:cNvSpPr>
          <p:nvPr/>
        </p:nvSpPr>
        <p:spPr bwMode="auto">
          <a:xfrm>
            <a:off x="88491" y="216956"/>
            <a:ext cx="1168611" cy="565739"/>
          </a:xfrm>
          <a:prstGeom prst="roundRect">
            <a:avLst>
              <a:gd name="adj" fmla="val 50000"/>
            </a:avLst>
          </a:prstGeom>
          <a:gradFill>
            <a:gsLst>
              <a:gs pos="100000">
                <a:schemeClr val="accent1"/>
              </a:gs>
              <a:gs pos="0">
                <a:schemeClr val="accent1">
                  <a:lumMod val="90000"/>
                  <a:lumOff val="10000"/>
                </a:schemeClr>
              </a:gs>
            </a:gsLst>
            <a:lin ang="5400000" scaled="1"/>
          </a:gradFill>
          <a:ln>
            <a:noFill/>
          </a:ln>
          <a:effectLst>
            <a:outerShdw blurRad="508000" dist="190500" dir="5400000" sx="101000" sy="101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a:defRPr/>
            </a:pPr>
            <a:r>
              <a:rPr lang="en-US" altLang="zh-CN" sz="3600" b="1" dirty="0">
                <a:solidFill>
                  <a:prstClr val="white"/>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rPr>
              <a:t>2</a:t>
            </a:r>
            <a:endParaRPr lang="zh-CN" altLang="en-US" sz="3600" b="1" dirty="0">
              <a:solidFill>
                <a:prstClr val="white"/>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endParaRPr>
          </a:p>
        </p:txBody>
      </p:sp>
      <p:sp>
        <p:nvSpPr>
          <p:cNvPr id="40" name="矩形 38">
            <a:extLst>
              <a:ext uri="{FF2B5EF4-FFF2-40B4-BE49-F238E27FC236}">
                <a16:creationId xmlns="" xmlns:a16="http://schemas.microsoft.com/office/drawing/2014/main" id="{C811692B-E11E-449E-983A-A592AD552B93}"/>
              </a:ext>
            </a:extLst>
          </p:cNvPr>
          <p:cNvSpPr/>
          <p:nvPr/>
        </p:nvSpPr>
        <p:spPr>
          <a:xfrm>
            <a:off x="211725" y="871571"/>
            <a:ext cx="10989740" cy="584775"/>
          </a:xfrm>
          <a:prstGeom prst="rect">
            <a:avLst/>
          </a:prstGeom>
        </p:spPr>
        <p:txBody>
          <a:bodyPr wrap="none">
            <a:spAutoFit/>
          </a:bodyPr>
          <a:lstStyle/>
          <a:p>
            <a:pPr defTabSz="914377">
              <a:defRPr/>
            </a:pPr>
            <a:r>
              <a:rPr lang="vi-VN" altLang="zh-CN" sz="3200" b="1" dirty="0">
                <a:solidFill>
                  <a:prstClr val="black">
                    <a:lumMod val="75000"/>
                    <a:lumOff val="25000"/>
                  </a:prstClr>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rPr>
              <a:t>Chọn số đo phù hợp với cân nặng của mỗi con vật trong thực tế</a:t>
            </a:r>
            <a:endParaRPr lang="en-US" altLang="zh-CN" sz="3200" b="1" dirty="0">
              <a:solidFill>
                <a:prstClr val="black">
                  <a:lumMod val="75000"/>
                  <a:lumOff val="25000"/>
                </a:prstClr>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endParaRPr>
          </a:p>
        </p:txBody>
      </p:sp>
      <p:pic>
        <p:nvPicPr>
          <p:cNvPr id="3" name="Picture 2">
            <a:extLst>
              <a:ext uri="{FF2B5EF4-FFF2-40B4-BE49-F238E27FC236}">
                <a16:creationId xmlns="" xmlns:a16="http://schemas.microsoft.com/office/drawing/2014/main" id="{99A92644-5A60-DE13-12FD-080512310C36}"/>
              </a:ext>
            </a:extLst>
          </p:cNvPr>
          <p:cNvPicPr>
            <a:picLocks noChangeAspect="1"/>
          </p:cNvPicPr>
          <p:nvPr/>
        </p:nvPicPr>
        <p:blipFill>
          <a:blip r:embed="rId3"/>
          <a:stretch>
            <a:fillRect/>
          </a:stretch>
        </p:blipFill>
        <p:spPr>
          <a:xfrm>
            <a:off x="1938337" y="1909762"/>
            <a:ext cx="7550923" cy="3986213"/>
          </a:xfrm>
          <a:prstGeom prst="rect">
            <a:avLst/>
          </a:prstGeom>
        </p:spPr>
      </p:pic>
      <p:sp>
        <p:nvSpPr>
          <p:cNvPr id="4" name="Oval 3">
            <a:extLst>
              <a:ext uri="{FF2B5EF4-FFF2-40B4-BE49-F238E27FC236}">
                <a16:creationId xmlns="" xmlns:a16="http://schemas.microsoft.com/office/drawing/2014/main" id="{C556B191-AFC7-4DEA-3293-0206EB61194D}"/>
              </a:ext>
            </a:extLst>
          </p:cNvPr>
          <p:cNvSpPr/>
          <p:nvPr/>
        </p:nvSpPr>
        <p:spPr>
          <a:xfrm>
            <a:off x="3952875" y="3324225"/>
            <a:ext cx="1590675" cy="609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 xmlns:a16="http://schemas.microsoft.com/office/drawing/2014/main" id="{0EE6AF49-2961-E206-F583-FB2F22736A70}"/>
              </a:ext>
            </a:extLst>
          </p:cNvPr>
          <p:cNvSpPr/>
          <p:nvPr/>
        </p:nvSpPr>
        <p:spPr>
          <a:xfrm>
            <a:off x="7829550" y="3286125"/>
            <a:ext cx="1590675" cy="609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 xmlns:a16="http://schemas.microsoft.com/office/drawing/2014/main" id="{0762DBC8-CA88-FA79-6E77-6AF7DEB86E82}"/>
              </a:ext>
            </a:extLst>
          </p:cNvPr>
          <p:cNvSpPr/>
          <p:nvPr/>
        </p:nvSpPr>
        <p:spPr>
          <a:xfrm>
            <a:off x="2305050" y="5238750"/>
            <a:ext cx="1590675" cy="609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 xmlns:a16="http://schemas.microsoft.com/office/drawing/2014/main" id="{CAB9BAB7-ADA2-A33C-3FF3-07D1D4EB0A5E}"/>
              </a:ext>
            </a:extLst>
          </p:cNvPr>
          <p:cNvSpPr/>
          <p:nvPr/>
        </p:nvSpPr>
        <p:spPr>
          <a:xfrm>
            <a:off x="7820025" y="5191125"/>
            <a:ext cx="1590675" cy="609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81743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subTnLst>
                                    <p:audio>
                                      <p:cMediaNode>
                                        <p:cTn display="0" masterRel="sameClick">
                                          <p:stCondLst>
                                            <p:cond evt="begin" delay="0">
                                              <p:tn val="2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52693" y="1759353"/>
            <a:ext cx="5857129" cy="4685703"/>
          </a:xfrm>
          <a:prstGeom prst="rect">
            <a:avLst/>
          </a:prstGeom>
        </p:spPr>
      </p:pic>
      <p:pic>
        <p:nvPicPr>
          <p:cNvPr id="11" name="Picture 10"/>
          <p:cNvPicPr>
            <a:picLocks noChangeAspect="1"/>
          </p:cNvPicPr>
          <p:nvPr/>
        </p:nvPicPr>
        <p:blipFill>
          <a:blip r:embed="rId3">
            <a:extLst>
              <a:ext uri="{BEBA8EAE-BF5A-486C-A8C5-ECC9F3942E4B}">
                <a14:imgProps xmlns:a14="http://schemas.microsoft.com/office/drawing/2010/main">
                  <a14:imgLayer r:embed="rId4">
                    <a14:imgEffect>
                      <a14:backgroundRemoval t="3309" b="95221" l="1272" r="99205"/>
                    </a14:imgEffect>
                  </a14:imgLayer>
                </a14:imgProps>
              </a:ext>
            </a:extLst>
          </a:blip>
          <a:stretch>
            <a:fillRect/>
          </a:stretch>
        </p:blipFill>
        <p:spPr>
          <a:xfrm rot="950001">
            <a:off x="7375928" y="3127948"/>
            <a:ext cx="3246307" cy="1403808"/>
          </a:xfrm>
          <a:prstGeom prst="rect">
            <a:avLst/>
          </a:prstGeom>
        </p:spPr>
      </p:pic>
      <p:sp>
        <p:nvSpPr>
          <p:cNvPr id="12" name="Line Callout 1 (Border and Accent Bar) 11"/>
          <p:cNvSpPr/>
          <p:nvPr/>
        </p:nvSpPr>
        <p:spPr>
          <a:xfrm>
            <a:off x="5948665" y="1400539"/>
            <a:ext cx="5220905" cy="1588973"/>
          </a:xfrm>
          <a:prstGeom prst="accentBorderCallout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3600" b="1" dirty="0" err="1">
                <a:solidFill>
                  <a:prstClr val="white"/>
                </a:solidFill>
                <a:latin typeface="Calibri" panose="020F0502020204030204" pitchFamily="34" charset="0"/>
                <a:cs typeface="Calibri" panose="020F0502020204030204" pitchFamily="34" charset="0"/>
              </a:rPr>
              <a:t>Bạn</a:t>
            </a:r>
            <a:r>
              <a:rPr lang="en-US" sz="3600" b="1" dirty="0">
                <a:solidFill>
                  <a:prstClr val="white"/>
                </a:solidFill>
                <a:latin typeface="Calibri" panose="020F0502020204030204" pitchFamily="34" charset="0"/>
                <a:cs typeface="Calibri" panose="020F0502020204030204" pitchFamily="34" charset="0"/>
              </a:rPr>
              <a:t> </a:t>
            </a:r>
            <a:r>
              <a:rPr lang="en-US" sz="3600" b="1" dirty="0" err="1">
                <a:solidFill>
                  <a:prstClr val="white"/>
                </a:solidFill>
                <a:latin typeface="Calibri" panose="020F0502020204030204" pitchFamily="34" charset="0"/>
                <a:cs typeface="Calibri" panose="020F0502020204030204" pitchFamily="34" charset="0"/>
              </a:rPr>
              <a:t>có</a:t>
            </a:r>
            <a:r>
              <a:rPr lang="en-US" sz="3600" b="1" dirty="0">
                <a:solidFill>
                  <a:prstClr val="white"/>
                </a:solidFill>
                <a:latin typeface="Calibri" panose="020F0502020204030204" pitchFamily="34" charset="0"/>
                <a:cs typeface="Calibri" panose="020F0502020204030204" pitchFamily="34" charset="0"/>
              </a:rPr>
              <a:t> </a:t>
            </a:r>
            <a:r>
              <a:rPr lang="en-US" sz="3600" b="1" dirty="0" err="1">
                <a:solidFill>
                  <a:prstClr val="white"/>
                </a:solidFill>
                <a:latin typeface="Calibri" panose="020F0502020204030204" pitchFamily="34" charset="0"/>
                <a:cs typeface="Calibri" panose="020F0502020204030204" pitchFamily="34" charset="0"/>
              </a:rPr>
              <a:t>thể</a:t>
            </a:r>
            <a:r>
              <a:rPr lang="en-US" sz="3600" b="1" dirty="0">
                <a:solidFill>
                  <a:prstClr val="white"/>
                </a:solidFill>
                <a:latin typeface="Calibri" panose="020F0502020204030204" pitchFamily="34" charset="0"/>
                <a:cs typeface="Calibri" panose="020F0502020204030204" pitchFamily="34" charset="0"/>
              </a:rPr>
              <a:t> </a:t>
            </a:r>
            <a:r>
              <a:rPr lang="en-US" sz="3600" b="1" dirty="0" err="1">
                <a:solidFill>
                  <a:prstClr val="white"/>
                </a:solidFill>
                <a:latin typeface="Calibri" panose="020F0502020204030204" pitchFamily="34" charset="0"/>
                <a:cs typeface="Calibri" panose="020F0502020204030204" pitchFamily="34" charset="0"/>
              </a:rPr>
              <a:t>vào</a:t>
            </a:r>
            <a:r>
              <a:rPr lang="en-US" sz="3600" b="1" dirty="0">
                <a:solidFill>
                  <a:prstClr val="white"/>
                </a:solidFill>
                <a:latin typeface="Calibri" panose="020F0502020204030204" pitchFamily="34" charset="0"/>
                <a:cs typeface="Calibri" panose="020F0502020204030204" pitchFamily="34" charset="0"/>
              </a:rPr>
              <a:t> </a:t>
            </a:r>
            <a:r>
              <a:rPr lang="en-US" sz="3600" b="1" dirty="0" err="1">
                <a:solidFill>
                  <a:prstClr val="white"/>
                </a:solidFill>
                <a:latin typeface="Calibri" panose="020F0502020204030204" pitchFamily="34" charset="0"/>
                <a:cs typeface="Calibri" panose="020F0502020204030204" pitchFamily="34" charset="0"/>
              </a:rPr>
              <a:t>cổng</a:t>
            </a:r>
            <a:r>
              <a:rPr lang="en-US" sz="3600" b="1" dirty="0">
                <a:solidFill>
                  <a:prstClr val="white"/>
                </a:solidFill>
                <a:latin typeface="Calibri" panose="020F0502020204030204" pitchFamily="34" charset="0"/>
                <a:cs typeface="Calibri" panose="020F0502020204030204" pitchFamily="34" charset="0"/>
              </a:rPr>
              <a:t> </a:t>
            </a:r>
            <a:r>
              <a:rPr lang="en-US" sz="3600" b="1" dirty="0" err="1">
                <a:solidFill>
                  <a:prstClr val="white"/>
                </a:solidFill>
                <a:latin typeface="Calibri" panose="020F0502020204030204" pitchFamily="34" charset="0"/>
                <a:cs typeface="Calibri" panose="020F0502020204030204" pitchFamily="34" charset="0"/>
              </a:rPr>
              <a:t>thăm</a:t>
            </a:r>
            <a:r>
              <a:rPr lang="en-US" sz="3600" b="1" dirty="0">
                <a:solidFill>
                  <a:prstClr val="white"/>
                </a:solidFill>
                <a:latin typeface="Calibri" panose="020F0502020204030204" pitchFamily="34" charset="0"/>
                <a:cs typeface="Calibri" panose="020F0502020204030204" pitchFamily="34" charset="0"/>
              </a:rPr>
              <a:t> </a:t>
            </a:r>
          </a:p>
          <a:p>
            <a:pPr algn="ctr" defTabSz="914377">
              <a:defRPr/>
            </a:pPr>
            <a:r>
              <a:rPr lang="en-US" sz="3600" b="1">
                <a:solidFill>
                  <a:prstClr val="white"/>
                </a:solidFill>
                <a:latin typeface="Calibri" panose="020F0502020204030204" pitchFamily="34" charset="0"/>
                <a:cs typeface="Calibri" panose="020F0502020204030204" pitchFamily="34" charset="0"/>
              </a:rPr>
              <a:t>TÊ GIÁC</a:t>
            </a:r>
            <a:endParaRPr lang="en-US" sz="3600" b="1" dirty="0">
              <a:solidFill>
                <a:prstClr val="whit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884542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nodeType="clickEffect">
                                  <p:stCondLst>
                                    <p:cond delay="0"/>
                                  </p:stCondLst>
                                  <p:childTnLst>
                                    <p:animMotion origin="layout" path="M -8.33333E-7 -3.33333E-6 L -0.41055 0.21297 " pathEditMode="relative" rAng="0" ptsTypes="AA">
                                      <p:cBhvr>
                                        <p:cTn id="6" dur="2000" fill="hold"/>
                                        <p:tgtEl>
                                          <p:spTgt spid="11"/>
                                        </p:tgtEl>
                                        <p:attrNameLst>
                                          <p:attrName>ppt_x</p:attrName>
                                          <p:attrName>ppt_y</p:attrName>
                                        </p:attrNameLst>
                                      </p:cBhvr>
                                      <p:rCtr x="-20534" y="10648"/>
                                    </p:animMotion>
                                  </p:childTnLst>
                                </p:cTn>
                              </p:par>
                            </p:childTnLst>
                          </p:cTn>
                        </p:par>
                      </p:childTnLst>
                    </p:cTn>
                  </p:par>
                  <p:par>
                    <p:cTn id="7" fill="hold">
                      <p:stCondLst>
                        <p:cond delay="indefinite"/>
                      </p:stCondLst>
                      <p:childTnLst>
                        <p:par>
                          <p:cTn id="8" fill="hold">
                            <p:stCondLst>
                              <p:cond delay="0"/>
                            </p:stCondLst>
                            <p:childTnLst>
                              <p:par>
                                <p:cTn id="9" presetID="14" presetClass="exit" presetSubtype="10" fill="hold" nodeType="clickEffect">
                                  <p:stCondLst>
                                    <p:cond delay="0"/>
                                  </p:stCondLst>
                                  <p:childTnLst>
                                    <p:animEffect transition="out" filter="randombar(horizontal)">
                                      <p:cBhvr>
                                        <p:cTn id="10" dur="500"/>
                                        <p:tgtEl>
                                          <p:spTgt spid="11"/>
                                        </p:tgtEl>
                                      </p:cBhvr>
                                    </p:animEffect>
                                    <p:set>
                                      <p:cBhvr>
                                        <p:cTn id="11" dur="1" fill="hold">
                                          <p:stCondLst>
                                            <p:cond delay="499"/>
                                          </p:stCondLst>
                                        </p:cTn>
                                        <p:tgtEl>
                                          <p:spTgt spid="11"/>
                                        </p:tgtEl>
                                        <p:attrNameLst>
                                          <p:attrName>style.visibility</p:attrName>
                                        </p:attrNameLst>
                                      </p:cBhvr>
                                      <p:to>
                                        <p:strVal val="hidden"/>
                                      </p:to>
                                    </p:set>
                                  </p:childTnLst>
                                </p:cTn>
                              </p:par>
                              <p:par>
                                <p:cTn id="12" presetID="22" presetClass="entr" presetSubtype="8"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6">
            <a:extLst>
              <a:ext uri="{FF2B5EF4-FFF2-40B4-BE49-F238E27FC236}">
                <a16:creationId xmlns="" xmlns:a16="http://schemas.microsoft.com/office/drawing/2014/main" id="{7A72518D-2A44-0FA5-1B02-BC16BF9CF8A4}"/>
              </a:ext>
            </a:extLst>
          </p:cNvPr>
          <p:cNvGrpSpPr/>
          <p:nvPr/>
        </p:nvGrpSpPr>
        <p:grpSpPr>
          <a:xfrm>
            <a:off x="1372137" y="511844"/>
            <a:ext cx="10055957" cy="1271611"/>
            <a:chOff x="1078869" y="2556927"/>
            <a:chExt cx="13159054" cy="13344908"/>
          </a:xfrm>
        </p:grpSpPr>
        <p:grpSp>
          <p:nvGrpSpPr>
            <p:cNvPr id="3" name="组合 5">
              <a:extLst>
                <a:ext uri="{FF2B5EF4-FFF2-40B4-BE49-F238E27FC236}">
                  <a16:creationId xmlns="" xmlns:a16="http://schemas.microsoft.com/office/drawing/2014/main" id="{E1A64E8C-F10D-8F7B-0D29-E8AB71B57B9A}"/>
                </a:ext>
              </a:extLst>
            </p:cNvPr>
            <p:cNvGrpSpPr/>
            <p:nvPr/>
          </p:nvGrpSpPr>
          <p:grpSpPr>
            <a:xfrm>
              <a:off x="1078869" y="2556927"/>
              <a:ext cx="13159054" cy="12121471"/>
              <a:chOff x="1078869" y="2556927"/>
              <a:chExt cx="13159054" cy="12121471"/>
            </a:xfrm>
          </p:grpSpPr>
          <p:sp>
            <p:nvSpPr>
              <p:cNvPr id="5" name="任意多边形: 形状 23">
                <a:extLst>
                  <a:ext uri="{FF2B5EF4-FFF2-40B4-BE49-F238E27FC236}">
                    <a16:creationId xmlns="" xmlns:a16="http://schemas.microsoft.com/office/drawing/2014/main" id="{3CF32337-9EB1-802F-143C-82E63AD35F23}"/>
                  </a:ext>
                </a:extLst>
              </p:cNvPr>
              <p:cNvSpPr/>
              <p:nvPr/>
            </p:nvSpPr>
            <p:spPr>
              <a:xfrm>
                <a:off x="1153254" y="2556927"/>
                <a:ext cx="13084669" cy="11995316"/>
              </a:xfrm>
              <a:custGeom>
                <a:avLst/>
                <a:gdLst>
                  <a:gd name="connsiteX0" fmla="*/ 76946 w 5906852"/>
                  <a:gd name="connsiteY0" fmla="*/ 0 h 3505201"/>
                  <a:gd name="connsiteX1" fmla="*/ 5829906 w 5906852"/>
                  <a:gd name="connsiteY1" fmla="*/ 0 h 3505201"/>
                  <a:gd name="connsiteX2" fmla="*/ 5906852 w 5906852"/>
                  <a:gd name="connsiteY2" fmla="*/ 76946 h 3505201"/>
                  <a:gd name="connsiteX3" fmla="*/ 5906852 w 5906852"/>
                  <a:gd name="connsiteY3" fmla="*/ 135467 h 3505201"/>
                  <a:gd name="connsiteX4" fmla="*/ 5906852 w 5906852"/>
                  <a:gd name="connsiteY4" fmla="*/ 384719 h 3505201"/>
                  <a:gd name="connsiteX5" fmla="*/ 5906852 w 5906852"/>
                  <a:gd name="connsiteY5" fmla="*/ 3505201 h 3505201"/>
                  <a:gd name="connsiteX6" fmla="*/ 0 w 5906852"/>
                  <a:gd name="connsiteY6" fmla="*/ 3505201 h 3505201"/>
                  <a:gd name="connsiteX7" fmla="*/ 0 w 5906852"/>
                  <a:gd name="connsiteY7" fmla="*/ 384719 h 3505201"/>
                  <a:gd name="connsiteX8" fmla="*/ 0 w 5906852"/>
                  <a:gd name="connsiteY8" fmla="*/ 135467 h 3505201"/>
                  <a:gd name="connsiteX9" fmla="*/ 0 w 5906852"/>
                  <a:gd name="connsiteY9" fmla="*/ 76946 h 3505201"/>
                  <a:gd name="connsiteX10" fmla="*/ 76946 w 5906852"/>
                  <a:gd name="connsiteY10" fmla="*/ 0 h 3505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06852" h="3505201">
                    <a:moveTo>
                      <a:pt x="76946" y="0"/>
                    </a:moveTo>
                    <a:lnTo>
                      <a:pt x="5829906" y="0"/>
                    </a:lnTo>
                    <a:cubicBezTo>
                      <a:pt x="5872402" y="0"/>
                      <a:pt x="5906852" y="34450"/>
                      <a:pt x="5906852" y="76946"/>
                    </a:cubicBezTo>
                    <a:lnTo>
                      <a:pt x="5906852" y="135467"/>
                    </a:lnTo>
                    <a:lnTo>
                      <a:pt x="5906852" y="384719"/>
                    </a:lnTo>
                    <a:lnTo>
                      <a:pt x="5906852" y="3505201"/>
                    </a:lnTo>
                    <a:lnTo>
                      <a:pt x="0" y="3505201"/>
                    </a:lnTo>
                    <a:lnTo>
                      <a:pt x="0" y="384719"/>
                    </a:lnTo>
                    <a:lnTo>
                      <a:pt x="0" y="135467"/>
                    </a:lnTo>
                    <a:lnTo>
                      <a:pt x="0" y="76946"/>
                    </a:lnTo>
                    <a:cubicBezTo>
                      <a:pt x="0" y="34450"/>
                      <a:pt x="34450" y="0"/>
                      <a:pt x="76946" y="0"/>
                    </a:cubicBezTo>
                    <a:close/>
                  </a:path>
                </a:pathLst>
              </a:cu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a:defRPr/>
                </a:pPr>
                <a:endParaRPr lang="zh-CN" altLang="en-US">
                  <a:solidFill>
                    <a:prstClr val="black">
                      <a:lumMod val="75000"/>
                      <a:lumOff val="25000"/>
                    </a:prstClr>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endParaRPr>
              </a:p>
            </p:txBody>
          </p:sp>
          <p:sp>
            <p:nvSpPr>
              <p:cNvPr id="6" name="矩形 4">
                <a:extLst>
                  <a:ext uri="{FF2B5EF4-FFF2-40B4-BE49-F238E27FC236}">
                    <a16:creationId xmlns="" xmlns:a16="http://schemas.microsoft.com/office/drawing/2014/main" id="{E1978A70-DF24-E8A9-03F8-5AA67B6C48CD}"/>
                  </a:ext>
                </a:extLst>
              </p:cNvPr>
              <p:cNvSpPr/>
              <p:nvPr/>
            </p:nvSpPr>
            <p:spPr>
              <a:xfrm>
                <a:off x="1078869" y="14408527"/>
                <a:ext cx="13159052" cy="269871"/>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black">
                      <a:lumMod val="75000"/>
                      <a:lumOff val="25000"/>
                    </a:prstClr>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endParaRPr>
              </a:p>
            </p:txBody>
          </p:sp>
        </p:grpSp>
        <p:sp>
          <p:nvSpPr>
            <p:cNvPr id="4" name="矩形 38">
              <a:extLst>
                <a:ext uri="{FF2B5EF4-FFF2-40B4-BE49-F238E27FC236}">
                  <a16:creationId xmlns="" xmlns:a16="http://schemas.microsoft.com/office/drawing/2014/main" id="{F2F47D25-A68C-077B-D901-8151065A691F}"/>
                </a:ext>
              </a:extLst>
            </p:cNvPr>
            <p:cNvSpPr/>
            <p:nvPr/>
          </p:nvSpPr>
          <p:spPr>
            <a:xfrm>
              <a:off x="1597926" y="3304995"/>
              <a:ext cx="12195323" cy="12596840"/>
            </a:xfrm>
            <a:prstGeom prst="rect">
              <a:avLst/>
            </a:prstGeom>
          </p:spPr>
          <p:txBody>
            <a:bodyPr wrap="square">
              <a:spAutoFit/>
            </a:bodyPr>
            <a:lstStyle/>
            <a:p>
              <a:pPr algn="just" defTabSz="914377">
                <a:defRPr/>
              </a:pPr>
              <a:r>
                <a:rPr lang="vi-VN" altLang="zh-CN" sz="3600" b="1" dirty="0">
                  <a:solidFill>
                    <a:prstClr val="black">
                      <a:lumMod val="75000"/>
                      <a:lumOff val="25000"/>
                    </a:prstClr>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rPr>
                <a:t>Tính diện tích của bảng mạch máy tính có kích thước như hình vẽ dưới đây</a:t>
              </a:r>
              <a:r>
                <a:rPr lang="en-US" altLang="zh-CN" sz="3600" b="1" dirty="0">
                  <a:solidFill>
                    <a:prstClr val="black">
                      <a:lumMod val="75000"/>
                      <a:lumOff val="25000"/>
                    </a:prstClr>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rPr>
                <a:t>.</a:t>
              </a:r>
              <a:endParaRPr lang="zh-CN" altLang="en-US" sz="3600" b="1" dirty="0">
                <a:solidFill>
                  <a:prstClr val="black">
                    <a:lumMod val="75000"/>
                    <a:lumOff val="25000"/>
                  </a:prstClr>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endParaRPr>
            </a:p>
          </p:txBody>
        </p:sp>
      </p:grpSp>
      <p:sp>
        <p:nvSpPr>
          <p:cNvPr id="7" name="Rectangle 11">
            <a:extLst>
              <a:ext uri="{FF2B5EF4-FFF2-40B4-BE49-F238E27FC236}">
                <a16:creationId xmlns="" xmlns:a16="http://schemas.microsoft.com/office/drawing/2014/main" id="{36050492-41A7-E885-8DA9-3D4334A429F5}"/>
              </a:ext>
            </a:extLst>
          </p:cNvPr>
          <p:cNvSpPr>
            <a:spLocks noChangeArrowheads="1"/>
          </p:cNvSpPr>
          <p:nvPr/>
        </p:nvSpPr>
        <p:spPr bwMode="auto">
          <a:xfrm>
            <a:off x="521132" y="434795"/>
            <a:ext cx="1168611" cy="565739"/>
          </a:xfrm>
          <a:prstGeom prst="roundRect">
            <a:avLst>
              <a:gd name="adj" fmla="val 50000"/>
            </a:avLst>
          </a:prstGeom>
          <a:gradFill>
            <a:gsLst>
              <a:gs pos="100000">
                <a:schemeClr val="accent1"/>
              </a:gs>
              <a:gs pos="0">
                <a:schemeClr val="accent1">
                  <a:lumMod val="90000"/>
                  <a:lumOff val="10000"/>
                </a:schemeClr>
              </a:gs>
            </a:gsLst>
            <a:lin ang="5400000" scaled="1"/>
          </a:gradFill>
          <a:ln>
            <a:noFill/>
          </a:ln>
          <a:effectLst>
            <a:outerShdw blurRad="508000" dist="190500" dir="5400000" sx="101000" sy="101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a:defRPr/>
            </a:pPr>
            <a:r>
              <a:rPr lang="en-US" altLang="zh-CN" sz="3600" b="1" dirty="0">
                <a:solidFill>
                  <a:prstClr val="white"/>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rPr>
              <a:t>3</a:t>
            </a:r>
            <a:endParaRPr lang="zh-CN" altLang="en-US" sz="3600" b="1" dirty="0">
              <a:solidFill>
                <a:prstClr val="white"/>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endParaRPr>
          </a:p>
        </p:txBody>
      </p:sp>
      <p:pic>
        <p:nvPicPr>
          <p:cNvPr id="9" name="Picture 8">
            <a:extLst>
              <a:ext uri="{FF2B5EF4-FFF2-40B4-BE49-F238E27FC236}">
                <a16:creationId xmlns="" xmlns:a16="http://schemas.microsoft.com/office/drawing/2014/main" id="{3CE0E5A9-6BB1-2D25-2842-CC971CCE23D3}"/>
              </a:ext>
            </a:extLst>
          </p:cNvPr>
          <p:cNvPicPr>
            <a:picLocks noChangeAspect="1"/>
          </p:cNvPicPr>
          <p:nvPr/>
        </p:nvPicPr>
        <p:blipFill>
          <a:blip r:embed="rId2"/>
          <a:stretch>
            <a:fillRect/>
          </a:stretch>
        </p:blipFill>
        <p:spPr>
          <a:xfrm>
            <a:off x="5870434" y="2333624"/>
            <a:ext cx="5902466" cy="3076575"/>
          </a:xfrm>
          <a:prstGeom prst="rect">
            <a:avLst/>
          </a:prstGeom>
        </p:spPr>
      </p:pic>
      <p:sp>
        <p:nvSpPr>
          <p:cNvPr id="10" name="TextBox 9">
            <a:extLst>
              <a:ext uri="{FF2B5EF4-FFF2-40B4-BE49-F238E27FC236}">
                <a16:creationId xmlns="" xmlns:a16="http://schemas.microsoft.com/office/drawing/2014/main" id="{DEC7377F-8B3E-7725-4A9D-C59EDC48BF1A}"/>
              </a:ext>
            </a:extLst>
          </p:cNvPr>
          <p:cNvSpPr txBox="1"/>
          <p:nvPr/>
        </p:nvSpPr>
        <p:spPr>
          <a:xfrm>
            <a:off x="409575" y="2133600"/>
            <a:ext cx="5895975" cy="4401205"/>
          </a:xfrm>
          <a:prstGeom prst="rect">
            <a:avLst/>
          </a:prstGeom>
          <a:noFill/>
        </p:spPr>
        <p:txBody>
          <a:bodyPr wrap="square" rtlCol="0">
            <a:spAutoFit/>
          </a:bodyPr>
          <a:lstStyle/>
          <a:p>
            <a:pPr algn="ctr"/>
            <a:r>
              <a:rPr lang="en-US" sz="2800" b="1" dirty="0" err="1">
                <a:solidFill>
                  <a:srgbClr val="FF0000"/>
                </a:solidFill>
                <a:latin typeface="Cambria" panose="02040503050406030204" pitchFamily="18" charset="0"/>
                <a:ea typeface="Cambria" panose="02040503050406030204" pitchFamily="18" charset="0"/>
              </a:rPr>
              <a:t>Bài</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giải</a:t>
            </a:r>
            <a:r>
              <a:rPr lang="en-US" sz="2800" b="1" dirty="0">
                <a:solidFill>
                  <a:srgbClr val="FF0000"/>
                </a:solidFill>
                <a:latin typeface="Cambria" panose="02040503050406030204" pitchFamily="18" charset="0"/>
                <a:ea typeface="Cambria" panose="02040503050406030204" pitchFamily="18" charset="0"/>
              </a:rPr>
              <a:t>:</a:t>
            </a:r>
            <a:endParaRPr lang="en-US" sz="2800" dirty="0">
              <a:solidFill>
                <a:srgbClr val="FF0000"/>
              </a:solidFill>
              <a:latin typeface="Cambria" panose="02040503050406030204" pitchFamily="18" charset="0"/>
              <a:ea typeface="Cambria" panose="02040503050406030204" pitchFamily="18" charset="0"/>
            </a:endParaRPr>
          </a:p>
          <a:p>
            <a:pPr algn="ctr"/>
            <a:r>
              <a:rPr lang="en-US" sz="2800" dirty="0" err="1">
                <a:solidFill>
                  <a:srgbClr val="FF0000"/>
                </a:solidFill>
                <a:latin typeface="Cambria" panose="02040503050406030204" pitchFamily="18" charset="0"/>
                <a:ea typeface="Cambria" panose="02040503050406030204" pitchFamily="18" charset="0"/>
              </a:rPr>
              <a:t>Diện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tích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hình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chữ</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nhật</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có</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chiều</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dài</a:t>
            </a:r>
            <a:r>
              <a:rPr lang="en-US" sz="2800" dirty="0">
                <a:solidFill>
                  <a:srgbClr val="FF0000"/>
                </a:solidFill>
                <a:latin typeface="Cambria" panose="02040503050406030204" pitchFamily="18" charset="0"/>
                <a:ea typeface="Cambria" panose="02040503050406030204" pitchFamily="18" charset="0"/>
              </a:rPr>
              <a:t> 10 cm, </a:t>
            </a:r>
            <a:r>
              <a:rPr lang="en-US" sz="2800" dirty="0" err="1">
                <a:solidFill>
                  <a:srgbClr val="FF0000"/>
                </a:solidFill>
                <a:latin typeface="Cambria" panose="02040503050406030204" pitchFamily="18" charset="0"/>
                <a:ea typeface="Cambria" panose="02040503050406030204" pitchFamily="18" charset="0"/>
              </a:rPr>
              <a:t>chiều</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rộng</a:t>
            </a:r>
            <a:r>
              <a:rPr lang="en-US" sz="2800" dirty="0">
                <a:solidFill>
                  <a:srgbClr val="FF0000"/>
                </a:solidFill>
                <a:latin typeface="Cambria" panose="02040503050406030204" pitchFamily="18" charset="0"/>
                <a:ea typeface="Cambria" panose="02040503050406030204" pitchFamily="18" charset="0"/>
              </a:rPr>
              <a:t> 5 cm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10 × 5 = 50 (cm</a:t>
            </a:r>
            <a:r>
              <a:rPr lang="en-US" sz="2800" baseline="30000" dirty="0">
                <a:solidFill>
                  <a:srgbClr val="FF0000"/>
                </a:solidFill>
                <a:latin typeface="Cambria" panose="02040503050406030204" pitchFamily="18" charset="0"/>
                <a:ea typeface="Cambria" panose="02040503050406030204" pitchFamily="18" charset="0"/>
              </a:rPr>
              <a:t>2</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err="1">
                <a:solidFill>
                  <a:srgbClr val="FF0000"/>
                </a:solidFill>
                <a:latin typeface="Cambria" panose="02040503050406030204" pitchFamily="18" charset="0"/>
                <a:ea typeface="Cambria" panose="02040503050406030204" pitchFamily="18" charset="0"/>
              </a:rPr>
              <a:t>Diện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tích</a:t>
            </a:r>
            <a:r>
              <a:rPr lang="en-US" sz="2800" dirty="0">
                <a:solidFill>
                  <a:srgbClr val="FF0000"/>
                </a:solidFill>
                <a:latin typeface="Cambria" panose="02040503050406030204" pitchFamily="18" charset="0"/>
                <a:ea typeface="Cambria" panose="02040503050406030204" pitchFamily="18" charset="0"/>
              </a:rPr>
              <a:t> 2 </a:t>
            </a:r>
            <a:r>
              <a:rPr lang="en-US" sz="2800" dirty="0" err="1">
                <a:solidFill>
                  <a:srgbClr val="FF0000"/>
                </a:solidFill>
                <a:latin typeface="Cambria" panose="02040503050406030204" pitchFamily="18" charset="0"/>
                <a:ea typeface="Cambria" panose="02040503050406030204" pitchFamily="18" charset="0"/>
              </a:rPr>
              <a:t>phần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khuyết</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thiếu</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trên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bảng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mạch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(1 x 1) x 2 = 2 (cm</a:t>
            </a:r>
            <a:r>
              <a:rPr lang="en-US" sz="2800" baseline="30000" dirty="0">
                <a:solidFill>
                  <a:srgbClr val="FF0000"/>
                </a:solidFill>
                <a:latin typeface="Cambria" panose="02040503050406030204" pitchFamily="18" charset="0"/>
                <a:ea typeface="Cambria" panose="02040503050406030204" pitchFamily="18" charset="0"/>
              </a:rPr>
              <a:t>2</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err="1">
                <a:solidFill>
                  <a:srgbClr val="FF0000"/>
                </a:solidFill>
                <a:latin typeface="Cambria" panose="02040503050406030204" pitchFamily="18" charset="0"/>
                <a:ea typeface="Cambria" panose="02040503050406030204" pitchFamily="18" charset="0"/>
              </a:rPr>
              <a:t>Diện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tích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của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bảng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mạch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máy</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tính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50 – 2= 48 (cm</a:t>
            </a:r>
            <a:r>
              <a:rPr lang="en-US" sz="2800" baseline="30000" dirty="0">
                <a:solidFill>
                  <a:srgbClr val="FF0000"/>
                </a:solidFill>
                <a:latin typeface="Cambria" panose="02040503050406030204" pitchFamily="18" charset="0"/>
                <a:ea typeface="Cambria" panose="02040503050406030204" pitchFamily="18" charset="0"/>
              </a:rPr>
              <a:t>2</a:t>
            </a:r>
            <a:r>
              <a:rPr lang="en-US" sz="2800" dirty="0">
                <a:solidFill>
                  <a:srgbClr val="FF0000"/>
                </a:solidFill>
                <a:latin typeface="Cambria" panose="02040503050406030204" pitchFamily="18" charset="0"/>
                <a:ea typeface="Cambria" panose="02040503050406030204" pitchFamily="18" charset="0"/>
              </a:rPr>
              <a:t>)</a:t>
            </a:r>
          </a:p>
          <a:p>
            <a:pPr algn="r"/>
            <a:r>
              <a:rPr lang="en-US" sz="2800" dirty="0" err="1">
                <a:solidFill>
                  <a:srgbClr val="FF0000"/>
                </a:solidFill>
                <a:latin typeface="Cambria" panose="02040503050406030204" pitchFamily="18" charset="0"/>
                <a:ea typeface="Cambria" panose="02040503050406030204" pitchFamily="18" charset="0"/>
              </a:rPr>
              <a:t>Đáp</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48 cm</a:t>
            </a:r>
            <a:r>
              <a:rPr lang="en-US" sz="2800" baseline="30000" dirty="0">
                <a:solidFill>
                  <a:srgbClr val="FF0000"/>
                </a:solidFill>
                <a:latin typeface="Cambria" panose="02040503050406030204" pitchFamily="18" charset="0"/>
                <a:ea typeface="Cambria" panose="02040503050406030204" pitchFamily="18" charset="0"/>
              </a:rPr>
              <a:t>2</a:t>
            </a:r>
            <a:endParaRPr lang="en-US" sz="28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441431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6" presetClass="entr" presetSubtype="21"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wipe(down)">
                                      <p:cBhvr>
                                        <p:cTn id="23" dur="500"/>
                                        <p:tgtEl>
                                          <p:spTgt spid="10">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wipe(down)">
                                      <p:cBhvr>
                                        <p:cTn id="28" dur="500"/>
                                        <p:tgtEl>
                                          <p:spTgt spid="10">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0">
                                            <p:txEl>
                                              <p:pRg st="2" end="2"/>
                                            </p:txEl>
                                          </p:spTgt>
                                        </p:tgtEl>
                                        <p:attrNameLst>
                                          <p:attrName>style.visibility</p:attrName>
                                        </p:attrNameLst>
                                      </p:cBhvr>
                                      <p:to>
                                        <p:strVal val="visible"/>
                                      </p:to>
                                    </p:set>
                                    <p:animEffect transition="in" filter="wipe(down)">
                                      <p:cBhvr>
                                        <p:cTn id="33" dur="500"/>
                                        <p:tgtEl>
                                          <p:spTgt spid="10">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0">
                                            <p:txEl>
                                              <p:pRg st="3" end="3"/>
                                            </p:txEl>
                                          </p:spTgt>
                                        </p:tgtEl>
                                        <p:attrNameLst>
                                          <p:attrName>style.visibility</p:attrName>
                                        </p:attrNameLst>
                                      </p:cBhvr>
                                      <p:to>
                                        <p:strVal val="visible"/>
                                      </p:to>
                                    </p:set>
                                    <p:animEffect transition="in" filter="wipe(down)">
                                      <p:cBhvr>
                                        <p:cTn id="38" dur="500"/>
                                        <p:tgtEl>
                                          <p:spTgt spid="10">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0">
                                            <p:txEl>
                                              <p:pRg st="4" end="4"/>
                                            </p:txEl>
                                          </p:spTgt>
                                        </p:tgtEl>
                                        <p:attrNameLst>
                                          <p:attrName>style.visibility</p:attrName>
                                        </p:attrNameLst>
                                      </p:cBhvr>
                                      <p:to>
                                        <p:strVal val="visible"/>
                                      </p:to>
                                    </p:set>
                                    <p:animEffect transition="in" filter="wipe(down)">
                                      <p:cBhvr>
                                        <p:cTn id="43" dur="500"/>
                                        <p:tgtEl>
                                          <p:spTgt spid="10">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0">
                                            <p:txEl>
                                              <p:pRg st="5" end="5"/>
                                            </p:txEl>
                                          </p:spTgt>
                                        </p:tgtEl>
                                        <p:attrNameLst>
                                          <p:attrName>style.visibility</p:attrName>
                                        </p:attrNameLst>
                                      </p:cBhvr>
                                      <p:to>
                                        <p:strVal val="visible"/>
                                      </p:to>
                                    </p:set>
                                    <p:animEffect transition="in" filter="wipe(down)">
                                      <p:cBhvr>
                                        <p:cTn id="48" dur="500"/>
                                        <p:tgtEl>
                                          <p:spTgt spid="10">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10">
                                            <p:txEl>
                                              <p:pRg st="6" end="6"/>
                                            </p:txEl>
                                          </p:spTgt>
                                        </p:tgtEl>
                                        <p:attrNameLst>
                                          <p:attrName>style.visibility</p:attrName>
                                        </p:attrNameLst>
                                      </p:cBhvr>
                                      <p:to>
                                        <p:strVal val="visible"/>
                                      </p:to>
                                    </p:set>
                                    <p:animEffect transition="in" filter="wipe(down)">
                                      <p:cBhvr>
                                        <p:cTn id="53" dur="500"/>
                                        <p:tgtEl>
                                          <p:spTgt spid="10">
                                            <p:txEl>
                                              <p:pRg st="6" end="6"/>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10">
                                            <p:txEl>
                                              <p:pRg st="7" end="7"/>
                                            </p:txEl>
                                          </p:spTgt>
                                        </p:tgtEl>
                                        <p:attrNameLst>
                                          <p:attrName>style.visibility</p:attrName>
                                        </p:attrNameLst>
                                      </p:cBhvr>
                                      <p:to>
                                        <p:strVal val="visible"/>
                                      </p:to>
                                    </p:set>
                                    <p:animEffect transition="in" filter="wipe(down)">
                                      <p:cBhvr>
                                        <p:cTn id="58" dur="5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52693" y="1759353"/>
            <a:ext cx="5857129" cy="4685703"/>
          </a:xfrm>
          <a:prstGeom prst="rect">
            <a:avLst/>
          </a:prstGeom>
        </p:spPr>
      </p:pic>
      <p:pic>
        <p:nvPicPr>
          <p:cNvPr id="11" name="Picture 10"/>
          <p:cNvPicPr>
            <a:picLocks noChangeAspect="1"/>
          </p:cNvPicPr>
          <p:nvPr/>
        </p:nvPicPr>
        <p:blipFill>
          <a:blip r:embed="rId3">
            <a:extLst>
              <a:ext uri="{BEBA8EAE-BF5A-486C-A8C5-ECC9F3942E4B}">
                <a14:imgProps xmlns:a14="http://schemas.microsoft.com/office/drawing/2010/main">
                  <a14:imgLayer r:embed="rId4">
                    <a14:imgEffect>
                      <a14:backgroundRemoval t="3309" b="95221" l="1272" r="99205"/>
                    </a14:imgEffect>
                  </a14:imgLayer>
                </a14:imgProps>
              </a:ext>
            </a:extLst>
          </a:blip>
          <a:stretch>
            <a:fillRect/>
          </a:stretch>
        </p:blipFill>
        <p:spPr>
          <a:xfrm rot="950001">
            <a:off x="7375928" y="3127948"/>
            <a:ext cx="3246307" cy="1403808"/>
          </a:xfrm>
          <a:prstGeom prst="rect">
            <a:avLst/>
          </a:prstGeom>
        </p:spPr>
      </p:pic>
      <p:sp>
        <p:nvSpPr>
          <p:cNvPr id="12" name="Line Callout 1 (Border and Accent Bar) 11"/>
          <p:cNvSpPr/>
          <p:nvPr/>
        </p:nvSpPr>
        <p:spPr>
          <a:xfrm>
            <a:off x="5948665" y="1400539"/>
            <a:ext cx="5220905" cy="1588973"/>
          </a:xfrm>
          <a:prstGeom prst="accentBorderCallout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3600" b="1" dirty="0" err="1">
                <a:solidFill>
                  <a:prstClr val="white"/>
                </a:solidFill>
                <a:latin typeface="Calibri" panose="020F0502020204030204" pitchFamily="34" charset="0"/>
                <a:cs typeface="Calibri" panose="020F0502020204030204" pitchFamily="34" charset="0"/>
              </a:rPr>
              <a:t>Bạn</a:t>
            </a:r>
            <a:r>
              <a:rPr lang="en-US" sz="3600" b="1" dirty="0">
                <a:solidFill>
                  <a:prstClr val="white"/>
                </a:solidFill>
                <a:latin typeface="Calibri" panose="020F0502020204030204" pitchFamily="34" charset="0"/>
                <a:cs typeface="Calibri" panose="020F0502020204030204" pitchFamily="34" charset="0"/>
              </a:rPr>
              <a:t> </a:t>
            </a:r>
            <a:r>
              <a:rPr lang="en-US" sz="3600" b="1" dirty="0" err="1">
                <a:solidFill>
                  <a:prstClr val="white"/>
                </a:solidFill>
                <a:latin typeface="Calibri" panose="020F0502020204030204" pitchFamily="34" charset="0"/>
                <a:cs typeface="Calibri" panose="020F0502020204030204" pitchFamily="34" charset="0"/>
              </a:rPr>
              <a:t>có</a:t>
            </a:r>
            <a:r>
              <a:rPr lang="en-US" sz="3600" b="1" dirty="0">
                <a:solidFill>
                  <a:prstClr val="white"/>
                </a:solidFill>
                <a:latin typeface="Calibri" panose="020F0502020204030204" pitchFamily="34" charset="0"/>
                <a:cs typeface="Calibri" panose="020F0502020204030204" pitchFamily="34" charset="0"/>
              </a:rPr>
              <a:t> </a:t>
            </a:r>
            <a:r>
              <a:rPr lang="en-US" sz="3600" b="1" dirty="0" err="1">
                <a:solidFill>
                  <a:prstClr val="white"/>
                </a:solidFill>
                <a:latin typeface="Calibri" panose="020F0502020204030204" pitchFamily="34" charset="0"/>
                <a:cs typeface="Calibri" panose="020F0502020204030204" pitchFamily="34" charset="0"/>
              </a:rPr>
              <a:t>thể</a:t>
            </a:r>
            <a:r>
              <a:rPr lang="en-US" sz="3600" b="1" dirty="0">
                <a:solidFill>
                  <a:prstClr val="white"/>
                </a:solidFill>
                <a:latin typeface="Calibri" panose="020F0502020204030204" pitchFamily="34" charset="0"/>
                <a:cs typeface="Calibri" panose="020F0502020204030204" pitchFamily="34" charset="0"/>
              </a:rPr>
              <a:t> </a:t>
            </a:r>
            <a:r>
              <a:rPr lang="en-US" sz="3600" b="1" dirty="0" err="1">
                <a:solidFill>
                  <a:prstClr val="white"/>
                </a:solidFill>
                <a:latin typeface="Calibri" panose="020F0502020204030204" pitchFamily="34" charset="0"/>
                <a:cs typeface="Calibri" panose="020F0502020204030204" pitchFamily="34" charset="0"/>
              </a:rPr>
              <a:t>vào</a:t>
            </a:r>
            <a:r>
              <a:rPr lang="en-US" sz="3600" b="1" dirty="0">
                <a:solidFill>
                  <a:prstClr val="white"/>
                </a:solidFill>
                <a:latin typeface="Calibri" panose="020F0502020204030204" pitchFamily="34" charset="0"/>
                <a:cs typeface="Calibri" panose="020F0502020204030204" pitchFamily="34" charset="0"/>
              </a:rPr>
              <a:t> </a:t>
            </a:r>
            <a:r>
              <a:rPr lang="en-US" sz="3600" b="1" dirty="0" err="1">
                <a:solidFill>
                  <a:prstClr val="white"/>
                </a:solidFill>
                <a:latin typeface="Calibri" panose="020F0502020204030204" pitchFamily="34" charset="0"/>
                <a:cs typeface="Calibri" panose="020F0502020204030204" pitchFamily="34" charset="0"/>
              </a:rPr>
              <a:t>cổng</a:t>
            </a:r>
            <a:r>
              <a:rPr lang="en-US" sz="3600" b="1" dirty="0">
                <a:solidFill>
                  <a:prstClr val="white"/>
                </a:solidFill>
                <a:latin typeface="Calibri" panose="020F0502020204030204" pitchFamily="34" charset="0"/>
                <a:cs typeface="Calibri" panose="020F0502020204030204" pitchFamily="34" charset="0"/>
              </a:rPr>
              <a:t> </a:t>
            </a:r>
            <a:r>
              <a:rPr lang="en-US" sz="3600" b="1" err="1">
                <a:solidFill>
                  <a:prstClr val="white"/>
                </a:solidFill>
                <a:latin typeface="Calibri" panose="020F0502020204030204" pitchFamily="34" charset="0"/>
                <a:cs typeface="Calibri" panose="020F0502020204030204" pitchFamily="34" charset="0"/>
              </a:rPr>
              <a:t>thăm</a:t>
            </a:r>
            <a:r>
              <a:rPr lang="en-US" sz="3600" b="1">
                <a:solidFill>
                  <a:prstClr val="white"/>
                </a:solidFill>
                <a:latin typeface="Calibri" panose="020F0502020204030204" pitchFamily="34" charset="0"/>
                <a:cs typeface="Calibri" panose="020F0502020204030204" pitchFamily="34" charset="0"/>
              </a:rPr>
              <a:t> HÀ MÃ</a:t>
            </a:r>
            <a:endParaRPr lang="en-US" sz="3600" b="1" dirty="0">
              <a:solidFill>
                <a:prstClr val="whit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972738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nodeType="clickEffect">
                                  <p:stCondLst>
                                    <p:cond delay="0"/>
                                  </p:stCondLst>
                                  <p:childTnLst>
                                    <p:animMotion origin="layout" path="M -8.33333E-7 -3.33333E-6 L -0.41055 0.21297 " pathEditMode="relative" rAng="0" ptsTypes="AA">
                                      <p:cBhvr>
                                        <p:cTn id="6" dur="2000" fill="hold"/>
                                        <p:tgtEl>
                                          <p:spTgt spid="11"/>
                                        </p:tgtEl>
                                        <p:attrNameLst>
                                          <p:attrName>ppt_x</p:attrName>
                                          <p:attrName>ppt_y</p:attrName>
                                        </p:attrNameLst>
                                      </p:cBhvr>
                                      <p:rCtr x="-20534" y="10648"/>
                                    </p:animMotion>
                                  </p:childTnLst>
                                </p:cTn>
                              </p:par>
                            </p:childTnLst>
                          </p:cTn>
                        </p:par>
                      </p:childTnLst>
                    </p:cTn>
                  </p:par>
                  <p:par>
                    <p:cTn id="7" fill="hold">
                      <p:stCondLst>
                        <p:cond delay="indefinite"/>
                      </p:stCondLst>
                      <p:childTnLst>
                        <p:par>
                          <p:cTn id="8" fill="hold">
                            <p:stCondLst>
                              <p:cond delay="0"/>
                            </p:stCondLst>
                            <p:childTnLst>
                              <p:par>
                                <p:cTn id="9" presetID="14" presetClass="exit" presetSubtype="10" fill="hold" nodeType="clickEffect">
                                  <p:stCondLst>
                                    <p:cond delay="0"/>
                                  </p:stCondLst>
                                  <p:childTnLst>
                                    <p:animEffect transition="out" filter="randombar(horizontal)">
                                      <p:cBhvr>
                                        <p:cTn id="10" dur="500"/>
                                        <p:tgtEl>
                                          <p:spTgt spid="11"/>
                                        </p:tgtEl>
                                      </p:cBhvr>
                                    </p:animEffect>
                                    <p:set>
                                      <p:cBhvr>
                                        <p:cTn id="11" dur="1" fill="hold">
                                          <p:stCondLst>
                                            <p:cond delay="499"/>
                                          </p:stCondLst>
                                        </p:cTn>
                                        <p:tgtEl>
                                          <p:spTgt spid="11"/>
                                        </p:tgtEl>
                                        <p:attrNameLst>
                                          <p:attrName>style.visibility</p:attrName>
                                        </p:attrNameLst>
                                      </p:cBhvr>
                                      <p:to>
                                        <p:strVal val="hidden"/>
                                      </p:to>
                                    </p:set>
                                  </p:childTnLst>
                                </p:cTn>
                              </p:par>
                              <p:par>
                                <p:cTn id="12" presetID="22" presetClass="entr" presetSubtype="8"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877">
      <a:dk1>
        <a:sysClr val="windowText" lastClr="000000"/>
      </a:dk1>
      <a:lt1>
        <a:sysClr val="window" lastClr="FFFFFF"/>
      </a:lt1>
      <a:dk2>
        <a:srgbClr val="44546A"/>
      </a:dk2>
      <a:lt2>
        <a:srgbClr val="E7E6E6"/>
      </a:lt2>
      <a:accent1>
        <a:srgbClr val="FA8C20"/>
      </a:accent1>
      <a:accent2>
        <a:srgbClr val="FA8C20"/>
      </a:accent2>
      <a:accent3>
        <a:srgbClr val="FA8C20"/>
      </a:accent3>
      <a:accent4>
        <a:srgbClr val="FA8C20"/>
      </a:accent4>
      <a:accent5>
        <a:srgbClr val="FA8C20"/>
      </a:accent5>
      <a:accent6>
        <a:srgbClr val="FA8C20"/>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TotalTime>
  <Words>441</Words>
  <Application>Microsoft Office PowerPoint</Application>
  <PresentationFormat>Custom</PresentationFormat>
  <Paragraphs>59</Paragraphs>
  <Slides>15</Slides>
  <Notes>7</Notes>
  <HiddenSlides>0</HiddenSlides>
  <MMClips>0</MMClips>
  <ScaleCrop>false</ScaleCrop>
  <HeadingPairs>
    <vt:vector size="4" baseType="variant">
      <vt:variant>
        <vt:lpstr>Theme</vt:lpstr>
      </vt:variant>
      <vt:variant>
        <vt:i4>3</vt:i4>
      </vt:variant>
      <vt:variant>
        <vt:lpstr>Slide Titles</vt:lpstr>
      </vt:variant>
      <vt:variant>
        <vt:i4>15</vt:i4>
      </vt:variant>
    </vt:vector>
  </HeadingPairs>
  <TitlesOfParts>
    <vt:vector size="18" baseType="lpstr">
      <vt:lpstr>2_Office Theme</vt:lpstr>
      <vt:lpstr>1_Office 主题​​</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THANH HUONG</cp:lastModifiedBy>
  <cp:revision>25</cp:revision>
  <dcterms:created xsi:type="dcterms:W3CDTF">2023-08-30T09:35:59Z</dcterms:created>
  <dcterms:modified xsi:type="dcterms:W3CDTF">2023-12-03T14:56:31Z</dcterms:modified>
</cp:coreProperties>
</file>