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0" r:id="rId3"/>
  </p:sldMasterIdLst>
  <p:notesMasterIdLst>
    <p:notesMasterId r:id="rId23"/>
  </p:notesMasterIdLst>
  <p:sldIdLst>
    <p:sldId id="261" r:id="rId4"/>
    <p:sldId id="272" r:id="rId5"/>
    <p:sldId id="301" r:id="rId6"/>
    <p:sldId id="305" r:id="rId7"/>
    <p:sldId id="317" r:id="rId8"/>
    <p:sldId id="302" r:id="rId9"/>
    <p:sldId id="304" r:id="rId10"/>
    <p:sldId id="316" r:id="rId11"/>
    <p:sldId id="306" r:id="rId12"/>
    <p:sldId id="307" r:id="rId13"/>
    <p:sldId id="320" r:id="rId14"/>
    <p:sldId id="310" r:id="rId15"/>
    <p:sldId id="309" r:id="rId16"/>
    <p:sldId id="303" r:id="rId17"/>
    <p:sldId id="311" r:id="rId18"/>
    <p:sldId id="314" r:id="rId19"/>
    <p:sldId id="312" r:id="rId20"/>
    <p:sldId id="313" r:id="rId21"/>
    <p:sldId id="291"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1008B"/>
    <a:srgbClr val="FFFF99"/>
    <a:srgbClr val="CCFFFF"/>
    <a:srgbClr val="99FF99"/>
    <a:srgbClr val="99FFCC"/>
    <a:srgbClr val="FABDD5"/>
    <a:srgbClr val="FF8391"/>
    <a:srgbClr val="00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1071" autoAdjust="0"/>
  </p:normalViewPr>
  <p:slideViewPr>
    <p:cSldViewPr snapToGrid="0">
      <p:cViewPr>
        <p:scale>
          <a:sx n="67" d="100"/>
          <a:sy n="67" d="100"/>
        </p:scale>
        <p:origin x="-59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83AD2-CD00-4048-9D8C-6058D8820D7E}" type="datetimeFigureOut">
              <a:rPr lang="vi-VN" smtClean="0"/>
              <a:t>03/12/2023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8640-6435-4228-A9D8-5D6DC96A9211}" type="slidenum">
              <a:rPr lang="vi-VN" smtClean="0"/>
              <a:t>‹#›</a:t>
            </a:fld>
            <a:endParaRPr lang="vi-VN"/>
          </a:p>
        </p:txBody>
      </p:sp>
    </p:spTree>
    <p:extLst>
      <p:ext uri="{BB962C8B-B14F-4D97-AF65-F5344CB8AC3E}">
        <p14:creationId xmlns:p14="http://schemas.microsoft.com/office/powerpoint/2010/main" val="350584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80329-534D-4960-94FA-2A328972E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F8CC471-3668-4099-B234-862A8145F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A552698-9124-4727-B822-F32FFA882E92}"/>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E175F403-29DD-4B92-8C98-2BC7C4A2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ACA1F9-6FEF-423F-B58B-B85D213FE33A}"/>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125102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00EDC-654C-426F-A600-14848CF83B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3BA4FD0-73D6-4861-89F4-89D6F3739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77BCEC-1F01-4FC9-81B8-193A4DD97218}"/>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771CAAF6-3E6B-43C8-B357-1BABFDADE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B77D3D-6F23-40B5-9E5B-B45828174D47}"/>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279819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AC9BD9-C7C5-4199-B1BA-EB170759D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27ADB5-33E7-4C32-9DF4-45D8FA51BA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C47D38-D631-4033-A056-E22857EFC284}"/>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2CF3584B-1720-4B8D-A958-EDCFD8137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FEC53F-E2D5-4FF1-BE24-6C0D19BE0758}"/>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18569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61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B17254-FA2D-46D5-9BC5-6E83FECBE7F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536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64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24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B17254-FA2D-46D5-9BC5-6E83FECBE7F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92577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06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30F59-9443-49A4-B8AF-68D46E5D0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7789EE-F5B4-4B58-B717-69B868BA3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1805BA-8E9A-4FB3-B860-F4078E63F8D3}"/>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AF25782A-4508-45DE-8175-0BD858DBF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015A62-D4B6-4D9D-8572-AD27937AE682}"/>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58935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49A6C-0307-41BA-B76B-06240CEA2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0BBCCB-496C-4154-AFE8-8624010F1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C9955C-C88C-413C-B3E7-8B9291DC923E}"/>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9BF73BED-C652-4549-9F47-6D0D7961A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7ABDD6-8E81-479A-87AA-BBC07539E2AD}"/>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24154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CA640-7209-4A89-9B2D-219341978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608225-EB0D-4A7A-A260-BC35AFFC8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BC0A146-F4C1-4183-9BE1-670BFB598A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44D61E-F099-466E-9BC8-96E619D24176}"/>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6" name="Footer Placeholder 5">
            <a:extLst>
              <a:ext uri="{FF2B5EF4-FFF2-40B4-BE49-F238E27FC236}">
                <a16:creationId xmlns:a16="http://schemas.microsoft.com/office/drawing/2014/main" xmlns="" id="{0DD510B4-839A-4E4F-A195-8004055D3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9A9B28-B3AF-4C07-A3F0-AEB5494D89B3}"/>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70595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2414E-B25B-4976-8AE5-065B6317DA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39B5A0E-2E55-4046-8F01-B9831EE7C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9AEA15-AE03-4AE3-9CFF-876A1DB04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9533EE1-0F2B-472A-905A-FF580C9F0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AE7E75-FC68-4267-8DD1-1D15FCD60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335B96-9BAD-497C-8AEA-71AA4044C79A}"/>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8" name="Footer Placeholder 7">
            <a:extLst>
              <a:ext uri="{FF2B5EF4-FFF2-40B4-BE49-F238E27FC236}">
                <a16:creationId xmlns:a16="http://schemas.microsoft.com/office/drawing/2014/main" xmlns="" id="{3A809A6A-67AD-4DA3-97CB-A9B79C133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7527BF8-5C24-4060-846B-4469166D5A23}"/>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92417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0645A-D23B-4BB2-B934-9EC52BFB3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734ABBC-F7E4-4065-ACFF-698EFFB6BCA9}"/>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4" name="Footer Placeholder 3">
            <a:extLst>
              <a:ext uri="{FF2B5EF4-FFF2-40B4-BE49-F238E27FC236}">
                <a16:creationId xmlns:a16="http://schemas.microsoft.com/office/drawing/2014/main" xmlns="" id="{63ACF582-163C-41E7-A596-399AFD8E00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22E7CA-461D-428E-B36E-614719D902BA}"/>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4985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57BFE7-1931-48D9-B44B-E74ADB136262}"/>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3" name="Footer Placeholder 2">
            <a:extLst>
              <a:ext uri="{FF2B5EF4-FFF2-40B4-BE49-F238E27FC236}">
                <a16:creationId xmlns:a16="http://schemas.microsoft.com/office/drawing/2014/main" xmlns="" id="{B7529926-4972-438E-94D9-C3606D89F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F1B7E7-7969-4A76-8322-E91D48A8BB39}"/>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38369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2BA31-866E-4E79-9761-DD6C34B64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8F6CF0A-423D-49F4-A59F-BB3AAC6E2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4FD43E9-C366-45F0-A28E-2865D3248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132A9C-34B9-42B5-B928-B7A9F9D910DD}"/>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6" name="Footer Placeholder 5">
            <a:extLst>
              <a:ext uri="{FF2B5EF4-FFF2-40B4-BE49-F238E27FC236}">
                <a16:creationId xmlns:a16="http://schemas.microsoft.com/office/drawing/2014/main" xmlns="" id="{D17923CC-8D05-491B-8A38-8B207F764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75E375-2E47-4FBB-85A7-ADE5DE0E4EA4}"/>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306646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A880A-8311-4CF9-A27E-3A1ED6A68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CF3DAE5-AB2D-4386-8C14-F2ECD65B4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75F55C1-D11D-48CC-82A8-7E0997722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477DE9-646C-4508-A8EC-D715D9CAD469}"/>
              </a:ext>
            </a:extLst>
          </p:cNvPr>
          <p:cNvSpPr>
            <a:spLocks noGrp="1"/>
          </p:cNvSpPr>
          <p:nvPr>
            <p:ph type="dt" sz="half" idx="10"/>
          </p:nvPr>
        </p:nvSpPr>
        <p:spPr/>
        <p:txBody>
          <a:bodyPr/>
          <a:lstStyle/>
          <a:p>
            <a:fld id="{FB007EF7-CEC5-4E58-A0C3-51B30AFC498A}" type="datetimeFigureOut">
              <a:rPr lang="en-US" smtClean="0"/>
              <a:t>12/3/2023</a:t>
            </a:fld>
            <a:endParaRPr lang="en-US"/>
          </a:p>
        </p:txBody>
      </p:sp>
      <p:sp>
        <p:nvSpPr>
          <p:cNvPr id="6" name="Footer Placeholder 5">
            <a:extLst>
              <a:ext uri="{FF2B5EF4-FFF2-40B4-BE49-F238E27FC236}">
                <a16:creationId xmlns:a16="http://schemas.microsoft.com/office/drawing/2014/main" xmlns="" id="{8C94B98B-BF66-4F6C-9B98-F42596C4E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9D02FF-C47A-4B95-B1A5-A3E1B52D949D}"/>
              </a:ext>
            </a:extLst>
          </p:cNvPr>
          <p:cNvSpPr>
            <a:spLocks noGrp="1"/>
          </p:cNvSpPr>
          <p:nvPr>
            <p:ph type="sldNum" sz="quarter" idx="12"/>
          </p:nvPr>
        </p:nvSpPr>
        <p:spPr/>
        <p:txBody>
          <a:bodyPr/>
          <a:lstStyle/>
          <a:p>
            <a:fld id="{1478DA6B-8537-4EEC-B840-C0775CF89CF4}" type="slidenum">
              <a:rPr lang="en-US" smtClean="0"/>
              <a:t>‹#›</a:t>
            </a:fld>
            <a:endParaRPr lang="en-US"/>
          </a:p>
        </p:txBody>
      </p:sp>
    </p:spTree>
    <p:extLst>
      <p:ext uri="{BB962C8B-B14F-4D97-AF65-F5344CB8AC3E}">
        <p14:creationId xmlns:p14="http://schemas.microsoft.com/office/powerpoint/2010/main" val="307670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519D6182-4EC6-40E5-8397-9853A2934BA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6037E714-0652-46A1-BF83-90DBCE1F9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992A6B-E99F-4FF4-8753-E2A959CF0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CCBBEB-C21A-4B50-99E1-D722CE603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07EF7-CEC5-4E58-A0C3-51B30AFC498A}" type="datetimeFigureOut">
              <a:rPr lang="en-US" smtClean="0"/>
              <a:t>12/3/2023</a:t>
            </a:fld>
            <a:endParaRPr lang="en-US"/>
          </a:p>
        </p:txBody>
      </p:sp>
      <p:sp>
        <p:nvSpPr>
          <p:cNvPr id="5" name="Footer Placeholder 4">
            <a:extLst>
              <a:ext uri="{FF2B5EF4-FFF2-40B4-BE49-F238E27FC236}">
                <a16:creationId xmlns:a16="http://schemas.microsoft.com/office/drawing/2014/main" xmlns="" id="{09636E55-8804-4911-9325-8C7F6CE793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D75C75-1A0A-4A7D-AEDB-F250778D7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8DA6B-8537-4EEC-B840-C0775CF89CF4}" type="slidenum">
              <a:rPr lang="en-US" smtClean="0"/>
              <a:t>‹#›</a:t>
            </a:fld>
            <a:endParaRPr lang="en-US"/>
          </a:p>
        </p:txBody>
      </p:sp>
    </p:spTree>
    <p:extLst>
      <p:ext uri="{BB962C8B-B14F-4D97-AF65-F5344CB8AC3E}">
        <p14:creationId xmlns:p14="http://schemas.microsoft.com/office/powerpoint/2010/main" val="37180028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xmlns="" id="{4A9A57CB-E0CC-425F-B49C-88DBDF548F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4437780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xmlns="" id="{37661AA6-448A-4329-A2F3-D30E5B8427C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4676800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3.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3.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3.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xmlns=""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9" name="Picture 8">
              <a:extLst>
                <a:ext uri="{FF2B5EF4-FFF2-40B4-BE49-F238E27FC236}">
                  <a16:creationId xmlns:a16="http://schemas.microsoft.com/office/drawing/2014/main" xmlns=""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xmlns=""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dirty="0"/>
          </a:p>
        </p:txBody>
      </p:sp>
      <p:sp>
        <p:nvSpPr>
          <p:cNvPr id="14" name="TextBox 13">
            <a:extLst>
              <a:ext uri="{FF2B5EF4-FFF2-40B4-BE49-F238E27FC236}">
                <a16:creationId xmlns:a16="http://schemas.microsoft.com/office/drawing/2014/main" xmlns="" id="{BF7D9DD7-CF1A-4A32-A408-671EC57AD4CB}"/>
              </a:ext>
            </a:extLst>
          </p:cNvPr>
          <p:cNvSpPr txBox="1"/>
          <p:nvPr/>
        </p:nvSpPr>
        <p:spPr>
          <a:xfrm>
            <a:off x="3280295" y="229113"/>
            <a:ext cx="5631403" cy="707886"/>
          </a:xfrm>
          <a:prstGeom prst="rect">
            <a:avLst/>
          </a:prstGeom>
          <a:noFill/>
        </p:spPr>
        <p:txBody>
          <a:bodyPr wrap="square" rtlCol="0">
            <a:spAutoFit/>
          </a:bodyPr>
          <a:lstStyle/>
          <a:p>
            <a:pPr algn="ctr"/>
            <a:r>
              <a:rPr lang="en-US" sz="4000" dirty="0" err="1">
                <a:solidFill>
                  <a:srgbClr val="00B050"/>
                </a:solidFill>
                <a:latin typeface="SVN-Shintia Script" panose="02000804000000020003" pitchFamily="2" charset="0"/>
              </a:rPr>
              <a:t>Thứ</a:t>
            </a:r>
            <a:r>
              <a:rPr lang="en-US" sz="4000" dirty="0">
                <a:solidFill>
                  <a:srgbClr val="00B050"/>
                </a:solidFill>
                <a:latin typeface="SVN-Shintia Script" panose="02000804000000020003" pitchFamily="2" charset="0"/>
              </a:rPr>
              <a:t> … </a:t>
            </a:r>
            <a:r>
              <a:rPr lang="en-US" sz="4000" dirty="0" err="1">
                <a:solidFill>
                  <a:srgbClr val="00B050"/>
                </a:solidFill>
                <a:latin typeface="SVN-Shintia Script" panose="02000804000000020003" pitchFamily="2" charset="0"/>
              </a:rPr>
              <a:t>ngày</a:t>
            </a:r>
            <a:r>
              <a:rPr lang="en-US" sz="4000" dirty="0">
                <a:solidFill>
                  <a:srgbClr val="00B050"/>
                </a:solidFill>
                <a:latin typeface="SVN-Shintia Script" panose="02000804000000020003" pitchFamily="2" charset="0"/>
              </a:rPr>
              <a:t> … </a:t>
            </a:r>
            <a:r>
              <a:rPr lang="en-US" sz="4000" dirty="0" err="1">
                <a:solidFill>
                  <a:srgbClr val="00B050"/>
                </a:solidFill>
                <a:latin typeface="SVN-Shintia Script" panose="02000804000000020003" pitchFamily="2" charset="0"/>
              </a:rPr>
              <a:t>tháng</a:t>
            </a:r>
            <a:r>
              <a:rPr lang="en-US" sz="4000" dirty="0">
                <a:solidFill>
                  <a:srgbClr val="00B050"/>
                </a:solidFill>
                <a:latin typeface="SVN-Shintia Script" panose="02000804000000020003" pitchFamily="2" charset="0"/>
              </a:rPr>
              <a:t> … </a:t>
            </a:r>
            <a:r>
              <a:rPr lang="en-US" sz="4000" dirty="0" err="1">
                <a:solidFill>
                  <a:srgbClr val="00B050"/>
                </a:solidFill>
                <a:latin typeface="SVN-Shintia Script" panose="02000804000000020003" pitchFamily="2" charset="0"/>
              </a:rPr>
              <a:t>năm</a:t>
            </a:r>
            <a:r>
              <a:rPr lang="en-US" sz="4000" dirty="0">
                <a:solidFill>
                  <a:srgbClr val="00B050"/>
                </a:solidFill>
                <a:latin typeface="SVN-Shintia Script" panose="02000804000000020003" pitchFamily="2" charset="0"/>
              </a:rPr>
              <a:t> …</a:t>
            </a:r>
            <a:endParaRPr lang="vi-VN" sz="4000" dirty="0">
              <a:solidFill>
                <a:srgbClr val="00B050"/>
              </a:solidFill>
            </a:endParaRPr>
          </a:p>
        </p:txBody>
      </p:sp>
      <p:sp>
        <p:nvSpPr>
          <p:cNvPr id="23" name="TextBox 22">
            <a:extLst>
              <a:ext uri="{FF2B5EF4-FFF2-40B4-BE49-F238E27FC236}">
                <a16:creationId xmlns:a16="http://schemas.microsoft.com/office/drawing/2014/main" xmlns="" id="{747A2361-4636-4CC6-8F9E-9CF53E33BD44}"/>
              </a:ext>
            </a:extLst>
          </p:cNvPr>
          <p:cNvSpPr txBox="1"/>
          <p:nvPr/>
        </p:nvSpPr>
        <p:spPr>
          <a:xfrm>
            <a:off x="4141110" y="1079885"/>
            <a:ext cx="4446234" cy="769441"/>
          </a:xfrm>
          <a:prstGeom prst="rect">
            <a:avLst/>
          </a:prstGeom>
          <a:noFill/>
        </p:spPr>
        <p:txBody>
          <a:bodyPr wrap="square" rtlCol="0">
            <a:spAutoFit/>
          </a:bodyPr>
          <a:lstStyle/>
          <a:p>
            <a:r>
              <a:rPr lang="en-US" sz="4400">
                <a:ln w="0"/>
                <a:solidFill>
                  <a:srgbClr val="FF0000"/>
                </a:solidFill>
                <a:effectLst>
                  <a:outerShdw blurRad="38100" dist="25400" dir="5400000" algn="ctr" rotWithShape="0">
                    <a:srgbClr val="6E747A">
                      <a:alpha val="43000"/>
                    </a:srgbClr>
                  </a:outerShdw>
                </a:effectLst>
                <a:latin typeface="UTM Cookies" panose="02040603050506020204" pitchFamily="18" charset="0"/>
              </a:rPr>
              <a:t>CÔNG NGHỆ</a:t>
            </a:r>
            <a:endParaRPr lang="vi-VN" sz="4400" dirty="0">
              <a:ln w="0"/>
              <a:solidFill>
                <a:srgbClr val="FF0000"/>
              </a:solidFill>
              <a:effectLst>
                <a:outerShdw blurRad="38100" dist="25400" dir="5400000" algn="ctr" rotWithShape="0">
                  <a:srgbClr val="6E747A">
                    <a:alpha val="43000"/>
                  </a:srgbClr>
                </a:outerShdw>
              </a:effectLst>
            </a:endParaRPr>
          </a:p>
        </p:txBody>
      </p:sp>
      <p:sp>
        <p:nvSpPr>
          <p:cNvPr id="24" name="TextBox 23">
            <a:extLst>
              <a:ext uri="{FF2B5EF4-FFF2-40B4-BE49-F238E27FC236}">
                <a16:creationId xmlns:a16="http://schemas.microsoft.com/office/drawing/2014/main" xmlns="" id="{D2BE49B9-7859-477A-85CF-2B3B51E90F29}"/>
              </a:ext>
            </a:extLst>
          </p:cNvPr>
          <p:cNvSpPr txBox="1"/>
          <p:nvPr/>
        </p:nvSpPr>
        <p:spPr>
          <a:xfrm>
            <a:off x="1035822" y="2036986"/>
            <a:ext cx="10449017" cy="1200329"/>
          </a:xfrm>
          <a:prstGeom prst="rect">
            <a:avLst/>
          </a:prstGeom>
          <a:noFill/>
        </p:spPr>
        <p:txBody>
          <a:bodyPr wrap="square" rtlCol="0">
            <a:spAutoFit/>
          </a:bodyPr>
          <a:lstStyle/>
          <a:p>
            <a:pPr algn="ctr"/>
            <a:r>
              <a:rPr lang="en-US" sz="7200" b="1">
                <a:ln w="22225">
                  <a:solidFill>
                    <a:schemeClr val="accent2"/>
                  </a:solidFill>
                  <a:prstDash val="solid"/>
                </a:ln>
                <a:solidFill>
                  <a:srgbClr val="FFFF00"/>
                </a:solidFill>
                <a:latin typeface="UVN Da Lat" panose="03060902030302020204" pitchFamily="66" charset="0"/>
              </a:rPr>
              <a:t>Gieo hạt và trồng hoa trong chậu</a:t>
            </a:r>
            <a:endParaRPr lang="vi-VN" sz="6000" b="1" dirty="0">
              <a:ln w="22225">
                <a:solidFill>
                  <a:schemeClr val="accent2"/>
                </a:solidFill>
                <a:prstDash val="solid"/>
              </a:ln>
              <a:solidFill>
                <a:srgbClr val="FFFF00"/>
              </a:solidFill>
            </a:endParaRPr>
          </a:p>
        </p:txBody>
      </p:sp>
      <p:sp>
        <p:nvSpPr>
          <p:cNvPr id="26" name="Rectangle 25">
            <a:extLst>
              <a:ext uri="{FF2B5EF4-FFF2-40B4-BE49-F238E27FC236}">
                <a16:creationId xmlns:a16="http://schemas.microsoft.com/office/drawing/2014/main" xmlns="" id="{2244327C-D26E-43BC-B7A9-5A9DD6D0A0DF}"/>
              </a:ext>
            </a:extLst>
          </p:cNvPr>
          <p:cNvSpPr/>
          <p:nvPr/>
        </p:nvSpPr>
        <p:spPr>
          <a:xfrm>
            <a:off x="4349888" y="3429000"/>
            <a:ext cx="3027351" cy="769441"/>
          </a:xfrm>
          <a:prstGeom prst="rect">
            <a:avLst/>
          </a:prstGeom>
        </p:spPr>
        <p:txBody>
          <a:bodyPr wrap="square">
            <a:spAutoFit/>
          </a:bodyPr>
          <a:lstStyle/>
          <a:p>
            <a:pPr algn="ctr"/>
            <a:r>
              <a:rPr lang="en-US" sz="4400" b="1" dirty="0" err="1">
                <a:solidFill>
                  <a:srgbClr val="0070C0"/>
                </a:solidFill>
                <a:latin typeface="LNTH-LuoLuoNotangYuanTi 1" panose="020B0604020202020204" charset="-128"/>
                <a:ea typeface="LNTH-LuoLuoNotangYuanTi 1" panose="020B0604020202020204" charset="-128"/>
                <a:cs typeface="LNTH-LuoLuoNotangYuanTi 1" panose="020B0604020202020204" charset="-128"/>
              </a:rPr>
              <a:t>Tiết</a:t>
            </a:r>
            <a:r>
              <a:rPr lang="en-US" sz="4400" b="1" dirty="0">
                <a:solidFill>
                  <a:srgbClr val="0070C0"/>
                </a:solidFill>
                <a:latin typeface="LNTH-LuoLuoNotangYuanTi 1" panose="020B0604020202020204" charset="-128"/>
                <a:ea typeface="LNTH-LuoLuoNotangYuanTi 1" panose="020B0604020202020204" charset="-128"/>
                <a:cs typeface="LNTH-LuoLuoNotangYuanTi 1" panose="020B0604020202020204" charset="-128"/>
              </a:rPr>
              <a:t> 2</a:t>
            </a:r>
          </a:p>
        </p:txBody>
      </p:sp>
      <p:pic>
        <p:nvPicPr>
          <p:cNvPr id="10" name="Picture 9">
            <a:extLst>
              <a:ext uri="{FF2B5EF4-FFF2-40B4-BE49-F238E27FC236}">
                <a16:creationId xmlns:a16="http://schemas.microsoft.com/office/drawing/2014/main" xmlns="" id="{DD1CC6A1-56CA-4915-8FF5-FC19001BEBCF}"/>
              </a:ext>
            </a:extLst>
          </p:cNvPr>
          <p:cNvPicPr>
            <a:picLocks noChangeAspect="1"/>
          </p:cNvPicPr>
          <p:nvPr/>
        </p:nvPicPr>
        <p:blipFill>
          <a:blip r:embed="rId4"/>
          <a:stretch>
            <a:fillRect/>
          </a:stretch>
        </p:blipFill>
        <p:spPr>
          <a:xfrm>
            <a:off x="3504947" y="4352770"/>
            <a:ext cx="4717231" cy="2380254"/>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p:bldP spid="23" grpId="0"/>
      <p:bldP spid="24"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59882"/>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B8E6A54C-A2D3-42F8-ADA9-6D5F6A960B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17" b="94917" l="10000" r="90000">
                        <a14:foregroundMark x1="49917" y1="9000" x2="38833" y2="15083"/>
                        <a14:foregroundMark x1="38833" y1="15083" x2="38333" y2="16833"/>
                        <a14:foregroundMark x1="49417" y1="5917" x2="44583" y2="5917"/>
                        <a14:foregroundMark x1="46417" y1="46333" x2="47250" y2="66667"/>
                        <a14:foregroundMark x1="54583" y1="49250" x2="56333" y2="59833"/>
                        <a14:foregroundMark x1="56333" y1="59833" x2="51000" y2="72500"/>
                        <a14:foregroundMark x1="51000" y1="72500" x2="44167" y2="72250"/>
                        <a14:foregroundMark x1="46750" y1="90500" x2="40667" y2="93750"/>
                        <a14:foregroundMark x1="51500" y1="88833" x2="57000" y2="92083"/>
                        <a14:foregroundMark x1="54750" y1="94333" x2="58917" y2="93917"/>
                        <a14:foregroundMark x1="38417" y1="94917" x2="41500" y2="94750"/>
                      </a14:backgroundRemoval>
                    </a14:imgEffect>
                  </a14:imgLayer>
                </a14:imgProps>
              </a:ext>
            </a:extLst>
          </a:blip>
          <a:stretch>
            <a:fillRect/>
          </a:stretch>
        </p:blipFill>
        <p:spPr>
          <a:xfrm>
            <a:off x="-1226941" y="1559295"/>
            <a:ext cx="5298705" cy="5298705"/>
          </a:xfrm>
          <a:prstGeom prst="rect">
            <a:avLst/>
          </a:prstGeom>
        </p:spPr>
      </p:pic>
      <p:pic>
        <p:nvPicPr>
          <p:cNvPr id="3" name="Picture 2">
            <a:extLst>
              <a:ext uri="{FF2B5EF4-FFF2-40B4-BE49-F238E27FC236}">
                <a16:creationId xmlns:a16="http://schemas.microsoft.com/office/drawing/2014/main" xmlns="" id="{52166670-14F3-455B-8D8E-0855C9C73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7087" y="458473"/>
            <a:ext cx="7969717" cy="3390062"/>
          </a:xfrm>
          <a:prstGeom prst="rect">
            <a:avLst/>
          </a:prstGeom>
        </p:spPr>
      </p:pic>
      <p:sp>
        <p:nvSpPr>
          <p:cNvPr id="8" name="TextBox 7">
            <a:extLst>
              <a:ext uri="{FF2B5EF4-FFF2-40B4-BE49-F238E27FC236}">
                <a16:creationId xmlns:a16="http://schemas.microsoft.com/office/drawing/2014/main" xmlns="" id="{1F694C53-982D-49DC-9768-317313057C3A}"/>
              </a:ext>
            </a:extLst>
          </p:cNvPr>
          <p:cNvSpPr txBox="1"/>
          <p:nvPr/>
        </p:nvSpPr>
        <p:spPr>
          <a:xfrm>
            <a:off x="3302548" y="1068767"/>
            <a:ext cx="7467040" cy="2554545"/>
          </a:xfrm>
          <a:prstGeom prst="rect">
            <a:avLst/>
          </a:prstGeom>
          <a:noFill/>
        </p:spPr>
        <p:txBody>
          <a:bodyPr wrap="square">
            <a:spAutoFit/>
          </a:bodyPr>
          <a:lstStyle/>
          <a:p>
            <a:r>
              <a:rPr lang="en-US" sz="2000">
                <a:solidFill>
                  <a:srgbClr val="0070C0"/>
                </a:solidFill>
              </a:rPr>
              <a:t>- </a:t>
            </a:r>
            <a:r>
              <a:rPr lang="vi-VN" sz="2000">
                <a:solidFill>
                  <a:srgbClr val="0070C0"/>
                </a:solidFill>
              </a:rPr>
              <a:t>Trước khi thực hiện việc gieo hạt, cần chuẩn bị chậu, hạt giống (đã được ngâm ủ theo tỉ lệ 2 sôi : 3 lạnh hoặc 54 oC – 55 oC), giá thể phù hợp để hạt nảy nầm</a:t>
            </a:r>
            <a:endParaRPr lang="en-US" sz="2000">
              <a:solidFill>
                <a:srgbClr val="0070C0"/>
              </a:solidFill>
            </a:endParaRPr>
          </a:p>
          <a:p>
            <a:r>
              <a:rPr lang="en-US" sz="2000">
                <a:solidFill>
                  <a:srgbClr val="0070C0"/>
                </a:solidFill>
              </a:rPr>
              <a:t>- </a:t>
            </a:r>
            <a:r>
              <a:rPr lang="vi-VN" sz="2000">
                <a:solidFill>
                  <a:srgbClr val="0070C0"/>
                </a:solidFill>
              </a:rPr>
              <a:t>Sau khi gieo hạt, chậu được đặt trong bóng râm và giá thể phải luôn được giữ ẩm đến khi hạt nảy mầm. Khi cây bắt đầu ra từ hai đến ba lá, có thể tách cây và trồng vào các chậu khác nhau tuỳ theo nhu cầu.</a:t>
            </a:r>
            <a:endParaRPr lang="en-US" sz="2000">
              <a:solidFill>
                <a:srgbClr val="0070C0"/>
              </a:solidFill>
            </a:endParaRPr>
          </a:p>
          <a:p>
            <a:r>
              <a:rPr lang="en-US" sz="2000">
                <a:solidFill>
                  <a:srgbClr val="0070C0"/>
                </a:solidFill>
              </a:rPr>
              <a:t>- </a:t>
            </a:r>
            <a:r>
              <a:rPr lang="vi-VN" sz="2000">
                <a:solidFill>
                  <a:srgbClr val="0070C0"/>
                </a:solidFill>
              </a:rPr>
              <a:t>Đảm bảo an toàn lao động và vệ sinh môi trường khi gieo hạt.</a:t>
            </a:r>
            <a:endParaRPr lang="en-US" sz="2000">
              <a:solidFill>
                <a:srgbClr val="0070C0"/>
              </a:solidFill>
            </a:endParaRPr>
          </a:p>
        </p:txBody>
      </p:sp>
    </p:spTree>
    <p:extLst>
      <p:ext uri="{BB962C8B-B14F-4D97-AF65-F5344CB8AC3E}">
        <p14:creationId xmlns:p14="http://schemas.microsoft.com/office/powerpoint/2010/main" val="2688399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10;&#10;描述已自动生成">
            <a:extLst>
              <a:ext uri="{FF2B5EF4-FFF2-40B4-BE49-F238E27FC236}">
                <a16:creationId xmlns:a16="http://schemas.microsoft.com/office/drawing/2014/main" xmlns="" id="{B76F4219-2625-4EE3-B18B-33700DF7465D}"/>
              </a:ext>
            </a:extLst>
          </p:cNvPr>
          <p:cNvPicPr>
            <a:picLocks noChangeAspect="1"/>
          </p:cNvPicPr>
          <p:nvPr/>
        </p:nvPicPr>
        <p:blipFill rotWithShape="1">
          <a:blip r:embed="rId2">
            <a:extLst>
              <a:ext uri="{28A0092B-C50C-407E-A947-70E740481C1C}">
                <a14:useLocalDpi xmlns:a14="http://schemas.microsoft.com/office/drawing/2010/main" val="0"/>
              </a:ext>
            </a:extLst>
          </a:blip>
          <a:srcRect l="29442" t="14346" r="18947"/>
          <a:stretch/>
        </p:blipFill>
        <p:spPr>
          <a:xfrm rot="16200000">
            <a:off x="2667002" y="-2667001"/>
            <a:ext cx="6858000" cy="12192001"/>
          </a:xfrm>
          <a:prstGeom prst="rect">
            <a:avLst/>
          </a:prstGeom>
        </p:spPr>
      </p:pic>
      <p:grpSp>
        <p:nvGrpSpPr>
          <p:cNvPr id="10" name="Group 9">
            <a:extLst>
              <a:ext uri="{FF2B5EF4-FFF2-40B4-BE49-F238E27FC236}">
                <a16:creationId xmlns:a16="http://schemas.microsoft.com/office/drawing/2014/main" xmlns="" id="{73FF9A61-8EC2-4C4A-8CA4-4E371D0E2796}"/>
              </a:ext>
            </a:extLst>
          </p:cNvPr>
          <p:cNvGrpSpPr/>
          <p:nvPr/>
        </p:nvGrpSpPr>
        <p:grpSpPr>
          <a:xfrm>
            <a:off x="3922907" y="1676090"/>
            <a:ext cx="3764132" cy="1070392"/>
            <a:chOff x="4213934" y="1155492"/>
            <a:chExt cx="3764132" cy="1070392"/>
          </a:xfrm>
        </p:grpSpPr>
        <p:sp>
          <p:nvSpPr>
            <p:cNvPr id="11" name="Flowchart: Terminator 10">
              <a:extLst>
                <a:ext uri="{FF2B5EF4-FFF2-40B4-BE49-F238E27FC236}">
                  <a16:creationId xmlns:a16="http://schemas.microsoft.com/office/drawing/2014/main" xmlns="" id="{2A8F2183-26CF-4EF8-960D-89A040E48B51}"/>
                </a:ext>
              </a:extLst>
            </p:cNvPr>
            <p:cNvSpPr/>
            <p:nvPr/>
          </p:nvSpPr>
          <p:spPr>
            <a:xfrm>
              <a:off x="4213934" y="1155492"/>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xmlns="" id="{848C2201-02BA-432A-A52E-F23A25CE2152}"/>
                </a:ext>
              </a:extLst>
            </p:cNvPr>
            <p:cNvSpPr txBox="1"/>
            <p:nvPr/>
          </p:nvSpPr>
          <p:spPr>
            <a:xfrm>
              <a:off x="4658559" y="1347927"/>
              <a:ext cx="315748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Hoạt</a:t>
              </a:r>
              <a:r>
                <a:rPr kumimoji="0" lang="en-US" sz="4000" b="0" i="0" u="none" strike="noStrike" kern="1200" cap="none" spc="0" normalizeH="0" baseline="0" noProof="0" dirty="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 </a:t>
              </a:r>
              <a:r>
                <a:rPr kumimoji="0" lang="en-US" sz="4000" b="0" i="0" u="none" strike="noStrike" kern="1200" cap="none" spc="0" normalizeH="0" baseline="0" noProof="0" err="1">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động</a:t>
              </a:r>
              <a:r>
                <a:rPr kumimoji="0" lang="en-US" sz="4000" b="0" i="0" u="none" strike="noStrike" kern="1200" cap="none" spc="0" normalizeH="0" baseline="0" noProof="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 3</a:t>
              </a:r>
              <a:endParaRPr kumimoji="0" lang="en-US" sz="4000" b="0" i="0" u="none" strike="noStrike" kern="1200" cap="none" spc="0" normalizeH="0" baseline="0" noProof="0" dirty="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xmlns="" id="{9AA9939C-A0F5-46D2-980A-E5D230707A57}"/>
              </a:ext>
            </a:extLst>
          </p:cNvPr>
          <p:cNvSpPr txBox="1"/>
          <p:nvPr/>
        </p:nvSpPr>
        <p:spPr>
          <a:xfrm>
            <a:off x="1795506" y="2938917"/>
            <a:ext cx="9136737" cy="3139321"/>
          </a:xfrm>
          <a:prstGeom prst="rect">
            <a:avLst/>
          </a:prstGeom>
          <a:noFill/>
        </p:spPr>
        <p:txBody>
          <a:bodyPr wrap="square" rtlCol="0">
            <a:spAutoFit/>
          </a:bodyPr>
          <a:lstStyle/>
          <a:p>
            <a:pPr lvl="0" algn="ctr"/>
            <a:r>
              <a:rPr lang="en-US" sz="6600" b="1">
                <a:ln w="9525">
                  <a:solidFill>
                    <a:srgbClr val="F79646">
                      <a:lumMod val="75000"/>
                    </a:srgbClr>
                  </a:solidFill>
                  <a:prstDash val="solid"/>
                </a:ln>
                <a:solidFill>
                  <a:srgbClr val="00FFFF"/>
                </a:solidFill>
                <a:effectLst>
                  <a:outerShdw blurRad="50800" dist="38100" dir="2700000" algn="tl" rotWithShape="0">
                    <a:srgbClr val="8064A2">
                      <a:alpha val="40000"/>
                    </a:srgbClr>
                  </a:outerShdw>
                </a:effectLst>
                <a:latin typeface="SVN-Poky's" panose="020B0606040200020203" pitchFamily="34" charset="0"/>
              </a:rPr>
              <a:t>TÓM TẮT NỘI DUNG TRỒNG CÂY HOA TRỒNG CHẬU</a:t>
            </a:r>
          </a:p>
        </p:txBody>
      </p:sp>
      <p:pic>
        <p:nvPicPr>
          <p:cNvPr id="1026" name="Picture 2" descr="Sunflower png images | PNGEgg">
            <a:extLst>
              <a:ext uri="{FF2B5EF4-FFF2-40B4-BE49-F238E27FC236}">
                <a16:creationId xmlns:a16="http://schemas.microsoft.com/office/drawing/2014/main" xmlns="" id="{A7F36EF4-53E2-44FE-ABF8-EA846798C94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18" b="98335" l="1889" r="94778">
                        <a14:foregroundMark x1="45000" y1="6992" x2="46111" y2="25305"/>
                        <a14:foregroundMark x1="4444" y1="38069" x2="14111" y2="41398"/>
                        <a14:foregroundMark x1="4667" y1="47170" x2="11667" y2="52497"/>
                        <a14:foregroundMark x1="38333" y1="88013" x2="39444" y2="94451"/>
                        <a14:foregroundMark x1="47222" y1="90233" x2="48111" y2="92786"/>
                        <a14:foregroundMark x1="60889" y1="90788" x2="61444" y2="93896"/>
                        <a14:foregroundMark x1="60333" y1="5327" x2="60333" y2="5327"/>
                        <a14:foregroundMark x1="44444" y1="4218" x2="44444" y2="4218"/>
                        <a14:foregroundMark x1="85889" y1="51942" x2="94778" y2="51942"/>
                        <a14:foregroundMark x1="87000" y1="64151" x2="92556" y2="66371"/>
                        <a14:foregroundMark x1="67556" y1="89456" x2="75000" y2="94118"/>
                        <a14:foregroundMark x1="57000" y1="90011" x2="60889" y2="97780"/>
                        <a14:foregroundMark x1="46444" y1="93896" x2="47778" y2="98557"/>
                        <a14:foregroundMark x1="2444" y1="35516" x2="5778" y2="38069"/>
                        <a14:foregroundMark x1="1889" y1="49390" x2="3333" y2="49390"/>
                      </a14:backgroundRemoval>
                    </a14:imgEffect>
                  </a14:imgLayer>
                </a14:imgProps>
              </a:ext>
              <a:ext uri="{28A0092B-C50C-407E-A947-70E740481C1C}">
                <a14:useLocalDpi xmlns:a14="http://schemas.microsoft.com/office/drawing/2010/main" val="0"/>
              </a:ext>
            </a:extLst>
          </a:blip>
          <a:srcRect/>
          <a:stretch>
            <a:fillRect/>
          </a:stretch>
        </p:blipFill>
        <p:spPr bwMode="auto">
          <a:xfrm>
            <a:off x="9524174" y="-242989"/>
            <a:ext cx="281613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unflower png images | PNGEgg">
            <a:extLst>
              <a:ext uri="{FF2B5EF4-FFF2-40B4-BE49-F238E27FC236}">
                <a16:creationId xmlns:a16="http://schemas.microsoft.com/office/drawing/2014/main" xmlns="" id="{5FC7085C-BCDC-4861-B85A-D88B5CF2E6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18" b="98335" l="1889" r="94778">
                        <a14:foregroundMark x1="45000" y1="6992" x2="46111" y2="25305"/>
                        <a14:foregroundMark x1="4444" y1="38069" x2="14111" y2="41398"/>
                        <a14:foregroundMark x1="4667" y1="47170" x2="11667" y2="52497"/>
                        <a14:foregroundMark x1="38333" y1="88013" x2="39444" y2="94451"/>
                        <a14:foregroundMark x1="47222" y1="90233" x2="48111" y2="92786"/>
                        <a14:foregroundMark x1="60889" y1="90788" x2="61444" y2="93896"/>
                        <a14:foregroundMark x1="60333" y1="5327" x2="60333" y2="5327"/>
                        <a14:foregroundMark x1="44444" y1="4218" x2="44444" y2="4218"/>
                        <a14:foregroundMark x1="85889" y1="51942" x2="94778" y2="51942"/>
                        <a14:foregroundMark x1="87000" y1="64151" x2="92556" y2="66371"/>
                        <a14:foregroundMark x1="67556" y1="89456" x2="75000" y2="94118"/>
                        <a14:foregroundMark x1="57000" y1="90011" x2="60889" y2="97780"/>
                        <a14:foregroundMark x1="46444" y1="93896" x2="47778" y2="98557"/>
                        <a14:foregroundMark x1="2444" y1="35516" x2="5778" y2="38069"/>
                        <a14:foregroundMark x1="1889" y1="49390" x2="3333" y2="49390"/>
                      </a14:backgroundRemoval>
                    </a14:imgEffect>
                  </a14:imgLayer>
                </a14:imgProps>
              </a:ext>
              <a:ext uri="{28A0092B-C50C-407E-A947-70E740481C1C}">
                <a14:useLocalDpi xmlns:a14="http://schemas.microsoft.com/office/drawing/2010/main" val="0"/>
              </a:ext>
            </a:extLst>
          </a:blip>
          <a:srcRect/>
          <a:stretch>
            <a:fillRect/>
          </a:stretch>
        </p:blipFill>
        <p:spPr bwMode="auto">
          <a:xfrm>
            <a:off x="-667576" y="4281588"/>
            <a:ext cx="281613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678AE027-E3DD-494F-AF1E-A1C454BC8710}"/>
              </a:ext>
            </a:extLst>
          </p:cNvPr>
          <p:cNvGrpSpPr/>
          <p:nvPr/>
        </p:nvGrpSpPr>
        <p:grpSpPr>
          <a:xfrm>
            <a:off x="2683540" y="170095"/>
            <a:ext cx="7666483" cy="3041512"/>
            <a:chOff x="4944465" y="280351"/>
            <a:chExt cx="7314793" cy="2771271"/>
          </a:xfrm>
        </p:grpSpPr>
        <p:sp>
          <p:nvSpPr>
            <p:cNvPr id="9" name="Flowchart: Document 8">
              <a:extLst>
                <a:ext uri="{FF2B5EF4-FFF2-40B4-BE49-F238E27FC236}">
                  <a16:creationId xmlns:a16="http://schemas.microsoft.com/office/drawing/2014/main" xmlns="" id="{C81B4E9E-0DED-453F-9A4C-C7EEC409C0FD}"/>
                </a:ext>
              </a:extLst>
            </p:cNvPr>
            <p:cNvSpPr/>
            <p:nvPr/>
          </p:nvSpPr>
          <p:spPr>
            <a:xfrm>
              <a:off x="4944465" y="280351"/>
              <a:ext cx="7314793" cy="2771271"/>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xmlns="" id="{3CF7487C-18B8-4BD8-9CE7-CADE7913E8EB}"/>
                </a:ext>
              </a:extLst>
            </p:cNvPr>
            <p:cNvSpPr/>
            <p:nvPr/>
          </p:nvSpPr>
          <p:spPr>
            <a:xfrm>
              <a:off x="5001362" y="280351"/>
              <a:ext cx="7200999" cy="232757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Tìm hiểu các bước trồng hoa trong chậu, quan sát hình ảnh sgk trang 23 và chọn hình minh hoạ các bước  được mô tả trong bảng </a:t>
              </a:r>
              <a:endParaRPr kumimoji="0" lang="vi-VN" sz="4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Arial" panose="020B0604020202020204" pitchFamily="34" charset="0"/>
                <a:ea typeface="+mn-ea"/>
                <a:cs typeface="+mn-cs"/>
              </a:endParaRPr>
            </a:p>
          </p:txBody>
        </p:sp>
      </p:grpSp>
      <p:grpSp>
        <p:nvGrpSpPr>
          <p:cNvPr id="6" name="Group 5">
            <a:extLst>
              <a:ext uri="{FF2B5EF4-FFF2-40B4-BE49-F238E27FC236}">
                <a16:creationId xmlns:a16="http://schemas.microsoft.com/office/drawing/2014/main" xmlns="" id="{64BFEADE-3D76-4EDA-A238-1EA7A412F702}"/>
              </a:ext>
            </a:extLst>
          </p:cNvPr>
          <p:cNvGrpSpPr/>
          <p:nvPr/>
        </p:nvGrpSpPr>
        <p:grpSpPr>
          <a:xfrm>
            <a:off x="677424" y="3470593"/>
            <a:ext cx="10470785" cy="3038568"/>
            <a:chOff x="648549" y="3470593"/>
            <a:chExt cx="10470785" cy="3038568"/>
          </a:xfrm>
        </p:grpSpPr>
        <p:grpSp>
          <p:nvGrpSpPr>
            <p:cNvPr id="13" name="Group 12">
              <a:extLst>
                <a:ext uri="{FF2B5EF4-FFF2-40B4-BE49-F238E27FC236}">
                  <a16:creationId xmlns:a16="http://schemas.microsoft.com/office/drawing/2014/main" xmlns="" id="{B8CDBA5D-F525-47D7-907C-CD8CFB87A30D}"/>
                </a:ext>
              </a:extLst>
            </p:cNvPr>
            <p:cNvGrpSpPr/>
            <p:nvPr/>
          </p:nvGrpSpPr>
          <p:grpSpPr>
            <a:xfrm>
              <a:off x="648549" y="4738791"/>
              <a:ext cx="4131498" cy="1120669"/>
              <a:chOff x="986602" y="657156"/>
              <a:chExt cx="4131498" cy="1120669"/>
            </a:xfrm>
            <a:solidFill>
              <a:schemeClr val="accent1">
                <a:lumMod val="60000"/>
                <a:lumOff val="40000"/>
              </a:schemeClr>
            </a:solidFill>
          </p:grpSpPr>
          <p:pic>
            <p:nvPicPr>
              <p:cNvPr id="19" name="Picture 2">
                <a:extLst>
                  <a:ext uri="{FF2B5EF4-FFF2-40B4-BE49-F238E27FC236}">
                    <a16:creationId xmlns:a16="http://schemas.microsoft.com/office/drawing/2014/main" xmlns="" id="{B661AC60-124E-4246-AD46-0A16B86673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6602" y="657156"/>
                <a:ext cx="4131498" cy="1120669"/>
              </a:xfrm>
              <a:prstGeom prst="rect">
                <a:avLst/>
              </a:prstGeom>
            </p:spPr>
          </p:pic>
          <p:sp>
            <p:nvSpPr>
              <p:cNvPr id="20" name="TextBox 19">
                <a:extLst>
                  <a:ext uri="{FF2B5EF4-FFF2-40B4-BE49-F238E27FC236}">
                    <a16:creationId xmlns:a16="http://schemas.microsoft.com/office/drawing/2014/main" xmlns="" id="{51A50998-4FCE-4CD8-B132-D1C4F240EE9A}"/>
                  </a:ext>
                </a:extLst>
              </p:cNvPr>
              <p:cNvSpPr txBox="1"/>
              <p:nvPr/>
            </p:nvSpPr>
            <p:spPr>
              <a:xfrm>
                <a:off x="1313501" y="858098"/>
                <a:ext cx="3654739" cy="6463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Thảo</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a:t>
                </a: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luận</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a:t>
                </a: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nhóm</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4</a:t>
                </a:r>
                <a:endParaRPr kumimoji="0" lang="vi-VN" sz="3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mn-cs"/>
                </a:endParaRPr>
              </a:p>
            </p:txBody>
          </p:sp>
        </p:grpSp>
        <p:grpSp>
          <p:nvGrpSpPr>
            <p:cNvPr id="14" name="Group 13">
              <a:extLst>
                <a:ext uri="{FF2B5EF4-FFF2-40B4-BE49-F238E27FC236}">
                  <a16:creationId xmlns:a16="http://schemas.microsoft.com/office/drawing/2014/main" xmlns="" id="{CE1AD75F-98A4-4BB9-BD6F-AF44B17E16E0}"/>
                </a:ext>
              </a:extLst>
            </p:cNvPr>
            <p:cNvGrpSpPr/>
            <p:nvPr/>
          </p:nvGrpSpPr>
          <p:grpSpPr>
            <a:xfrm>
              <a:off x="5049520" y="3470593"/>
              <a:ext cx="6069814" cy="3038568"/>
              <a:chOff x="435126" y="3007428"/>
              <a:chExt cx="6069814" cy="3038568"/>
            </a:xfrm>
          </p:grpSpPr>
          <p:pic>
            <p:nvPicPr>
              <p:cNvPr id="15" name="Picture 14">
                <a:extLst>
                  <a:ext uri="{FF2B5EF4-FFF2-40B4-BE49-F238E27FC236}">
                    <a16:creationId xmlns:a16="http://schemas.microsoft.com/office/drawing/2014/main" xmlns="" id="{B424B724-EED2-4263-85B8-7D89F6CC02A6}"/>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xmlns="" id="{DAEB2226-085C-47C1-8196-EAD70FC1E807}"/>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xmlns="" id="{89569681-BB3B-48F8-8A36-1E4D53711108}"/>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xmlns="" id="{3714E073-E162-4C1F-88B2-29A6965DC447}"/>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pic>
        <p:nvPicPr>
          <p:cNvPr id="8196" name="Picture 4">
            <a:extLst>
              <a:ext uri="{FF2B5EF4-FFF2-40B4-BE49-F238E27FC236}">
                <a16:creationId xmlns:a16="http://schemas.microsoft.com/office/drawing/2014/main" xmlns="" id="{CE57AC4D-E714-46C6-BD6A-D0A03538FC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813526"/>
            <a:ext cx="1078104" cy="10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00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59882"/>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5336B85C-AA66-4B7B-8450-20C74933A2AE}"/>
              </a:ext>
            </a:extLst>
          </p:cNvPr>
          <p:cNvPicPr>
            <a:picLocks noChangeAspect="1"/>
          </p:cNvPicPr>
          <p:nvPr/>
        </p:nvPicPr>
        <p:blipFill>
          <a:blip r:embed="rId3"/>
          <a:stretch>
            <a:fillRect/>
          </a:stretch>
        </p:blipFill>
        <p:spPr>
          <a:xfrm>
            <a:off x="1442686" y="309158"/>
            <a:ext cx="8577613" cy="6239683"/>
          </a:xfrm>
          <a:prstGeom prst="rect">
            <a:avLst/>
          </a:prstGeom>
        </p:spPr>
      </p:pic>
    </p:spTree>
    <p:extLst>
      <p:ext uri="{BB962C8B-B14F-4D97-AF65-F5344CB8AC3E}">
        <p14:creationId xmlns:p14="http://schemas.microsoft.com/office/powerpoint/2010/main" val="184998008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59882"/>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869B0167-7CCE-4370-A25F-90EC5D5FA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596" y="552220"/>
            <a:ext cx="9329453" cy="5845810"/>
          </a:xfrm>
          <a:prstGeom prst="rect">
            <a:avLst/>
          </a:prstGeom>
        </p:spPr>
      </p:pic>
    </p:spTree>
    <p:extLst>
      <p:ext uri="{BB962C8B-B14F-4D97-AF65-F5344CB8AC3E}">
        <p14:creationId xmlns:p14="http://schemas.microsoft.com/office/powerpoint/2010/main" val="327903968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33648"/>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25C0C44F-111C-4794-AA4F-AB14E3BB7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962" y="464653"/>
            <a:ext cx="8690076" cy="5876223"/>
          </a:xfrm>
          <a:prstGeom prst="rect">
            <a:avLst/>
          </a:prstGeom>
        </p:spPr>
      </p:pic>
    </p:spTree>
    <p:extLst>
      <p:ext uri="{BB962C8B-B14F-4D97-AF65-F5344CB8AC3E}">
        <p14:creationId xmlns:p14="http://schemas.microsoft.com/office/powerpoint/2010/main" val="162559810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grpSp>
        <p:nvGrpSpPr>
          <p:cNvPr id="9" name="Group 8">
            <a:extLst>
              <a:ext uri="{FF2B5EF4-FFF2-40B4-BE49-F238E27FC236}">
                <a16:creationId xmlns:a16="http://schemas.microsoft.com/office/drawing/2014/main" xmlns="" id="{0548F990-75EC-4FA3-BBBC-C30DA0051D4D}"/>
              </a:ext>
            </a:extLst>
          </p:cNvPr>
          <p:cNvGrpSpPr/>
          <p:nvPr/>
        </p:nvGrpSpPr>
        <p:grpSpPr>
          <a:xfrm>
            <a:off x="5114826" y="3051916"/>
            <a:ext cx="5957215" cy="2392389"/>
            <a:chOff x="-132662" y="2883433"/>
            <a:chExt cx="5957215" cy="2392389"/>
          </a:xfrm>
        </p:grpSpPr>
        <p:grpSp>
          <p:nvGrpSpPr>
            <p:cNvPr id="28" name="Group 27">
              <a:extLst>
                <a:ext uri="{FF2B5EF4-FFF2-40B4-BE49-F238E27FC236}">
                  <a16:creationId xmlns:a16="http://schemas.microsoft.com/office/drawing/2014/main" xmlns="" id="{21B0E8FC-4A60-4379-B03E-B7B2CEE3BCA9}"/>
                </a:ext>
              </a:extLst>
            </p:cNvPr>
            <p:cNvGrpSpPr/>
            <p:nvPr/>
          </p:nvGrpSpPr>
          <p:grpSpPr>
            <a:xfrm>
              <a:off x="29294" y="3873331"/>
              <a:ext cx="5795259" cy="1402491"/>
              <a:chOff x="90353" y="3575919"/>
              <a:chExt cx="5795259" cy="1401836"/>
            </a:xfrm>
            <a:solidFill>
              <a:srgbClr val="FFFF99"/>
            </a:solidFill>
          </p:grpSpPr>
          <p:sp>
            <p:nvSpPr>
              <p:cNvPr id="27" name="Rectangle: Diagonal Corners Rounded 26">
                <a:extLst>
                  <a:ext uri="{FF2B5EF4-FFF2-40B4-BE49-F238E27FC236}">
                    <a16:creationId xmlns:a16="http://schemas.microsoft.com/office/drawing/2014/main" xmlns="" id="{3182DE14-335C-4B4D-9281-8653AC3102FE}"/>
                  </a:ext>
                </a:extLst>
              </p:cNvPr>
              <p:cNvSpPr/>
              <p:nvPr/>
            </p:nvSpPr>
            <p:spPr>
              <a:xfrm>
                <a:off x="142043" y="3575919"/>
                <a:ext cx="5631526" cy="1401836"/>
              </a:xfrm>
              <a:prstGeom prst="round2DiagRect">
                <a:avLst/>
              </a:prstGeom>
              <a:gr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69383789-3108-4DEF-8CEA-06955B49D092}"/>
                  </a:ext>
                </a:extLst>
              </p:cNvPr>
              <p:cNvSpPr txBox="1"/>
              <p:nvPr/>
            </p:nvSpPr>
            <p:spPr>
              <a:xfrm>
                <a:off x="90353" y="3628837"/>
                <a:ext cx="579525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khác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lắng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nghe</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góp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ý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bổ</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sung</a:t>
                </a:r>
              </a:p>
            </p:txBody>
          </p:sp>
        </p:grpSp>
        <p:pic>
          <p:nvPicPr>
            <p:cNvPr id="40" name="Picture 39">
              <a:extLst>
                <a:ext uri="{FF2B5EF4-FFF2-40B4-BE49-F238E27FC236}">
                  <a16:creationId xmlns:a16="http://schemas.microsoft.com/office/drawing/2014/main" xmlns="" id="{61C65E69-E266-4BB6-BDBA-F7CD7AE9FCBB}"/>
                </a:ext>
              </a:extLst>
            </p:cNvPr>
            <p:cNvPicPr>
              <a:picLocks noChangeAspect="1"/>
            </p:cNvPicPr>
            <p:nvPr/>
          </p:nvPicPr>
          <p:blipFill>
            <a:blip r:embed="rId3"/>
            <a:stretch>
              <a:fillRect/>
            </a:stretch>
          </p:blipFill>
          <p:spPr>
            <a:xfrm>
              <a:off x="-132662" y="2883433"/>
              <a:ext cx="873270" cy="1594851"/>
            </a:xfrm>
            <a:prstGeom prst="rect">
              <a:avLst/>
            </a:prstGeom>
          </p:spPr>
        </p:pic>
      </p:grpSp>
      <p:grpSp>
        <p:nvGrpSpPr>
          <p:cNvPr id="42" name="Group 41">
            <a:extLst>
              <a:ext uri="{FF2B5EF4-FFF2-40B4-BE49-F238E27FC236}">
                <a16:creationId xmlns:a16="http://schemas.microsoft.com/office/drawing/2014/main" xmlns="" id="{BBFDBF50-F922-4BAC-A81B-F8602CF85298}"/>
              </a:ext>
            </a:extLst>
          </p:cNvPr>
          <p:cNvGrpSpPr/>
          <p:nvPr/>
        </p:nvGrpSpPr>
        <p:grpSpPr>
          <a:xfrm>
            <a:off x="1445804" y="0"/>
            <a:ext cx="5845172" cy="2392389"/>
            <a:chOff x="-132662" y="2883433"/>
            <a:chExt cx="5845172" cy="2392389"/>
          </a:xfrm>
        </p:grpSpPr>
        <p:grpSp>
          <p:nvGrpSpPr>
            <p:cNvPr id="43" name="Group 42">
              <a:extLst>
                <a:ext uri="{FF2B5EF4-FFF2-40B4-BE49-F238E27FC236}">
                  <a16:creationId xmlns:a16="http://schemas.microsoft.com/office/drawing/2014/main" xmlns="" id="{1A0A995D-7ADE-4F48-A28C-6AE09D7D6CEA}"/>
                </a:ext>
              </a:extLst>
            </p:cNvPr>
            <p:cNvGrpSpPr/>
            <p:nvPr/>
          </p:nvGrpSpPr>
          <p:grpSpPr>
            <a:xfrm>
              <a:off x="80984" y="3873331"/>
              <a:ext cx="5631526" cy="1402491"/>
              <a:chOff x="142043" y="3575919"/>
              <a:chExt cx="5631526" cy="1401836"/>
            </a:xfrm>
            <a:solidFill>
              <a:srgbClr val="FFFF99"/>
            </a:solidFill>
          </p:grpSpPr>
          <p:sp>
            <p:nvSpPr>
              <p:cNvPr id="45" name="Rectangle: Diagonal Corners Rounded 44">
                <a:extLst>
                  <a:ext uri="{FF2B5EF4-FFF2-40B4-BE49-F238E27FC236}">
                    <a16:creationId xmlns:a16="http://schemas.microsoft.com/office/drawing/2014/main" xmlns="" id="{23DDE26D-DB74-4B31-A3FE-D455C2E90F9B}"/>
                  </a:ext>
                </a:extLst>
              </p:cNvPr>
              <p:cNvSpPr/>
              <p:nvPr/>
            </p:nvSpPr>
            <p:spPr>
              <a:xfrm>
                <a:off x="142043" y="3575919"/>
                <a:ext cx="5631526" cy="1401836"/>
              </a:xfrm>
              <a:prstGeom prst="round2DiagRect">
                <a:avLst/>
              </a:prstGeom>
              <a:gr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xmlns="" id="{76BAB309-74D8-4FBC-9C74-2CA4129570BB}"/>
                  </a:ext>
                </a:extLst>
              </p:cNvPr>
              <p:cNvSpPr txBox="1"/>
              <p:nvPr/>
            </p:nvSpPr>
            <p:spPr>
              <a:xfrm>
                <a:off x="750915" y="3649176"/>
                <a:ext cx="4497597" cy="1199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báo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kết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quả</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thảo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luận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pic>
          <p:nvPicPr>
            <p:cNvPr id="44" name="Picture 43">
              <a:extLst>
                <a:ext uri="{FF2B5EF4-FFF2-40B4-BE49-F238E27FC236}">
                  <a16:creationId xmlns:a16="http://schemas.microsoft.com/office/drawing/2014/main" xmlns="" id="{E9FFB693-A489-443E-8960-A9A19613C4EB}"/>
                </a:ext>
              </a:extLst>
            </p:cNvPr>
            <p:cNvPicPr>
              <a:picLocks noChangeAspect="1"/>
            </p:cNvPicPr>
            <p:nvPr/>
          </p:nvPicPr>
          <p:blipFill>
            <a:blip r:embed="rId3"/>
            <a:stretch>
              <a:fillRect/>
            </a:stretch>
          </p:blipFill>
          <p:spPr>
            <a:xfrm>
              <a:off x="-132662" y="2883433"/>
              <a:ext cx="873270" cy="1594851"/>
            </a:xfrm>
            <a:prstGeom prst="rect">
              <a:avLst/>
            </a:prstGeom>
          </p:spPr>
        </p:pic>
      </p:grpSp>
      <p:grpSp>
        <p:nvGrpSpPr>
          <p:cNvPr id="25" name="Group 24">
            <a:extLst>
              <a:ext uri="{FF2B5EF4-FFF2-40B4-BE49-F238E27FC236}">
                <a16:creationId xmlns:a16="http://schemas.microsoft.com/office/drawing/2014/main" xmlns="" id="{08565B80-512D-436E-B76B-E7D091E69016}"/>
              </a:ext>
            </a:extLst>
          </p:cNvPr>
          <p:cNvGrpSpPr/>
          <p:nvPr/>
        </p:nvGrpSpPr>
        <p:grpSpPr>
          <a:xfrm>
            <a:off x="8689778" y="6703"/>
            <a:ext cx="3342260" cy="1285435"/>
            <a:chOff x="8689778" y="6703"/>
            <a:chExt cx="3342260" cy="1285435"/>
          </a:xfrm>
        </p:grpSpPr>
        <p:grpSp>
          <p:nvGrpSpPr>
            <p:cNvPr id="26" name="Group 25">
              <a:extLst>
                <a:ext uri="{FF2B5EF4-FFF2-40B4-BE49-F238E27FC236}">
                  <a16:creationId xmlns:a16="http://schemas.microsoft.com/office/drawing/2014/main" xmlns="" id="{B164A9E4-2C6D-4A9D-905C-BA6665ABBAE0}"/>
                </a:ext>
              </a:extLst>
            </p:cNvPr>
            <p:cNvGrpSpPr/>
            <p:nvPr/>
          </p:nvGrpSpPr>
          <p:grpSpPr>
            <a:xfrm>
              <a:off x="9262574" y="6703"/>
              <a:ext cx="2188694" cy="1059064"/>
              <a:chOff x="6871018" y="5424256"/>
              <a:chExt cx="2188694" cy="1059064"/>
            </a:xfrm>
          </p:grpSpPr>
          <p:pic>
            <p:nvPicPr>
              <p:cNvPr id="33" name="Picture 32">
                <a:extLst>
                  <a:ext uri="{FF2B5EF4-FFF2-40B4-BE49-F238E27FC236}">
                    <a16:creationId xmlns:a16="http://schemas.microsoft.com/office/drawing/2014/main" xmlns="" id="{B31A71A4-842F-4C7F-8E87-E9B42259895A}"/>
                  </a:ext>
                </a:extLst>
              </p:cNvPr>
              <p:cNvPicPr>
                <a:picLocks noChangeAspect="1"/>
              </p:cNvPicPr>
              <p:nvPr/>
            </p:nvPicPr>
            <p:blipFill>
              <a:blip r:embed="rId4"/>
              <a:stretch>
                <a:fillRect/>
              </a:stretch>
            </p:blipFill>
            <p:spPr>
              <a:xfrm>
                <a:off x="7455548" y="5463979"/>
                <a:ext cx="445962" cy="1019341"/>
              </a:xfrm>
              <a:prstGeom prst="rect">
                <a:avLst/>
              </a:prstGeom>
              <a:effectLst>
                <a:outerShdw blurRad="50800" dist="38100" dir="8100000" algn="tr" rotWithShape="0">
                  <a:prstClr val="black">
                    <a:alpha val="40000"/>
                  </a:prstClr>
                </a:outerShdw>
              </a:effectLst>
            </p:spPr>
          </p:pic>
          <p:pic>
            <p:nvPicPr>
              <p:cNvPr id="34" name="Picture 33">
                <a:extLst>
                  <a:ext uri="{FF2B5EF4-FFF2-40B4-BE49-F238E27FC236}">
                    <a16:creationId xmlns:a16="http://schemas.microsoft.com/office/drawing/2014/main" xmlns="" id="{B0D16E98-AA1C-48B6-9257-BCCABBE9972B}"/>
                  </a:ext>
                </a:extLst>
              </p:cNvPr>
              <p:cNvPicPr>
                <a:picLocks noChangeAspect="1"/>
              </p:cNvPicPr>
              <p:nvPr/>
            </p:nvPicPr>
            <p:blipFill>
              <a:blip r:embed="rId5"/>
              <a:stretch>
                <a:fillRect/>
              </a:stretch>
            </p:blipFill>
            <p:spPr>
              <a:xfrm>
                <a:off x="6871018" y="5424256"/>
                <a:ext cx="477816" cy="1012970"/>
              </a:xfrm>
              <a:prstGeom prst="rect">
                <a:avLst/>
              </a:prstGeom>
              <a:effectLst>
                <a:outerShdw blurRad="50800" dist="38100" dir="8100000" algn="tr" rotWithShape="0">
                  <a:prstClr val="black">
                    <a:alpha val="40000"/>
                  </a:prstClr>
                </a:outerShdw>
              </a:effectLst>
            </p:spPr>
          </p:pic>
          <p:pic>
            <p:nvPicPr>
              <p:cNvPr id="35" name="Picture 34">
                <a:extLst>
                  <a:ext uri="{FF2B5EF4-FFF2-40B4-BE49-F238E27FC236}">
                    <a16:creationId xmlns:a16="http://schemas.microsoft.com/office/drawing/2014/main" xmlns="" id="{9B074C85-A39C-4D61-8E3E-0574236AFC26}"/>
                  </a:ext>
                </a:extLst>
              </p:cNvPr>
              <p:cNvPicPr>
                <a:picLocks noChangeAspect="1"/>
              </p:cNvPicPr>
              <p:nvPr/>
            </p:nvPicPr>
            <p:blipFill>
              <a:blip r:embed="rId6"/>
              <a:stretch>
                <a:fillRect/>
              </a:stretch>
            </p:blipFill>
            <p:spPr>
              <a:xfrm>
                <a:off x="8617997" y="5466103"/>
                <a:ext cx="441715" cy="1017217"/>
              </a:xfrm>
              <a:prstGeom prst="rect">
                <a:avLst/>
              </a:prstGeom>
              <a:effectLst>
                <a:outerShdw blurRad="50800" dist="38100" dir="8100000" algn="tr" rotWithShape="0">
                  <a:prstClr val="black">
                    <a:alpha val="40000"/>
                  </a:prstClr>
                </a:outerShdw>
              </a:effectLst>
            </p:spPr>
          </p:pic>
          <p:pic>
            <p:nvPicPr>
              <p:cNvPr id="36" name="Picture 35">
                <a:extLst>
                  <a:ext uri="{FF2B5EF4-FFF2-40B4-BE49-F238E27FC236}">
                    <a16:creationId xmlns:a16="http://schemas.microsoft.com/office/drawing/2014/main" xmlns="" id="{A2EA599D-268E-4F7E-821D-88383A2EE74E}"/>
                  </a:ext>
                </a:extLst>
              </p:cNvPr>
              <p:cNvPicPr>
                <a:picLocks noChangeAspect="1"/>
              </p:cNvPicPr>
              <p:nvPr/>
            </p:nvPicPr>
            <p:blipFill>
              <a:blip r:embed="rId7"/>
              <a:stretch>
                <a:fillRect/>
              </a:stretch>
            </p:blipFill>
            <p:spPr>
              <a:xfrm>
                <a:off x="8028459" y="5424256"/>
                <a:ext cx="477816" cy="1012970"/>
              </a:xfrm>
              <a:prstGeom prst="rect">
                <a:avLst/>
              </a:prstGeom>
              <a:effectLst>
                <a:outerShdw blurRad="50800" dist="38100" dir="8100000" algn="tr" rotWithShape="0">
                  <a:prstClr val="black">
                    <a:alpha val="40000"/>
                  </a:prstClr>
                </a:outerShdw>
              </a:effectLst>
            </p:spPr>
          </p:pic>
        </p:grpSp>
        <p:grpSp>
          <p:nvGrpSpPr>
            <p:cNvPr id="30" name="Group 29">
              <a:extLst>
                <a:ext uri="{FF2B5EF4-FFF2-40B4-BE49-F238E27FC236}">
                  <a16:creationId xmlns:a16="http://schemas.microsoft.com/office/drawing/2014/main" xmlns="" id="{D45D0D50-F8D5-492E-9B3B-34EBA0268FC1}"/>
                </a:ext>
              </a:extLst>
            </p:cNvPr>
            <p:cNvGrpSpPr/>
            <p:nvPr/>
          </p:nvGrpSpPr>
          <p:grpSpPr>
            <a:xfrm>
              <a:off x="8689778" y="561610"/>
              <a:ext cx="3342260" cy="730528"/>
              <a:chOff x="519888" y="95300"/>
              <a:chExt cx="3457308" cy="952264"/>
            </a:xfrm>
          </p:grpSpPr>
          <p:sp>
            <p:nvSpPr>
              <p:cNvPr id="31" name="Rectangle: Rounded Corners 30">
                <a:extLst>
                  <a:ext uri="{FF2B5EF4-FFF2-40B4-BE49-F238E27FC236}">
                    <a16:creationId xmlns:a16="http://schemas.microsoft.com/office/drawing/2014/main" xmlns="" id="{56AB9CF4-A25A-40E0-A130-91FB1397855F}"/>
                  </a:ext>
                </a:extLst>
              </p:cNvPr>
              <p:cNvSpPr/>
              <p:nvPr/>
            </p:nvSpPr>
            <p:spPr>
              <a:xfrm>
                <a:off x="519888" y="95300"/>
                <a:ext cx="3457308" cy="952264"/>
              </a:xfrm>
              <a:prstGeom prst="roundRect">
                <a:avLst/>
              </a:prstGeom>
              <a:solidFill>
                <a:srgbClr val="FFFF00"/>
              </a:solidFill>
              <a:ln w="190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xmlns="" id="{C0E7EE72-375C-4434-B620-E36E27CF1C04}"/>
                  </a:ext>
                </a:extLst>
              </p:cNvPr>
              <p:cNvSpPr txBox="1"/>
              <p:nvPr/>
            </p:nvSpPr>
            <p:spPr>
              <a:xfrm>
                <a:off x="606173" y="198455"/>
                <a:ext cx="32847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luận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nvGrpSpPr>
          <p:cNvPr id="37" name="Group 36">
            <a:extLst>
              <a:ext uri="{FF2B5EF4-FFF2-40B4-BE49-F238E27FC236}">
                <a16:creationId xmlns:a16="http://schemas.microsoft.com/office/drawing/2014/main" xmlns="" id="{2948191E-87D6-4CF7-802C-93937BEF89CA}"/>
              </a:ext>
            </a:extLst>
          </p:cNvPr>
          <p:cNvGrpSpPr/>
          <p:nvPr/>
        </p:nvGrpSpPr>
        <p:grpSpPr>
          <a:xfrm>
            <a:off x="142924" y="4496292"/>
            <a:ext cx="3210756" cy="1996583"/>
            <a:chOff x="496421" y="1129622"/>
            <a:chExt cx="3210756" cy="1996583"/>
          </a:xfrm>
        </p:grpSpPr>
        <p:grpSp>
          <p:nvGrpSpPr>
            <p:cNvPr id="38" name="Group 37">
              <a:extLst>
                <a:ext uri="{FF2B5EF4-FFF2-40B4-BE49-F238E27FC236}">
                  <a16:creationId xmlns:a16="http://schemas.microsoft.com/office/drawing/2014/main" xmlns="" id="{9FB82F91-E155-4509-8954-46B201398AA9}"/>
                </a:ext>
              </a:extLst>
            </p:cNvPr>
            <p:cNvGrpSpPr/>
            <p:nvPr/>
          </p:nvGrpSpPr>
          <p:grpSpPr>
            <a:xfrm>
              <a:off x="496421" y="2055813"/>
              <a:ext cx="3210756" cy="1070392"/>
              <a:chOff x="429090" y="1826097"/>
              <a:chExt cx="3210756" cy="1070392"/>
            </a:xfrm>
          </p:grpSpPr>
          <p:sp>
            <p:nvSpPr>
              <p:cNvPr id="41" name="Flowchart: Terminator 40">
                <a:extLst>
                  <a:ext uri="{FF2B5EF4-FFF2-40B4-BE49-F238E27FC236}">
                    <a16:creationId xmlns:a16="http://schemas.microsoft.com/office/drawing/2014/main" xmlns="" id="{35C1F4D8-2B5C-42D4-8BFD-75B2B26D019D}"/>
                  </a:ext>
                </a:extLst>
              </p:cNvPr>
              <p:cNvSpPr/>
              <p:nvPr/>
            </p:nvSpPr>
            <p:spPr>
              <a:xfrm>
                <a:off x="429090" y="1826097"/>
                <a:ext cx="3210756" cy="1070392"/>
              </a:xfrm>
              <a:prstGeom prst="flowChartTerminator">
                <a:avLst/>
              </a:prstGeom>
              <a:solidFill>
                <a:schemeClr val="accent4">
                  <a:lumMod val="20000"/>
                  <a:lumOff val="80000"/>
                </a:schemeClr>
              </a:solidFill>
              <a:ln w="76200">
                <a:solidFill>
                  <a:srgbClr val="99FFC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TextBox 46">
                <a:extLst>
                  <a:ext uri="{FF2B5EF4-FFF2-40B4-BE49-F238E27FC236}">
                    <a16:creationId xmlns:a16="http://schemas.microsoft.com/office/drawing/2014/main" xmlns="" id="{BD8D258C-1BBC-4AEC-AC42-411558C1BB09}"/>
                  </a:ext>
                </a:extLst>
              </p:cNvPr>
              <p:cNvSpPr txBox="1"/>
              <p:nvPr/>
            </p:nvSpPr>
            <p:spPr>
              <a:xfrm>
                <a:off x="630976" y="1962909"/>
                <a:ext cx="282901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EA365D"/>
                    </a:solidFill>
                    <a:effectLst/>
                    <a:uLnTx/>
                    <a:uFillTx/>
                    <a:latin typeface="Calibri" panose="020F0502020204030204"/>
                    <a:ea typeface="+mn-ea"/>
                    <a:cs typeface="Arial" panose="020B0604020202020204" pitchFamily="34" charset="0"/>
                  </a:rPr>
                  <a:t>Cùng</a:t>
                </a:r>
                <a:r>
                  <a:rPr kumimoji="0" lang="en-US" sz="4000" b="0" i="0" u="none" strike="noStrike" kern="1200" cap="none" spc="0" normalizeH="0" baseline="0" noProof="0" dirty="0">
                    <a:ln>
                      <a:noFill/>
                    </a:ln>
                    <a:solidFill>
                      <a:srgbClr val="EA365D"/>
                    </a:solidFill>
                    <a:effectLst/>
                    <a:uLnTx/>
                    <a:uFillTx/>
                    <a:latin typeface="Calibri" panose="020F0502020204030204"/>
                    <a:ea typeface="+mn-ea"/>
                    <a:cs typeface="Arial" panose="020B0604020202020204" pitchFamily="34" charset="0"/>
                  </a:rPr>
                  <a:t> chia </a:t>
                </a:r>
                <a:r>
                  <a:rPr kumimoji="0" lang="en-US" sz="4000" b="0" i="0" u="none" strike="noStrike" kern="1200" cap="none" spc="0" normalizeH="0" baseline="0" noProof="0" dirty="0" err="1">
                    <a:ln>
                      <a:noFill/>
                    </a:ln>
                    <a:solidFill>
                      <a:srgbClr val="EA365D"/>
                    </a:solidFill>
                    <a:effectLst/>
                    <a:uLnTx/>
                    <a:uFillTx/>
                    <a:latin typeface="Calibri" panose="020F0502020204030204"/>
                    <a:ea typeface="+mn-ea"/>
                    <a:cs typeface="Arial" panose="020B0604020202020204" pitchFamily="34" charset="0"/>
                  </a:rPr>
                  <a:t>sẻ</a:t>
                </a:r>
                <a:endParaRPr kumimoji="0" lang="en-US" sz="4000" b="0" i="0" u="none" strike="noStrike" kern="1200" cap="none" spc="0" normalizeH="0" baseline="0" noProof="0" dirty="0">
                  <a:ln>
                    <a:noFill/>
                  </a:ln>
                  <a:solidFill>
                    <a:srgbClr val="EA365D"/>
                  </a:solidFill>
                  <a:effectLst/>
                  <a:uLnTx/>
                  <a:uFillTx/>
                  <a:latin typeface="Calibri" panose="020F0502020204030204"/>
                  <a:ea typeface="+mn-ea"/>
                  <a:cs typeface="Arial" panose="020B0604020202020204" pitchFamily="34" charset="0"/>
                </a:endParaRPr>
              </a:p>
            </p:txBody>
          </p:sp>
        </p:grpSp>
        <p:pic>
          <p:nvPicPr>
            <p:cNvPr id="39" name="Picture 4">
              <a:extLst>
                <a:ext uri="{FF2B5EF4-FFF2-40B4-BE49-F238E27FC236}">
                  <a16:creationId xmlns:a16="http://schemas.microsoft.com/office/drawing/2014/main" xmlns="" id="{45A9F9F3-F2FC-4F7E-BFCC-37A7335C8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4571" y="1129622"/>
              <a:ext cx="993559" cy="9935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4751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163630"/>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756C4A51-ABC5-49B3-98DB-963EE003C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340" y="1326945"/>
            <a:ext cx="2311606" cy="2005802"/>
          </a:xfrm>
          <a:prstGeom prst="rect">
            <a:avLst/>
          </a:prstGeom>
        </p:spPr>
      </p:pic>
      <p:pic>
        <p:nvPicPr>
          <p:cNvPr id="7" name="Picture 6">
            <a:extLst>
              <a:ext uri="{FF2B5EF4-FFF2-40B4-BE49-F238E27FC236}">
                <a16:creationId xmlns:a16="http://schemas.microsoft.com/office/drawing/2014/main" xmlns="" id="{70098BD7-B6BD-4B75-8805-F28E6C998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6341" y="3053615"/>
            <a:ext cx="2350705" cy="1990125"/>
          </a:xfrm>
          <a:prstGeom prst="rect">
            <a:avLst/>
          </a:prstGeom>
        </p:spPr>
      </p:pic>
      <p:pic>
        <p:nvPicPr>
          <p:cNvPr id="9" name="Picture 8">
            <a:extLst>
              <a:ext uri="{FF2B5EF4-FFF2-40B4-BE49-F238E27FC236}">
                <a16:creationId xmlns:a16="http://schemas.microsoft.com/office/drawing/2014/main" xmlns="" id="{CF09436D-2A5B-428C-895D-796976FCB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847" y="4490364"/>
            <a:ext cx="2311607" cy="1990041"/>
          </a:xfrm>
          <a:prstGeom prst="rect">
            <a:avLst/>
          </a:prstGeom>
        </p:spPr>
      </p:pic>
      <p:pic>
        <p:nvPicPr>
          <p:cNvPr id="11" name="Picture 10">
            <a:extLst>
              <a:ext uri="{FF2B5EF4-FFF2-40B4-BE49-F238E27FC236}">
                <a16:creationId xmlns:a16="http://schemas.microsoft.com/office/drawing/2014/main" xmlns="" id="{08F6475D-9D0C-4522-B2AB-53D640D899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240" y="459169"/>
            <a:ext cx="2350705" cy="2058294"/>
          </a:xfrm>
          <a:prstGeom prst="rect">
            <a:avLst/>
          </a:prstGeom>
        </p:spPr>
      </p:pic>
      <p:sp>
        <p:nvSpPr>
          <p:cNvPr id="13" name="TextBox 12">
            <a:extLst>
              <a:ext uri="{FF2B5EF4-FFF2-40B4-BE49-F238E27FC236}">
                <a16:creationId xmlns:a16="http://schemas.microsoft.com/office/drawing/2014/main" xmlns="" id="{3E1DFA72-CADE-4D73-9045-1C018F3B56E9}"/>
              </a:ext>
            </a:extLst>
          </p:cNvPr>
          <p:cNvSpPr txBox="1"/>
          <p:nvPr/>
        </p:nvSpPr>
        <p:spPr>
          <a:xfrm>
            <a:off x="3353421" y="674262"/>
            <a:ext cx="7352679" cy="461665"/>
          </a:xfrm>
          <a:prstGeom prst="rect">
            <a:avLst/>
          </a:prstGeom>
          <a:solidFill>
            <a:schemeClr val="bg1"/>
          </a:solidFill>
          <a:ln>
            <a:solidFill>
              <a:srgbClr val="00B0F0"/>
            </a:solidFill>
          </a:ln>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Bước 1: </a:t>
            </a:r>
            <a:r>
              <a:rPr lang="en-US" sz="2400">
                <a:latin typeface="Arial" panose="020B0604020202020204" pitchFamily="34" charset="0"/>
                <a:cs typeface="Arial" panose="020B0604020202020204" pitchFamily="34" charset="0"/>
              </a:rPr>
              <a:t>Chuẩn bị vật liệu, vật dụng và dụng cụ</a:t>
            </a:r>
          </a:p>
        </p:txBody>
      </p:sp>
      <p:sp>
        <p:nvSpPr>
          <p:cNvPr id="14" name="TextBox 13">
            <a:extLst>
              <a:ext uri="{FF2B5EF4-FFF2-40B4-BE49-F238E27FC236}">
                <a16:creationId xmlns:a16="http://schemas.microsoft.com/office/drawing/2014/main" xmlns="" id="{1A1F925E-2D57-4F77-9209-BB8A50864F57}"/>
              </a:ext>
            </a:extLst>
          </p:cNvPr>
          <p:cNvSpPr txBox="1"/>
          <p:nvPr/>
        </p:nvSpPr>
        <p:spPr>
          <a:xfrm>
            <a:off x="5552591" y="1968219"/>
            <a:ext cx="5352767" cy="461665"/>
          </a:xfrm>
          <a:prstGeom prst="rect">
            <a:avLst/>
          </a:prstGeom>
          <a:solidFill>
            <a:schemeClr val="bg1"/>
          </a:solidFill>
          <a:ln>
            <a:solidFill>
              <a:srgbClr val="00B0F0"/>
            </a:solidFill>
          </a:ln>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Bước 2: </a:t>
            </a:r>
            <a:r>
              <a:rPr lang="en-US" sz="2400">
                <a:latin typeface="Arial" panose="020B0604020202020204" pitchFamily="34" charset="0"/>
                <a:cs typeface="Arial" panose="020B0604020202020204" pitchFamily="34" charset="0"/>
              </a:rPr>
              <a:t>Cho giá thể vào chậu</a:t>
            </a:r>
          </a:p>
        </p:txBody>
      </p:sp>
      <p:sp>
        <p:nvSpPr>
          <p:cNvPr id="15" name="TextBox 14">
            <a:extLst>
              <a:ext uri="{FF2B5EF4-FFF2-40B4-BE49-F238E27FC236}">
                <a16:creationId xmlns:a16="http://schemas.microsoft.com/office/drawing/2014/main" xmlns="" id="{1499F0B0-4BE0-4807-8FFC-CF00ADD7006A}"/>
              </a:ext>
            </a:extLst>
          </p:cNvPr>
          <p:cNvSpPr txBox="1"/>
          <p:nvPr/>
        </p:nvSpPr>
        <p:spPr>
          <a:xfrm>
            <a:off x="5187046" y="3638066"/>
            <a:ext cx="6048694" cy="461666"/>
          </a:xfrm>
          <a:prstGeom prst="rect">
            <a:avLst/>
          </a:prstGeom>
          <a:solidFill>
            <a:schemeClr val="bg1"/>
          </a:solidFill>
          <a:ln>
            <a:solidFill>
              <a:srgbClr val="00B0F0"/>
            </a:solidFill>
          </a:ln>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Bước 3: </a:t>
            </a:r>
            <a:r>
              <a:rPr lang="en-US" sz="2400">
                <a:latin typeface="Arial" panose="020B0604020202020204" pitchFamily="34" charset="0"/>
                <a:cs typeface="Arial" panose="020B0604020202020204" pitchFamily="34" charset="0"/>
              </a:rPr>
              <a:t>Trồng cây hoa giống vào chậu</a:t>
            </a:r>
          </a:p>
        </p:txBody>
      </p:sp>
      <p:sp>
        <p:nvSpPr>
          <p:cNvPr id="16" name="TextBox 15">
            <a:extLst>
              <a:ext uri="{FF2B5EF4-FFF2-40B4-BE49-F238E27FC236}">
                <a16:creationId xmlns:a16="http://schemas.microsoft.com/office/drawing/2014/main" xmlns="" id="{D1816A92-F4D1-4A60-B420-D8333F564D83}"/>
              </a:ext>
            </a:extLst>
          </p:cNvPr>
          <p:cNvSpPr txBox="1"/>
          <p:nvPr/>
        </p:nvSpPr>
        <p:spPr>
          <a:xfrm>
            <a:off x="3472217" y="5207370"/>
            <a:ext cx="4559346" cy="461665"/>
          </a:xfrm>
          <a:prstGeom prst="rect">
            <a:avLst/>
          </a:prstGeom>
          <a:solidFill>
            <a:schemeClr val="bg1"/>
          </a:solidFill>
          <a:ln>
            <a:solidFill>
              <a:srgbClr val="00B0F0"/>
            </a:solidFill>
          </a:ln>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Bước 4: </a:t>
            </a:r>
            <a:r>
              <a:rPr lang="en-US" sz="2400">
                <a:latin typeface="Arial" panose="020B0604020202020204" pitchFamily="34" charset="0"/>
                <a:cs typeface="Arial" panose="020B0604020202020204" pitchFamily="34" charset="0"/>
              </a:rPr>
              <a:t>Tưới nước</a:t>
            </a:r>
          </a:p>
        </p:txBody>
      </p:sp>
    </p:spTree>
    <p:extLst>
      <p:ext uri="{BB962C8B-B14F-4D97-AF65-F5344CB8AC3E}">
        <p14:creationId xmlns:p14="http://schemas.microsoft.com/office/powerpoint/2010/main" val="3315399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59882"/>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EBE94F24-6740-4848-AA7E-DC4859D01C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17" b="94917" l="10000" r="90000">
                        <a14:foregroundMark x1="49917" y1="9000" x2="38833" y2="15083"/>
                        <a14:foregroundMark x1="38833" y1="15083" x2="38333" y2="16833"/>
                        <a14:foregroundMark x1="49417" y1="5917" x2="44583" y2="5917"/>
                        <a14:foregroundMark x1="46417" y1="46333" x2="47250" y2="66667"/>
                        <a14:foregroundMark x1="54583" y1="49250" x2="56333" y2="59833"/>
                        <a14:foregroundMark x1="56333" y1="59833" x2="51000" y2="72500"/>
                        <a14:foregroundMark x1="51000" y1="72500" x2="44167" y2="72250"/>
                        <a14:foregroundMark x1="46750" y1="90500" x2="40667" y2="93750"/>
                        <a14:foregroundMark x1="51500" y1="88833" x2="57000" y2="92083"/>
                        <a14:foregroundMark x1="54750" y1="94333" x2="58917" y2="93917"/>
                        <a14:foregroundMark x1="38417" y1="94917" x2="41500" y2="94750"/>
                      </a14:backgroundRemoval>
                    </a14:imgEffect>
                  </a14:imgLayer>
                </a14:imgProps>
              </a:ext>
            </a:extLst>
          </a:blip>
          <a:stretch>
            <a:fillRect/>
          </a:stretch>
        </p:blipFill>
        <p:spPr>
          <a:xfrm>
            <a:off x="-784766" y="1506829"/>
            <a:ext cx="5298705" cy="5298705"/>
          </a:xfrm>
          <a:prstGeom prst="rect">
            <a:avLst/>
          </a:prstGeom>
        </p:spPr>
      </p:pic>
      <p:sp>
        <p:nvSpPr>
          <p:cNvPr id="2" name="Thought Bubble: Cloud 1">
            <a:extLst>
              <a:ext uri="{FF2B5EF4-FFF2-40B4-BE49-F238E27FC236}">
                <a16:creationId xmlns:a16="http://schemas.microsoft.com/office/drawing/2014/main" xmlns="" id="{E414BD0D-95D2-4048-95B8-962E91B64820}"/>
              </a:ext>
            </a:extLst>
          </p:cNvPr>
          <p:cNvSpPr/>
          <p:nvPr/>
        </p:nvSpPr>
        <p:spPr>
          <a:xfrm>
            <a:off x="3206201" y="349320"/>
            <a:ext cx="3001582" cy="2116477"/>
          </a:xfrm>
          <a:prstGeom prst="cloudCallout">
            <a:avLst>
              <a:gd name="adj1" fmla="val -63212"/>
              <a:gd name="adj2" fmla="val 4103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B6EA4502-679F-4C98-A49C-CAA16057AA0D}"/>
              </a:ext>
            </a:extLst>
          </p:cNvPr>
          <p:cNvSpPr txBox="1"/>
          <p:nvPr/>
        </p:nvSpPr>
        <p:spPr>
          <a:xfrm>
            <a:off x="3533934" y="635364"/>
            <a:ext cx="2435352"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rPr>
              <a:t>Em hãy nhắc</a:t>
            </a:r>
            <a:r>
              <a:rPr kumimoji="0" lang="en-US" sz="2400" b="0" i="0" u="none" strike="noStrike" kern="1200" cap="none" spc="0" normalizeH="0" noProof="0">
                <a:ln>
                  <a:noFill/>
                </a:ln>
                <a:solidFill>
                  <a:srgbClr val="00B0F0"/>
                </a:solidFill>
                <a:effectLst/>
                <a:uLnTx/>
                <a:uFillTx/>
                <a:latin typeface="Arial" panose="020B0604020202020204" pitchFamily="34" charset="0"/>
                <a:cs typeface="Arial" panose="020B0604020202020204" pitchFamily="34" charset="0"/>
              </a:rPr>
              <a:t> lại nội  dung  các bước trồng hoa trong chậu</a:t>
            </a:r>
            <a:endParaRPr kumimoji="0" lang="en-US" sz="24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332E85F4-7965-4255-809C-EC40F7483585}"/>
              </a:ext>
            </a:extLst>
          </p:cNvPr>
          <p:cNvPicPr>
            <a:picLocks noChangeAspect="1"/>
          </p:cNvPicPr>
          <p:nvPr/>
        </p:nvPicPr>
        <p:blipFill>
          <a:blip r:embed="rId5"/>
          <a:stretch>
            <a:fillRect/>
          </a:stretch>
        </p:blipFill>
        <p:spPr>
          <a:xfrm>
            <a:off x="5607990" y="2229030"/>
            <a:ext cx="5489959" cy="3993606"/>
          </a:xfrm>
          <a:prstGeom prst="rect">
            <a:avLst/>
          </a:prstGeom>
        </p:spPr>
      </p:pic>
    </p:spTree>
    <p:extLst>
      <p:ext uri="{BB962C8B-B14F-4D97-AF65-F5344CB8AC3E}">
        <p14:creationId xmlns:p14="http://schemas.microsoft.com/office/powerpoint/2010/main" val="89242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花束, 鲜花, 室内&#10;&#10;描述已自动生成">
            <a:extLst>
              <a:ext uri="{FF2B5EF4-FFF2-40B4-BE49-F238E27FC236}">
                <a16:creationId xmlns:a16="http://schemas.microsoft.com/office/drawing/2014/main" xmlns="" id="{0BAC5865-DF92-4679-B236-68798A9FA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10" name="TextBox 9">
            <a:extLst>
              <a:ext uri="{FF2B5EF4-FFF2-40B4-BE49-F238E27FC236}">
                <a16:creationId xmlns:a16="http://schemas.microsoft.com/office/drawing/2014/main" xmlns="" id="{13AEA5EA-6537-46D4-BB0C-B26DCD342D8C}"/>
              </a:ext>
            </a:extLst>
          </p:cNvPr>
          <p:cNvSpPr txBox="1"/>
          <p:nvPr/>
        </p:nvSpPr>
        <p:spPr>
          <a:xfrm>
            <a:off x="1795506" y="2938917"/>
            <a:ext cx="9136737" cy="1107996"/>
          </a:xfrm>
          <a:prstGeom prst="rect">
            <a:avLst/>
          </a:prstGeom>
          <a:noFill/>
        </p:spPr>
        <p:txBody>
          <a:bodyPr wrap="square" rtlCol="0">
            <a:spAutoFit/>
          </a:bodyPr>
          <a:lstStyle/>
          <a:p>
            <a:pPr lvl="0" algn="ctr"/>
            <a:r>
              <a:rPr lang="en-US" sz="6600" b="1">
                <a:ln w="9525">
                  <a:solidFill>
                    <a:srgbClr val="F79646">
                      <a:lumMod val="75000"/>
                    </a:srgbClr>
                  </a:solidFill>
                  <a:prstDash val="solid"/>
                </a:ln>
                <a:solidFill>
                  <a:srgbClr val="00FFFF"/>
                </a:solidFill>
                <a:effectLst>
                  <a:outerShdw blurRad="50800" dist="38100" dir="2700000" algn="tl" rotWithShape="0">
                    <a:srgbClr val="8064A2">
                      <a:alpha val="40000"/>
                    </a:srgbClr>
                  </a:outerShdw>
                </a:effectLst>
                <a:latin typeface="SVN-Poky's" panose="020B0606040200020203" pitchFamily="34" charset="0"/>
              </a:rPr>
              <a:t>CỦNG CỐ</a:t>
            </a:r>
          </a:p>
        </p:txBody>
      </p:sp>
    </p:spTree>
    <p:extLst>
      <p:ext uri="{BB962C8B-B14F-4D97-AF65-F5344CB8AC3E}">
        <p14:creationId xmlns:p14="http://schemas.microsoft.com/office/powerpoint/2010/main" val="18028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10;&#10;描述已自动生成">
            <a:extLst>
              <a:ext uri="{FF2B5EF4-FFF2-40B4-BE49-F238E27FC236}">
                <a16:creationId xmlns:a16="http://schemas.microsoft.com/office/drawing/2014/main" xmlns="" id="{B76F4219-2625-4EE3-B18B-33700DF7465D}"/>
              </a:ext>
            </a:extLst>
          </p:cNvPr>
          <p:cNvPicPr>
            <a:picLocks noChangeAspect="1"/>
          </p:cNvPicPr>
          <p:nvPr/>
        </p:nvPicPr>
        <p:blipFill rotWithShape="1">
          <a:blip r:embed="rId2">
            <a:extLst>
              <a:ext uri="{28A0092B-C50C-407E-A947-70E740481C1C}">
                <a14:useLocalDpi xmlns:a14="http://schemas.microsoft.com/office/drawing/2010/main" val="0"/>
              </a:ext>
            </a:extLst>
          </a:blip>
          <a:srcRect l="29442" t="14346" r="18947"/>
          <a:stretch/>
        </p:blipFill>
        <p:spPr>
          <a:xfrm rot="16200000">
            <a:off x="2667002" y="-2667001"/>
            <a:ext cx="6858000" cy="12192001"/>
          </a:xfrm>
          <a:prstGeom prst="rect">
            <a:avLst/>
          </a:prstGeom>
        </p:spPr>
      </p:pic>
      <p:grpSp>
        <p:nvGrpSpPr>
          <p:cNvPr id="10" name="Group 9">
            <a:extLst>
              <a:ext uri="{FF2B5EF4-FFF2-40B4-BE49-F238E27FC236}">
                <a16:creationId xmlns:a16="http://schemas.microsoft.com/office/drawing/2014/main" xmlns="" id="{73FF9A61-8EC2-4C4A-8CA4-4E371D0E2796}"/>
              </a:ext>
            </a:extLst>
          </p:cNvPr>
          <p:cNvGrpSpPr/>
          <p:nvPr/>
        </p:nvGrpSpPr>
        <p:grpSpPr>
          <a:xfrm>
            <a:off x="3922907" y="1676090"/>
            <a:ext cx="3764132" cy="1070392"/>
            <a:chOff x="4213934" y="1155492"/>
            <a:chExt cx="3764132" cy="1070392"/>
          </a:xfrm>
        </p:grpSpPr>
        <p:sp>
          <p:nvSpPr>
            <p:cNvPr id="11" name="Flowchart: Terminator 10">
              <a:extLst>
                <a:ext uri="{FF2B5EF4-FFF2-40B4-BE49-F238E27FC236}">
                  <a16:creationId xmlns:a16="http://schemas.microsoft.com/office/drawing/2014/main" xmlns="" id="{2A8F2183-26CF-4EF8-960D-89A040E48B51}"/>
                </a:ext>
              </a:extLst>
            </p:cNvPr>
            <p:cNvSpPr/>
            <p:nvPr/>
          </p:nvSpPr>
          <p:spPr>
            <a:xfrm>
              <a:off x="4213934" y="1155492"/>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xmlns="" id="{848C2201-02BA-432A-A52E-F23A25CE2152}"/>
                </a:ext>
              </a:extLst>
            </p:cNvPr>
            <p:cNvSpPr txBox="1"/>
            <p:nvPr/>
          </p:nvSpPr>
          <p:spPr>
            <a:xfrm>
              <a:off x="4658559" y="1347927"/>
              <a:ext cx="315748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Hoạt</a:t>
              </a:r>
              <a:r>
                <a:rPr kumimoji="0" lang="en-US" sz="4000" b="0" i="0" u="none" strike="noStrike" kern="1200" cap="none" spc="0" normalizeH="0" baseline="0" noProof="0" dirty="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 </a:t>
              </a:r>
              <a:r>
                <a:rPr kumimoji="0" lang="en-US" sz="4000" b="0" i="0" u="none" strike="noStrike" kern="1200" cap="none" spc="0" normalizeH="0" baseline="0" noProof="0" err="1">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động</a:t>
              </a:r>
              <a:r>
                <a:rPr kumimoji="0" lang="en-US" sz="4000" b="0" i="0" u="none" strike="noStrike" kern="1200" cap="none" spc="0" normalizeH="0" baseline="0" noProof="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rPr>
                <a:t> 2</a:t>
              </a:r>
              <a:endParaRPr kumimoji="0" lang="en-US" sz="4000" b="0" i="0" u="none" strike="noStrike" kern="1200" cap="none" spc="0" normalizeH="0" baseline="0" noProof="0" dirty="0">
                <a:ln>
                  <a:solidFill>
                    <a:prstClr val="black">
                      <a:lumMod val="65000"/>
                      <a:lumOff val="35000"/>
                    </a:prstClr>
                  </a:solidFill>
                </a:ln>
                <a:solidFill>
                  <a:srgbClr val="FF0000"/>
                </a:solidFill>
                <a:effectLst/>
                <a:uLnTx/>
                <a:uFillTx/>
                <a:latin typeface="SVN-Poky's" panose="020B0606040200020203"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xmlns="" id="{9AA9939C-A0F5-46D2-980A-E5D230707A57}"/>
              </a:ext>
            </a:extLst>
          </p:cNvPr>
          <p:cNvSpPr txBox="1"/>
          <p:nvPr/>
        </p:nvSpPr>
        <p:spPr>
          <a:xfrm>
            <a:off x="1795506" y="2938917"/>
            <a:ext cx="9136737" cy="3139321"/>
          </a:xfrm>
          <a:prstGeom prst="rect">
            <a:avLst/>
          </a:prstGeom>
          <a:noFill/>
        </p:spPr>
        <p:txBody>
          <a:bodyPr wrap="square" rtlCol="0">
            <a:spAutoFit/>
          </a:bodyPr>
          <a:lstStyle/>
          <a:p>
            <a:pPr algn="ctr"/>
            <a:r>
              <a:rPr lang="en-US" sz="6600" b="1">
                <a:ln w="9525">
                  <a:solidFill>
                    <a:schemeClr val="accent6">
                      <a:lumMod val="75000"/>
                    </a:schemeClr>
                  </a:solidFill>
                  <a:prstDash val="solid"/>
                </a:ln>
                <a:solidFill>
                  <a:srgbClr val="00FFFF"/>
                </a:solidFill>
                <a:effectLst>
                  <a:outerShdw blurRad="50800" dist="38100" dir="2700000" algn="tl" rotWithShape="0">
                    <a:schemeClr val="accent4">
                      <a:alpha val="40000"/>
                    </a:schemeClr>
                  </a:outerShdw>
                </a:effectLst>
                <a:latin typeface="SVN-Poky's" panose="020B0606040200020203" pitchFamily="34" charset="0"/>
              </a:rPr>
              <a:t>THỰC HÀNH GIEO HẠT HOA HƯỚNG DƯƠNG TRONG CHẬU</a:t>
            </a:r>
            <a:endParaRPr lang="vi-VN" sz="6600" b="1" dirty="0">
              <a:ln w="9525">
                <a:solidFill>
                  <a:schemeClr val="accent6">
                    <a:lumMod val="75000"/>
                  </a:schemeClr>
                </a:solidFill>
                <a:prstDash val="solid"/>
              </a:ln>
              <a:solidFill>
                <a:srgbClr val="00FFFF"/>
              </a:solidFill>
              <a:effectLst>
                <a:outerShdw blurRad="50800" dist="38100" dir="2700000" algn="tl" rotWithShape="0">
                  <a:schemeClr val="accent4">
                    <a:alpha val="40000"/>
                  </a:schemeClr>
                </a:outerShdw>
              </a:effectLst>
            </a:endParaRPr>
          </a:p>
        </p:txBody>
      </p:sp>
      <p:pic>
        <p:nvPicPr>
          <p:cNvPr id="1026" name="Picture 2" descr="Sunflower png images | PNGEgg">
            <a:extLst>
              <a:ext uri="{FF2B5EF4-FFF2-40B4-BE49-F238E27FC236}">
                <a16:creationId xmlns:a16="http://schemas.microsoft.com/office/drawing/2014/main" xmlns="" id="{A7F36EF4-53E2-44FE-ABF8-EA846798C94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18" b="98335" l="1889" r="94778">
                        <a14:foregroundMark x1="45000" y1="6992" x2="46111" y2="25305"/>
                        <a14:foregroundMark x1="4444" y1="38069" x2="14111" y2="41398"/>
                        <a14:foregroundMark x1="4667" y1="47170" x2="11667" y2="52497"/>
                        <a14:foregroundMark x1="38333" y1="88013" x2="39444" y2="94451"/>
                        <a14:foregroundMark x1="47222" y1="90233" x2="48111" y2="92786"/>
                        <a14:foregroundMark x1="60889" y1="90788" x2="61444" y2="93896"/>
                        <a14:foregroundMark x1="60333" y1="5327" x2="60333" y2="5327"/>
                        <a14:foregroundMark x1="44444" y1="4218" x2="44444" y2="4218"/>
                        <a14:foregroundMark x1="85889" y1="51942" x2="94778" y2="51942"/>
                        <a14:foregroundMark x1="87000" y1="64151" x2="92556" y2="66371"/>
                        <a14:foregroundMark x1="67556" y1="89456" x2="75000" y2="94118"/>
                        <a14:foregroundMark x1="57000" y1="90011" x2="60889" y2="97780"/>
                        <a14:foregroundMark x1="46444" y1="93896" x2="47778" y2="98557"/>
                        <a14:foregroundMark x1="2444" y1="35516" x2="5778" y2="38069"/>
                        <a14:foregroundMark x1="1889" y1="49390" x2="3333" y2="49390"/>
                      </a14:backgroundRemoval>
                    </a14:imgEffect>
                  </a14:imgLayer>
                </a14:imgProps>
              </a:ext>
              <a:ext uri="{28A0092B-C50C-407E-A947-70E740481C1C}">
                <a14:useLocalDpi xmlns:a14="http://schemas.microsoft.com/office/drawing/2010/main" val="0"/>
              </a:ext>
            </a:extLst>
          </a:blip>
          <a:srcRect/>
          <a:stretch>
            <a:fillRect/>
          </a:stretch>
        </p:blipFill>
        <p:spPr bwMode="auto">
          <a:xfrm>
            <a:off x="9524174" y="-242989"/>
            <a:ext cx="281613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unflower png images | PNGEgg">
            <a:extLst>
              <a:ext uri="{FF2B5EF4-FFF2-40B4-BE49-F238E27FC236}">
                <a16:creationId xmlns:a16="http://schemas.microsoft.com/office/drawing/2014/main" xmlns="" id="{5FC7085C-BCDC-4861-B85A-D88B5CF2E6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18" b="98335" l="1889" r="94778">
                        <a14:foregroundMark x1="45000" y1="6992" x2="46111" y2="25305"/>
                        <a14:foregroundMark x1="4444" y1="38069" x2="14111" y2="41398"/>
                        <a14:foregroundMark x1="4667" y1="47170" x2="11667" y2="52497"/>
                        <a14:foregroundMark x1="38333" y1="88013" x2="39444" y2="94451"/>
                        <a14:foregroundMark x1="47222" y1="90233" x2="48111" y2="92786"/>
                        <a14:foregroundMark x1="60889" y1="90788" x2="61444" y2="93896"/>
                        <a14:foregroundMark x1="60333" y1="5327" x2="60333" y2="5327"/>
                        <a14:foregroundMark x1="44444" y1="4218" x2="44444" y2="4218"/>
                        <a14:foregroundMark x1="85889" y1="51942" x2="94778" y2="51942"/>
                        <a14:foregroundMark x1="87000" y1="64151" x2="92556" y2="66371"/>
                        <a14:foregroundMark x1="67556" y1="89456" x2="75000" y2="94118"/>
                        <a14:foregroundMark x1="57000" y1="90011" x2="60889" y2="97780"/>
                        <a14:foregroundMark x1="46444" y1="93896" x2="47778" y2="98557"/>
                        <a14:foregroundMark x1="2444" y1="35516" x2="5778" y2="38069"/>
                        <a14:foregroundMark x1="1889" y1="49390" x2="3333" y2="49390"/>
                      </a14:backgroundRemoval>
                    </a14:imgEffect>
                  </a14:imgLayer>
                </a14:imgProps>
              </a:ext>
              <a:ext uri="{28A0092B-C50C-407E-A947-70E740481C1C}">
                <a14:useLocalDpi xmlns:a14="http://schemas.microsoft.com/office/drawing/2010/main" val="0"/>
              </a:ext>
            </a:extLst>
          </a:blip>
          <a:srcRect/>
          <a:stretch>
            <a:fillRect/>
          </a:stretch>
        </p:blipFill>
        <p:spPr bwMode="auto">
          <a:xfrm>
            <a:off x="-667576" y="4281588"/>
            <a:ext cx="281613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8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06"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158341"/>
            <a:ext cx="11133222" cy="6569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B1F68591-B77A-410B-BA6B-EA77ED07B1FB}"/>
              </a:ext>
            </a:extLst>
          </p:cNvPr>
          <p:cNvSpPr txBox="1"/>
          <p:nvPr/>
        </p:nvSpPr>
        <p:spPr>
          <a:xfrm>
            <a:off x="1654287" y="537801"/>
            <a:ext cx="6920564" cy="461665"/>
          </a:xfrm>
          <a:prstGeom prst="rect">
            <a:avLst/>
          </a:prstGeom>
          <a:noFill/>
        </p:spPr>
        <p:txBody>
          <a:bodyPr wrap="square">
            <a:spAutoFit/>
          </a:bodyPr>
          <a:lstStyle/>
          <a:p>
            <a:r>
              <a:rPr lang="vi-VN" sz="2400">
                <a:solidFill>
                  <a:srgbClr val="00B050"/>
                </a:solidFill>
              </a:rPr>
              <a:t>a. Yêu cầu sản phẩm</a:t>
            </a:r>
            <a:endParaRPr lang="en-US" sz="2400">
              <a:solidFill>
                <a:srgbClr val="00B050"/>
              </a:solidFill>
            </a:endParaRPr>
          </a:p>
        </p:txBody>
      </p:sp>
      <p:sp>
        <p:nvSpPr>
          <p:cNvPr id="15" name="Rectangle: Rounded Corners 14">
            <a:extLst>
              <a:ext uri="{FF2B5EF4-FFF2-40B4-BE49-F238E27FC236}">
                <a16:creationId xmlns:a16="http://schemas.microsoft.com/office/drawing/2014/main" xmlns="" id="{A31A3A16-2C5E-4CAE-92CC-BE24DCEFDBD2}"/>
              </a:ext>
            </a:extLst>
          </p:cNvPr>
          <p:cNvSpPr/>
          <p:nvPr/>
        </p:nvSpPr>
        <p:spPr>
          <a:xfrm>
            <a:off x="1383329" y="2166397"/>
            <a:ext cx="3500389" cy="35454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02BD2651-CA73-453C-AEAF-126BE2F9934A}"/>
              </a:ext>
            </a:extLst>
          </p:cNvPr>
          <p:cNvSpPr txBox="1"/>
          <p:nvPr/>
        </p:nvSpPr>
        <p:spPr>
          <a:xfrm>
            <a:off x="1404072" y="2555992"/>
            <a:ext cx="3484344" cy="2554545"/>
          </a:xfrm>
          <a:prstGeom prst="rect">
            <a:avLst/>
          </a:prstGeom>
          <a:noFill/>
        </p:spPr>
        <p:txBody>
          <a:bodyPr wrap="square">
            <a:spAutoFit/>
          </a:bodyPr>
          <a:lstStyle/>
          <a:p>
            <a:r>
              <a:rPr lang="vi-VN" sz="2000"/>
              <a:t>–</a:t>
            </a:r>
            <a:r>
              <a:rPr lang="en-US" sz="2000"/>
              <a:t> </a:t>
            </a:r>
            <a:r>
              <a:rPr lang="vi-VN" sz="2000"/>
              <a:t>Giá thể được nén chặt vừa phải và cách miệng chậu khoảng 2 cm – 5 cm.</a:t>
            </a:r>
          </a:p>
          <a:p>
            <a:r>
              <a:rPr lang="vi-VN" sz="2000"/>
              <a:t>–</a:t>
            </a:r>
            <a:r>
              <a:rPr lang="en-US" sz="2000"/>
              <a:t> </a:t>
            </a:r>
            <a:r>
              <a:rPr lang="vi-VN" sz="2000"/>
              <a:t>Hạt giống được lấp kín bởi một lớp giá thể mỏng.</a:t>
            </a:r>
          </a:p>
          <a:p>
            <a:r>
              <a:rPr lang="vi-VN" sz="2000"/>
              <a:t>–</a:t>
            </a:r>
            <a:r>
              <a:rPr lang="en-US" sz="2000"/>
              <a:t> </a:t>
            </a:r>
            <a:r>
              <a:rPr lang="vi-VN" sz="2000"/>
              <a:t>Giá thể được tưới đủ ẩm sau khi gieo hạt.Chuẩn bị vật liệu, vật dụng và dụng cụ</a:t>
            </a:r>
            <a:endParaRPr lang="en-US" sz="2000"/>
          </a:p>
        </p:txBody>
      </p:sp>
      <p:sp>
        <p:nvSpPr>
          <p:cNvPr id="27" name="TextBox 26">
            <a:extLst>
              <a:ext uri="{FF2B5EF4-FFF2-40B4-BE49-F238E27FC236}">
                <a16:creationId xmlns:a16="http://schemas.microsoft.com/office/drawing/2014/main" xmlns="" id="{93017031-3FB3-409D-B2F3-433FC5180B55}"/>
              </a:ext>
            </a:extLst>
          </p:cNvPr>
          <p:cNvSpPr txBox="1"/>
          <p:nvPr/>
        </p:nvSpPr>
        <p:spPr>
          <a:xfrm>
            <a:off x="6018307" y="498822"/>
            <a:ext cx="6920564" cy="523220"/>
          </a:xfrm>
          <a:prstGeom prst="rect">
            <a:avLst/>
          </a:prstGeom>
          <a:noFill/>
        </p:spPr>
        <p:txBody>
          <a:bodyPr wrap="square">
            <a:spAutoFit/>
          </a:bodyPr>
          <a:lstStyle/>
          <a:p>
            <a:r>
              <a:rPr lang="en-US" sz="2800">
                <a:solidFill>
                  <a:srgbClr val="00B050"/>
                </a:solidFill>
              </a:rPr>
              <a:t>b</a:t>
            </a:r>
            <a:r>
              <a:rPr lang="vi-VN" sz="2800">
                <a:solidFill>
                  <a:srgbClr val="00B050"/>
                </a:solidFill>
              </a:rPr>
              <a:t>. </a:t>
            </a:r>
            <a:r>
              <a:rPr lang="en-US" sz="2800">
                <a:solidFill>
                  <a:srgbClr val="00B050"/>
                </a:solidFill>
              </a:rPr>
              <a:t>Chuẩn bị vật liệu, dụng cụ</a:t>
            </a:r>
          </a:p>
        </p:txBody>
      </p:sp>
      <p:pic>
        <p:nvPicPr>
          <p:cNvPr id="24" name="Picture 23">
            <a:extLst>
              <a:ext uri="{FF2B5EF4-FFF2-40B4-BE49-F238E27FC236}">
                <a16:creationId xmlns:a16="http://schemas.microsoft.com/office/drawing/2014/main" xmlns="" id="{8D529584-D5D2-4E5C-A145-E94F65856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3924" y="962658"/>
            <a:ext cx="5225364" cy="2409682"/>
          </a:xfrm>
          <a:prstGeom prst="rect">
            <a:avLst/>
          </a:prstGeom>
        </p:spPr>
      </p:pic>
      <p:pic>
        <p:nvPicPr>
          <p:cNvPr id="28" name="Picture 27">
            <a:extLst>
              <a:ext uri="{FF2B5EF4-FFF2-40B4-BE49-F238E27FC236}">
                <a16:creationId xmlns:a16="http://schemas.microsoft.com/office/drawing/2014/main" xmlns="" id="{5D0CA204-71FD-47AF-BE2E-26F8CE9A87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101" b="55277"/>
          <a:stretch/>
        </p:blipFill>
        <p:spPr>
          <a:xfrm>
            <a:off x="5276825" y="3324381"/>
            <a:ext cx="5359540" cy="1229459"/>
          </a:xfrm>
          <a:prstGeom prst="rect">
            <a:avLst/>
          </a:prstGeom>
        </p:spPr>
      </p:pic>
      <p:pic>
        <p:nvPicPr>
          <p:cNvPr id="32" name="Picture 31">
            <a:extLst>
              <a:ext uri="{FF2B5EF4-FFF2-40B4-BE49-F238E27FC236}">
                <a16:creationId xmlns:a16="http://schemas.microsoft.com/office/drawing/2014/main" xmlns="" id="{7BD34D01-C228-4903-9DB0-59CAE1D7DE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600"/>
          <a:stretch/>
        </p:blipFill>
        <p:spPr>
          <a:xfrm>
            <a:off x="5274119" y="5569778"/>
            <a:ext cx="5371870" cy="1102628"/>
          </a:xfrm>
          <a:prstGeom prst="rect">
            <a:avLst/>
          </a:prstGeom>
        </p:spPr>
      </p:pic>
      <p:pic>
        <p:nvPicPr>
          <p:cNvPr id="33" name="Picture 32">
            <a:extLst>
              <a:ext uri="{FF2B5EF4-FFF2-40B4-BE49-F238E27FC236}">
                <a16:creationId xmlns:a16="http://schemas.microsoft.com/office/drawing/2014/main" xmlns="" id="{B139E950-60F6-4D11-A479-2332734D0A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455" b="27145"/>
          <a:stretch/>
        </p:blipFill>
        <p:spPr>
          <a:xfrm>
            <a:off x="5276823" y="4480114"/>
            <a:ext cx="5359541" cy="1100098"/>
          </a:xfrm>
          <a:prstGeom prst="rect">
            <a:avLst/>
          </a:prstGeom>
        </p:spPr>
      </p:pic>
    </p:spTree>
    <p:extLst>
      <p:ext uri="{BB962C8B-B14F-4D97-AF65-F5344CB8AC3E}">
        <p14:creationId xmlns:p14="http://schemas.microsoft.com/office/powerpoint/2010/main" val="3484383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par>
                                <p:cTn id="33" presetID="16" presetClass="entr" presetSubtype="2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678AE027-E3DD-494F-AF1E-A1C454BC8710}"/>
              </a:ext>
            </a:extLst>
          </p:cNvPr>
          <p:cNvGrpSpPr/>
          <p:nvPr/>
        </p:nvGrpSpPr>
        <p:grpSpPr>
          <a:xfrm>
            <a:off x="2955546" y="304389"/>
            <a:ext cx="7314793" cy="2771271"/>
            <a:chOff x="4882083" y="262797"/>
            <a:chExt cx="7314793" cy="2771271"/>
          </a:xfrm>
        </p:grpSpPr>
        <p:sp>
          <p:nvSpPr>
            <p:cNvPr id="9" name="Flowchart: Document 8">
              <a:extLst>
                <a:ext uri="{FF2B5EF4-FFF2-40B4-BE49-F238E27FC236}">
                  <a16:creationId xmlns:a16="http://schemas.microsoft.com/office/drawing/2014/main" xmlns="" id="{C81B4E9E-0DED-453F-9A4C-C7EEC409C0FD}"/>
                </a:ext>
              </a:extLst>
            </p:cNvPr>
            <p:cNvSpPr/>
            <p:nvPr/>
          </p:nvSpPr>
          <p:spPr>
            <a:xfrm>
              <a:off x="4882083" y="262797"/>
              <a:ext cx="7314793" cy="2771271"/>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a:extLst>
                <a:ext uri="{FF2B5EF4-FFF2-40B4-BE49-F238E27FC236}">
                  <a16:creationId xmlns:a16="http://schemas.microsoft.com/office/drawing/2014/main" xmlns="" id="{3CF7487C-18B8-4BD8-9CE7-CADE7913E8EB}"/>
                </a:ext>
              </a:extLst>
            </p:cNvPr>
            <p:cNvSpPr/>
            <p:nvPr/>
          </p:nvSpPr>
          <p:spPr>
            <a:xfrm>
              <a:off x="5141117" y="771167"/>
              <a:ext cx="6796726" cy="1323439"/>
            </a:xfrm>
            <a:prstGeom prst="rect">
              <a:avLst/>
            </a:prstGeom>
          </p:spPr>
          <p:txBody>
            <a:bodyPr wrap="square">
              <a:spAutoFit/>
            </a:bodyPr>
            <a:lstStyle/>
            <a:p>
              <a:r>
                <a:rPr lang="en-US" sz="40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Tìm hiểu các bước gieo hạt hoa hướng dương trong chậu  </a:t>
              </a:r>
              <a:endParaRPr lang="vi-V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grpSp>
      <p:grpSp>
        <p:nvGrpSpPr>
          <p:cNvPr id="6" name="Group 5">
            <a:extLst>
              <a:ext uri="{FF2B5EF4-FFF2-40B4-BE49-F238E27FC236}">
                <a16:creationId xmlns:a16="http://schemas.microsoft.com/office/drawing/2014/main" xmlns="" id="{64BFEADE-3D76-4EDA-A238-1EA7A412F702}"/>
              </a:ext>
            </a:extLst>
          </p:cNvPr>
          <p:cNvGrpSpPr/>
          <p:nvPr/>
        </p:nvGrpSpPr>
        <p:grpSpPr>
          <a:xfrm>
            <a:off x="677424" y="3470593"/>
            <a:ext cx="10470785" cy="3038568"/>
            <a:chOff x="648549" y="3470593"/>
            <a:chExt cx="10470785" cy="3038568"/>
          </a:xfrm>
        </p:grpSpPr>
        <p:grpSp>
          <p:nvGrpSpPr>
            <p:cNvPr id="13" name="Group 12">
              <a:extLst>
                <a:ext uri="{FF2B5EF4-FFF2-40B4-BE49-F238E27FC236}">
                  <a16:creationId xmlns:a16="http://schemas.microsoft.com/office/drawing/2014/main" xmlns="" id="{B8CDBA5D-F525-47D7-907C-CD8CFB87A30D}"/>
                </a:ext>
              </a:extLst>
            </p:cNvPr>
            <p:cNvGrpSpPr/>
            <p:nvPr/>
          </p:nvGrpSpPr>
          <p:grpSpPr>
            <a:xfrm>
              <a:off x="648549" y="4738791"/>
              <a:ext cx="4131498" cy="1120669"/>
              <a:chOff x="986602" y="657156"/>
              <a:chExt cx="4131498" cy="1120669"/>
            </a:xfrm>
            <a:solidFill>
              <a:schemeClr val="accent1">
                <a:lumMod val="60000"/>
                <a:lumOff val="40000"/>
              </a:schemeClr>
            </a:solidFill>
          </p:grpSpPr>
          <p:pic>
            <p:nvPicPr>
              <p:cNvPr id="19" name="Picture 2">
                <a:extLst>
                  <a:ext uri="{FF2B5EF4-FFF2-40B4-BE49-F238E27FC236}">
                    <a16:creationId xmlns:a16="http://schemas.microsoft.com/office/drawing/2014/main" xmlns="" id="{B661AC60-124E-4246-AD46-0A16B86673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6602" y="657156"/>
                <a:ext cx="4131498" cy="1120669"/>
              </a:xfrm>
              <a:prstGeom prst="rect">
                <a:avLst/>
              </a:prstGeom>
            </p:spPr>
          </p:pic>
          <p:sp>
            <p:nvSpPr>
              <p:cNvPr id="20" name="TextBox 19">
                <a:extLst>
                  <a:ext uri="{FF2B5EF4-FFF2-40B4-BE49-F238E27FC236}">
                    <a16:creationId xmlns:a16="http://schemas.microsoft.com/office/drawing/2014/main" xmlns="" id="{51A50998-4FCE-4CD8-B132-D1C4F240EE9A}"/>
                  </a:ext>
                </a:extLst>
              </p:cNvPr>
              <p:cNvSpPr txBox="1"/>
              <p:nvPr/>
            </p:nvSpPr>
            <p:spPr>
              <a:xfrm>
                <a:off x="1313501" y="858098"/>
                <a:ext cx="3654739" cy="646331"/>
              </a:xfrm>
              <a:prstGeom prst="rect">
                <a:avLst/>
              </a:prstGeom>
              <a:grpFill/>
            </p:spPr>
            <p:txBody>
              <a:bodyPr wrap="square" rtlCol="0">
                <a:spAutoFit/>
              </a:bodyPr>
              <a:lstStyle/>
              <a:p>
                <a:r>
                  <a:rPr lang="en-US" sz="3600" dirty="0" err="1">
                    <a:solidFill>
                      <a:schemeClr val="bg2">
                        <a:lumMod val="25000"/>
                      </a:schemeClr>
                    </a:solidFill>
                    <a:latin typeface="UVN Banh Mi" pitchFamily="2" charset="0"/>
                  </a:rPr>
                  <a:t>Thảo</a:t>
                </a:r>
                <a:r>
                  <a:rPr lang="en-US" sz="3600" dirty="0">
                    <a:solidFill>
                      <a:schemeClr val="bg2">
                        <a:lumMod val="25000"/>
                      </a:schemeClr>
                    </a:solidFill>
                    <a:latin typeface="UVN Banh Mi" pitchFamily="2" charset="0"/>
                  </a:rPr>
                  <a:t> </a:t>
                </a:r>
                <a:r>
                  <a:rPr lang="en-US" sz="3600" dirty="0" err="1">
                    <a:solidFill>
                      <a:schemeClr val="bg2">
                        <a:lumMod val="25000"/>
                      </a:schemeClr>
                    </a:solidFill>
                    <a:latin typeface="UVN Banh Mi" pitchFamily="2" charset="0"/>
                  </a:rPr>
                  <a:t>luận</a:t>
                </a:r>
                <a:r>
                  <a:rPr lang="en-US" sz="3600" dirty="0">
                    <a:solidFill>
                      <a:schemeClr val="bg2">
                        <a:lumMod val="25000"/>
                      </a:schemeClr>
                    </a:solidFill>
                    <a:latin typeface="UVN Banh Mi" pitchFamily="2" charset="0"/>
                  </a:rPr>
                  <a:t> </a:t>
                </a:r>
                <a:r>
                  <a:rPr lang="en-US" sz="3600" dirty="0" err="1">
                    <a:solidFill>
                      <a:schemeClr val="bg2">
                        <a:lumMod val="25000"/>
                      </a:schemeClr>
                    </a:solidFill>
                    <a:latin typeface="UVN Banh Mi" pitchFamily="2" charset="0"/>
                  </a:rPr>
                  <a:t>nhóm</a:t>
                </a:r>
                <a:r>
                  <a:rPr lang="en-US" sz="3600" dirty="0">
                    <a:solidFill>
                      <a:schemeClr val="bg2">
                        <a:lumMod val="25000"/>
                      </a:schemeClr>
                    </a:solidFill>
                    <a:latin typeface="UVN Banh Mi" pitchFamily="2" charset="0"/>
                  </a:rPr>
                  <a:t> 4</a:t>
                </a:r>
                <a:endParaRPr lang="vi-VN" sz="3600" dirty="0">
                  <a:solidFill>
                    <a:schemeClr val="bg2">
                      <a:lumMod val="25000"/>
                    </a:schemeClr>
                  </a:solidFill>
                </a:endParaRPr>
              </a:p>
            </p:txBody>
          </p:sp>
        </p:grpSp>
        <p:grpSp>
          <p:nvGrpSpPr>
            <p:cNvPr id="14" name="Group 13">
              <a:extLst>
                <a:ext uri="{FF2B5EF4-FFF2-40B4-BE49-F238E27FC236}">
                  <a16:creationId xmlns:a16="http://schemas.microsoft.com/office/drawing/2014/main" xmlns="" id="{CE1AD75F-98A4-4BB9-BD6F-AF44B17E16E0}"/>
                </a:ext>
              </a:extLst>
            </p:cNvPr>
            <p:cNvGrpSpPr/>
            <p:nvPr/>
          </p:nvGrpSpPr>
          <p:grpSpPr>
            <a:xfrm>
              <a:off x="5049520" y="3470593"/>
              <a:ext cx="6069814" cy="3038568"/>
              <a:chOff x="435126" y="3007428"/>
              <a:chExt cx="6069814" cy="3038568"/>
            </a:xfrm>
          </p:grpSpPr>
          <p:pic>
            <p:nvPicPr>
              <p:cNvPr id="15" name="Picture 14">
                <a:extLst>
                  <a:ext uri="{FF2B5EF4-FFF2-40B4-BE49-F238E27FC236}">
                    <a16:creationId xmlns:a16="http://schemas.microsoft.com/office/drawing/2014/main" xmlns="" id="{B424B724-EED2-4263-85B8-7D89F6CC02A6}"/>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xmlns="" id="{DAEB2226-085C-47C1-8196-EAD70FC1E807}"/>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xmlns="" id="{89569681-BB3B-48F8-8A36-1E4D53711108}"/>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xmlns="" id="{3714E073-E162-4C1F-88B2-29A6965DC447}"/>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pic>
        <p:nvPicPr>
          <p:cNvPr id="8196" name="Picture 4">
            <a:extLst>
              <a:ext uri="{FF2B5EF4-FFF2-40B4-BE49-F238E27FC236}">
                <a16:creationId xmlns:a16="http://schemas.microsoft.com/office/drawing/2014/main" xmlns="" id="{CE57AC4D-E714-46C6-BD6A-D0A03538FC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813526"/>
            <a:ext cx="1078104" cy="10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45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grpSp>
        <p:nvGrpSpPr>
          <p:cNvPr id="9" name="Group 8">
            <a:extLst>
              <a:ext uri="{FF2B5EF4-FFF2-40B4-BE49-F238E27FC236}">
                <a16:creationId xmlns:a16="http://schemas.microsoft.com/office/drawing/2014/main" xmlns="" id="{0548F990-75EC-4FA3-BBBC-C30DA0051D4D}"/>
              </a:ext>
            </a:extLst>
          </p:cNvPr>
          <p:cNvGrpSpPr/>
          <p:nvPr/>
        </p:nvGrpSpPr>
        <p:grpSpPr>
          <a:xfrm>
            <a:off x="5114826" y="3051916"/>
            <a:ext cx="5957215" cy="2392389"/>
            <a:chOff x="-132662" y="2883433"/>
            <a:chExt cx="5957215" cy="2392389"/>
          </a:xfrm>
        </p:grpSpPr>
        <p:grpSp>
          <p:nvGrpSpPr>
            <p:cNvPr id="28" name="Group 27">
              <a:extLst>
                <a:ext uri="{FF2B5EF4-FFF2-40B4-BE49-F238E27FC236}">
                  <a16:creationId xmlns:a16="http://schemas.microsoft.com/office/drawing/2014/main" xmlns="" id="{21B0E8FC-4A60-4379-B03E-B7B2CEE3BCA9}"/>
                </a:ext>
              </a:extLst>
            </p:cNvPr>
            <p:cNvGrpSpPr/>
            <p:nvPr/>
          </p:nvGrpSpPr>
          <p:grpSpPr>
            <a:xfrm>
              <a:off x="29294" y="3873331"/>
              <a:ext cx="5795259" cy="1402491"/>
              <a:chOff x="90353" y="3575919"/>
              <a:chExt cx="5795259" cy="1401836"/>
            </a:xfrm>
            <a:solidFill>
              <a:srgbClr val="FFFF99"/>
            </a:solidFill>
          </p:grpSpPr>
          <p:sp>
            <p:nvSpPr>
              <p:cNvPr id="27" name="Rectangle: Diagonal Corners Rounded 26">
                <a:extLst>
                  <a:ext uri="{FF2B5EF4-FFF2-40B4-BE49-F238E27FC236}">
                    <a16:creationId xmlns:a16="http://schemas.microsoft.com/office/drawing/2014/main" xmlns="" id="{3182DE14-335C-4B4D-9281-8653AC3102FE}"/>
                  </a:ext>
                </a:extLst>
              </p:cNvPr>
              <p:cNvSpPr/>
              <p:nvPr/>
            </p:nvSpPr>
            <p:spPr>
              <a:xfrm>
                <a:off x="142043" y="3575919"/>
                <a:ext cx="5631526" cy="1401836"/>
              </a:xfrm>
              <a:prstGeom prst="round2DiagRect">
                <a:avLst/>
              </a:prstGeom>
              <a:gr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69383789-3108-4DEF-8CEA-06955B49D092}"/>
                  </a:ext>
                </a:extLst>
              </p:cNvPr>
              <p:cNvSpPr txBox="1"/>
              <p:nvPr/>
            </p:nvSpPr>
            <p:spPr>
              <a:xfrm>
                <a:off x="90353" y="3628837"/>
                <a:ext cx="579525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khác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lắng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nghe</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góp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ý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bổ</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sung</a:t>
                </a:r>
              </a:p>
            </p:txBody>
          </p:sp>
        </p:grpSp>
        <p:pic>
          <p:nvPicPr>
            <p:cNvPr id="40" name="Picture 39">
              <a:extLst>
                <a:ext uri="{FF2B5EF4-FFF2-40B4-BE49-F238E27FC236}">
                  <a16:creationId xmlns:a16="http://schemas.microsoft.com/office/drawing/2014/main" xmlns="" id="{61C65E69-E266-4BB6-BDBA-F7CD7AE9FCBB}"/>
                </a:ext>
              </a:extLst>
            </p:cNvPr>
            <p:cNvPicPr>
              <a:picLocks noChangeAspect="1"/>
            </p:cNvPicPr>
            <p:nvPr/>
          </p:nvPicPr>
          <p:blipFill>
            <a:blip r:embed="rId3"/>
            <a:stretch>
              <a:fillRect/>
            </a:stretch>
          </p:blipFill>
          <p:spPr>
            <a:xfrm>
              <a:off x="-132662" y="2883433"/>
              <a:ext cx="873270" cy="1594851"/>
            </a:xfrm>
            <a:prstGeom prst="rect">
              <a:avLst/>
            </a:prstGeom>
          </p:spPr>
        </p:pic>
      </p:grpSp>
      <p:grpSp>
        <p:nvGrpSpPr>
          <p:cNvPr id="42" name="Group 41">
            <a:extLst>
              <a:ext uri="{FF2B5EF4-FFF2-40B4-BE49-F238E27FC236}">
                <a16:creationId xmlns:a16="http://schemas.microsoft.com/office/drawing/2014/main" xmlns="" id="{BBFDBF50-F922-4BAC-A81B-F8602CF85298}"/>
              </a:ext>
            </a:extLst>
          </p:cNvPr>
          <p:cNvGrpSpPr/>
          <p:nvPr/>
        </p:nvGrpSpPr>
        <p:grpSpPr>
          <a:xfrm>
            <a:off x="1219319" y="435919"/>
            <a:ext cx="5845172" cy="2392389"/>
            <a:chOff x="-132662" y="2883433"/>
            <a:chExt cx="5845172" cy="2392389"/>
          </a:xfrm>
        </p:grpSpPr>
        <p:grpSp>
          <p:nvGrpSpPr>
            <p:cNvPr id="43" name="Group 42">
              <a:extLst>
                <a:ext uri="{FF2B5EF4-FFF2-40B4-BE49-F238E27FC236}">
                  <a16:creationId xmlns:a16="http://schemas.microsoft.com/office/drawing/2014/main" xmlns="" id="{1A0A995D-7ADE-4F48-A28C-6AE09D7D6CEA}"/>
                </a:ext>
              </a:extLst>
            </p:cNvPr>
            <p:cNvGrpSpPr/>
            <p:nvPr/>
          </p:nvGrpSpPr>
          <p:grpSpPr>
            <a:xfrm>
              <a:off x="80984" y="3873331"/>
              <a:ext cx="5631526" cy="1402491"/>
              <a:chOff x="142043" y="3575919"/>
              <a:chExt cx="5631526" cy="1401836"/>
            </a:xfrm>
            <a:solidFill>
              <a:srgbClr val="FFFF99"/>
            </a:solidFill>
          </p:grpSpPr>
          <p:sp>
            <p:nvSpPr>
              <p:cNvPr id="45" name="Rectangle: Diagonal Corners Rounded 44">
                <a:extLst>
                  <a:ext uri="{FF2B5EF4-FFF2-40B4-BE49-F238E27FC236}">
                    <a16:creationId xmlns:a16="http://schemas.microsoft.com/office/drawing/2014/main" xmlns="" id="{23DDE26D-DB74-4B31-A3FE-D455C2E90F9B}"/>
                  </a:ext>
                </a:extLst>
              </p:cNvPr>
              <p:cNvSpPr/>
              <p:nvPr/>
            </p:nvSpPr>
            <p:spPr>
              <a:xfrm>
                <a:off x="142043" y="3575919"/>
                <a:ext cx="5631526" cy="1401836"/>
              </a:xfrm>
              <a:prstGeom prst="round2DiagRect">
                <a:avLst/>
              </a:prstGeom>
              <a:gr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xmlns="" id="{76BAB309-74D8-4FBC-9C74-2CA4129570BB}"/>
                  </a:ext>
                </a:extLst>
              </p:cNvPr>
              <p:cNvSpPr txBox="1"/>
              <p:nvPr/>
            </p:nvSpPr>
            <p:spPr>
              <a:xfrm>
                <a:off x="750915" y="3649176"/>
                <a:ext cx="4497597" cy="1199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báo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cáo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kết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quả</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thảo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luận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pic>
          <p:nvPicPr>
            <p:cNvPr id="44" name="Picture 43">
              <a:extLst>
                <a:ext uri="{FF2B5EF4-FFF2-40B4-BE49-F238E27FC236}">
                  <a16:creationId xmlns:a16="http://schemas.microsoft.com/office/drawing/2014/main" xmlns="" id="{E9FFB693-A489-443E-8960-A9A19613C4EB}"/>
                </a:ext>
              </a:extLst>
            </p:cNvPr>
            <p:cNvPicPr>
              <a:picLocks noChangeAspect="1"/>
            </p:cNvPicPr>
            <p:nvPr/>
          </p:nvPicPr>
          <p:blipFill>
            <a:blip r:embed="rId3"/>
            <a:stretch>
              <a:fillRect/>
            </a:stretch>
          </p:blipFill>
          <p:spPr>
            <a:xfrm>
              <a:off x="-132662" y="2883433"/>
              <a:ext cx="873270" cy="1594851"/>
            </a:xfrm>
            <a:prstGeom prst="rect">
              <a:avLst/>
            </a:prstGeom>
          </p:spPr>
        </p:pic>
      </p:grpSp>
      <p:grpSp>
        <p:nvGrpSpPr>
          <p:cNvPr id="25" name="Group 24">
            <a:extLst>
              <a:ext uri="{FF2B5EF4-FFF2-40B4-BE49-F238E27FC236}">
                <a16:creationId xmlns:a16="http://schemas.microsoft.com/office/drawing/2014/main" xmlns="" id="{08565B80-512D-436E-B76B-E7D091E69016}"/>
              </a:ext>
            </a:extLst>
          </p:cNvPr>
          <p:cNvGrpSpPr/>
          <p:nvPr/>
        </p:nvGrpSpPr>
        <p:grpSpPr>
          <a:xfrm>
            <a:off x="8586380" y="216467"/>
            <a:ext cx="3342260" cy="1285435"/>
            <a:chOff x="8689778" y="6703"/>
            <a:chExt cx="3342260" cy="1285435"/>
          </a:xfrm>
        </p:grpSpPr>
        <p:grpSp>
          <p:nvGrpSpPr>
            <p:cNvPr id="26" name="Group 25">
              <a:extLst>
                <a:ext uri="{FF2B5EF4-FFF2-40B4-BE49-F238E27FC236}">
                  <a16:creationId xmlns:a16="http://schemas.microsoft.com/office/drawing/2014/main" xmlns="" id="{B164A9E4-2C6D-4A9D-905C-BA6665ABBAE0}"/>
                </a:ext>
              </a:extLst>
            </p:cNvPr>
            <p:cNvGrpSpPr/>
            <p:nvPr/>
          </p:nvGrpSpPr>
          <p:grpSpPr>
            <a:xfrm>
              <a:off x="9262574" y="6703"/>
              <a:ext cx="2188694" cy="1059064"/>
              <a:chOff x="6871018" y="5424256"/>
              <a:chExt cx="2188694" cy="1059064"/>
            </a:xfrm>
          </p:grpSpPr>
          <p:pic>
            <p:nvPicPr>
              <p:cNvPr id="33" name="Picture 32">
                <a:extLst>
                  <a:ext uri="{FF2B5EF4-FFF2-40B4-BE49-F238E27FC236}">
                    <a16:creationId xmlns:a16="http://schemas.microsoft.com/office/drawing/2014/main" xmlns="" id="{B31A71A4-842F-4C7F-8E87-E9B42259895A}"/>
                  </a:ext>
                </a:extLst>
              </p:cNvPr>
              <p:cNvPicPr>
                <a:picLocks noChangeAspect="1"/>
              </p:cNvPicPr>
              <p:nvPr/>
            </p:nvPicPr>
            <p:blipFill>
              <a:blip r:embed="rId4"/>
              <a:stretch>
                <a:fillRect/>
              </a:stretch>
            </p:blipFill>
            <p:spPr>
              <a:xfrm>
                <a:off x="7455548" y="5463979"/>
                <a:ext cx="445962" cy="1019341"/>
              </a:xfrm>
              <a:prstGeom prst="rect">
                <a:avLst/>
              </a:prstGeom>
              <a:effectLst>
                <a:outerShdw blurRad="50800" dist="38100" dir="8100000" algn="tr" rotWithShape="0">
                  <a:prstClr val="black">
                    <a:alpha val="40000"/>
                  </a:prstClr>
                </a:outerShdw>
              </a:effectLst>
            </p:spPr>
          </p:pic>
          <p:pic>
            <p:nvPicPr>
              <p:cNvPr id="34" name="Picture 33">
                <a:extLst>
                  <a:ext uri="{FF2B5EF4-FFF2-40B4-BE49-F238E27FC236}">
                    <a16:creationId xmlns:a16="http://schemas.microsoft.com/office/drawing/2014/main" xmlns="" id="{B0D16E98-AA1C-48B6-9257-BCCABBE9972B}"/>
                  </a:ext>
                </a:extLst>
              </p:cNvPr>
              <p:cNvPicPr>
                <a:picLocks noChangeAspect="1"/>
              </p:cNvPicPr>
              <p:nvPr/>
            </p:nvPicPr>
            <p:blipFill>
              <a:blip r:embed="rId5"/>
              <a:stretch>
                <a:fillRect/>
              </a:stretch>
            </p:blipFill>
            <p:spPr>
              <a:xfrm>
                <a:off x="6871018" y="5424256"/>
                <a:ext cx="477816" cy="1012970"/>
              </a:xfrm>
              <a:prstGeom prst="rect">
                <a:avLst/>
              </a:prstGeom>
              <a:effectLst>
                <a:outerShdw blurRad="50800" dist="38100" dir="8100000" algn="tr" rotWithShape="0">
                  <a:prstClr val="black">
                    <a:alpha val="40000"/>
                  </a:prstClr>
                </a:outerShdw>
              </a:effectLst>
            </p:spPr>
          </p:pic>
          <p:pic>
            <p:nvPicPr>
              <p:cNvPr id="35" name="Picture 34">
                <a:extLst>
                  <a:ext uri="{FF2B5EF4-FFF2-40B4-BE49-F238E27FC236}">
                    <a16:creationId xmlns:a16="http://schemas.microsoft.com/office/drawing/2014/main" xmlns="" id="{9B074C85-A39C-4D61-8E3E-0574236AFC26}"/>
                  </a:ext>
                </a:extLst>
              </p:cNvPr>
              <p:cNvPicPr>
                <a:picLocks noChangeAspect="1"/>
              </p:cNvPicPr>
              <p:nvPr/>
            </p:nvPicPr>
            <p:blipFill>
              <a:blip r:embed="rId6"/>
              <a:stretch>
                <a:fillRect/>
              </a:stretch>
            </p:blipFill>
            <p:spPr>
              <a:xfrm>
                <a:off x="8617997" y="5466103"/>
                <a:ext cx="441715" cy="1017217"/>
              </a:xfrm>
              <a:prstGeom prst="rect">
                <a:avLst/>
              </a:prstGeom>
              <a:effectLst>
                <a:outerShdw blurRad="50800" dist="38100" dir="8100000" algn="tr" rotWithShape="0">
                  <a:prstClr val="black">
                    <a:alpha val="40000"/>
                  </a:prstClr>
                </a:outerShdw>
              </a:effectLst>
            </p:spPr>
          </p:pic>
          <p:pic>
            <p:nvPicPr>
              <p:cNvPr id="36" name="Picture 35">
                <a:extLst>
                  <a:ext uri="{FF2B5EF4-FFF2-40B4-BE49-F238E27FC236}">
                    <a16:creationId xmlns:a16="http://schemas.microsoft.com/office/drawing/2014/main" xmlns="" id="{A2EA599D-268E-4F7E-821D-88383A2EE74E}"/>
                  </a:ext>
                </a:extLst>
              </p:cNvPr>
              <p:cNvPicPr>
                <a:picLocks noChangeAspect="1"/>
              </p:cNvPicPr>
              <p:nvPr/>
            </p:nvPicPr>
            <p:blipFill>
              <a:blip r:embed="rId7"/>
              <a:stretch>
                <a:fillRect/>
              </a:stretch>
            </p:blipFill>
            <p:spPr>
              <a:xfrm>
                <a:off x="8028459" y="5424256"/>
                <a:ext cx="477816" cy="1012970"/>
              </a:xfrm>
              <a:prstGeom prst="rect">
                <a:avLst/>
              </a:prstGeom>
              <a:effectLst>
                <a:outerShdw blurRad="50800" dist="38100" dir="8100000" algn="tr" rotWithShape="0">
                  <a:prstClr val="black">
                    <a:alpha val="40000"/>
                  </a:prstClr>
                </a:outerShdw>
              </a:effectLst>
            </p:spPr>
          </p:pic>
        </p:grpSp>
        <p:grpSp>
          <p:nvGrpSpPr>
            <p:cNvPr id="30" name="Group 29">
              <a:extLst>
                <a:ext uri="{FF2B5EF4-FFF2-40B4-BE49-F238E27FC236}">
                  <a16:creationId xmlns:a16="http://schemas.microsoft.com/office/drawing/2014/main" xmlns="" id="{D45D0D50-F8D5-492E-9B3B-34EBA0268FC1}"/>
                </a:ext>
              </a:extLst>
            </p:cNvPr>
            <p:cNvGrpSpPr/>
            <p:nvPr/>
          </p:nvGrpSpPr>
          <p:grpSpPr>
            <a:xfrm>
              <a:off x="8689778" y="561610"/>
              <a:ext cx="3342260" cy="730528"/>
              <a:chOff x="519888" y="95300"/>
              <a:chExt cx="3457308" cy="952264"/>
            </a:xfrm>
          </p:grpSpPr>
          <p:sp>
            <p:nvSpPr>
              <p:cNvPr id="31" name="Rectangle: Rounded Corners 30">
                <a:extLst>
                  <a:ext uri="{FF2B5EF4-FFF2-40B4-BE49-F238E27FC236}">
                    <a16:creationId xmlns:a16="http://schemas.microsoft.com/office/drawing/2014/main" xmlns="" id="{56AB9CF4-A25A-40E0-A130-91FB1397855F}"/>
                  </a:ext>
                </a:extLst>
              </p:cNvPr>
              <p:cNvSpPr/>
              <p:nvPr/>
            </p:nvSpPr>
            <p:spPr>
              <a:xfrm>
                <a:off x="519888" y="95300"/>
                <a:ext cx="3457308" cy="952264"/>
              </a:xfrm>
              <a:prstGeom prst="roundRect">
                <a:avLst/>
              </a:prstGeom>
              <a:solidFill>
                <a:srgbClr val="FFFF00"/>
              </a:solidFill>
              <a:ln w="190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xmlns="" id="{C0E7EE72-375C-4434-B620-E36E27CF1C04}"/>
                  </a:ext>
                </a:extLst>
              </p:cNvPr>
              <p:cNvSpPr txBox="1"/>
              <p:nvPr/>
            </p:nvSpPr>
            <p:spPr>
              <a:xfrm>
                <a:off x="606173" y="198455"/>
                <a:ext cx="32847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luận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nvGrpSpPr>
          <p:cNvPr id="37" name="Group 36">
            <a:extLst>
              <a:ext uri="{FF2B5EF4-FFF2-40B4-BE49-F238E27FC236}">
                <a16:creationId xmlns:a16="http://schemas.microsoft.com/office/drawing/2014/main" xmlns="" id="{2948191E-87D6-4CF7-802C-93937BEF89CA}"/>
              </a:ext>
            </a:extLst>
          </p:cNvPr>
          <p:cNvGrpSpPr/>
          <p:nvPr/>
        </p:nvGrpSpPr>
        <p:grpSpPr>
          <a:xfrm>
            <a:off x="191869" y="4496292"/>
            <a:ext cx="3210756" cy="1996583"/>
            <a:chOff x="496421" y="1129622"/>
            <a:chExt cx="3210756" cy="1996583"/>
          </a:xfrm>
        </p:grpSpPr>
        <p:grpSp>
          <p:nvGrpSpPr>
            <p:cNvPr id="38" name="Group 37">
              <a:extLst>
                <a:ext uri="{FF2B5EF4-FFF2-40B4-BE49-F238E27FC236}">
                  <a16:creationId xmlns:a16="http://schemas.microsoft.com/office/drawing/2014/main" xmlns="" id="{9FB82F91-E155-4509-8954-46B201398AA9}"/>
                </a:ext>
              </a:extLst>
            </p:cNvPr>
            <p:cNvGrpSpPr/>
            <p:nvPr/>
          </p:nvGrpSpPr>
          <p:grpSpPr>
            <a:xfrm>
              <a:off x="496421" y="2055813"/>
              <a:ext cx="3210756" cy="1070392"/>
              <a:chOff x="429090" y="1826097"/>
              <a:chExt cx="3210756" cy="1070392"/>
            </a:xfrm>
          </p:grpSpPr>
          <p:sp>
            <p:nvSpPr>
              <p:cNvPr id="41" name="Flowchart: Terminator 40">
                <a:extLst>
                  <a:ext uri="{FF2B5EF4-FFF2-40B4-BE49-F238E27FC236}">
                    <a16:creationId xmlns:a16="http://schemas.microsoft.com/office/drawing/2014/main" xmlns="" id="{35C1F4D8-2B5C-42D4-8BFD-75B2B26D019D}"/>
                  </a:ext>
                </a:extLst>
              </p:cNvPr>
              <p:cNvSpPr/>
              <p:nvPr/>
            </p:nvSpPr>
            <p:spPr>
              <a:xfrm>
                <a:off x="429090" y="1826097"/>
                <a:ext cx="3210756" cy="1070392"/>
              </a:xfrm>
              <a:prstGeom prst="flowChartTerminator">
                <a:avLst/>
              </a:prstGeom>
              <a:solidFill>
                <a:schemeClr val="accent4">
                  <a:lumMod val="20000"/>
                  <a:lumOff val="80000"/>
                </a:schemeClr>
              </a:solidFill>
              <a:ln w="76200">
                <a:solidFill>
                  <a:srgbClr val="99FFC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TextBox 46">
                <a:extLst>
                  <a:ext uri="{FF2B5EF4-FFF2-40B4-BE49-F238E27FC236}">
                    <a16:creationId xmlns:a16="http://schemas.microsoft.com/office/drawing/2014/main" xmlns="" id="{BD8D258C-1BBC-4AEC-AC42-411558C1BB09}"/>
                  </a:ext>
                </a:extLst>
              </p:cNvPr>
              <p:cNvSpPr txBox="1"/>
              <p:nvPr/>
            </p:nvSpPr>
            <p:spPr>
              <a:xfrm>
                <a:off x="630976" y="1962909"/>
                <a:ext cx="282901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EA365D"/>
                    </a:solidFill>
                    <a:effectLst/>
                    <a:uLnTx/>
                    <a:uFillTx/>
                    <a:latin typeface="Calibri" panose="020F0502020204030204"/>
                    <a:ea typeface="+mn-ea"/>
                    <a:cs typeface="Arial" panose="020B0604020202020204" pitchFamily="34" charset="0"/>
                  </a:rPr>
                  <a:t>Cùng</a:t>
                </a:r>
                <a:r>
                  <a:rPr kumimoji="0" lang="en-US" sz="4000" b="0" i="0" u="none" strike="noStrike" kern="1200" cap="none" spc="0" normalizeH="0" baseline="0" noProof="0" dirty="0">
                    <a:ln>
                      <a:noFill/>
                    </a:ln>
                    <a:solidFill>
                      <a:srgbClr val="EA365D"/>
                    </a:solidFill>
                    <a:effectLst/>
                    <a:uLnTx/>
                    <a:uFillTx/>
                    <a:latin typeface="Calibri" panose="020F0502020204030204"/>
                    <a:ea typeface="+mn-ea"/>
                    <a:cs typeface="Arial" panose="020B0604020202020204" pitchFamily="34" charset="0"/>
                  </a:rPr>
                  <a:t> chia </a:t>
                </a:r>
                <a:r>
                  <a:rPr kumimoji="0" lang="en-US" sz="4000" b="0" i="0" u="none" strike="noStrike" kern="1200" cap="none" spc="0" normalizeH="0" baseline="0" noProof="0" dirty="0" err="1">
                    <a:ln>
                      <a:noFill/>
                    </a:ln>
                    <a:solidFill>
                      <a:srgbClr val="EA365D"/>
                    </a:solidFill>
                    <a:effectLst/>
                    <a:uLnTx/>
                    <a:uFillTx/>
                    <a:latin typeface="Calibri" panose="020F0502020204030204"/>
                    <a:ea typeface="+mn-ea"/>
                    <a:cs typeface="Arial" panose="020B0604020202020204" pitchFamily="34" charset="0"/>
                  </a:rPr>
                  <a:t>sẻ</a:t>
                </a:r>
                <a:endParaRPr kumimoji="0" lang="en-US" sz="4000" b="0" i="0" u="none" strike="noStrike" kern="1200" cap="none" spc="0" normalizeH="0" baseline="0" noProof="0" dirty="0">
                  <a:ln>
                    <a:noFill/>
                  </a:ln>
                  <a:solidFill>
                    <a:srgbClr val="EA365D"/>
                  </a:solidFill>
                  <a:effectLst/>
                  <a:uLnTx/>
                  <a:uFillTx/>
                  <a:latin typeface="Calibri" panose="020F0502020204030204"/>
                  <a:ea typeface="+mn-ea"/>
                  <a:cs typeface="Arial" panose="020B0604020202020204" pitchFamily="34" charset="0"/>
                </a:endParaRPr>
              </a:p>
            </p:txBody>
          </p:sp>
        </p:grpSp>
        <p:pic>
          <p:nvPicPr>
            <p:cNvPr id="39" name="Picture 4">
              <a:extLst>
                <a:ext uri="{FF2B5EF4-FFF2-40B4-BE49-F238E27FC236}">
                  <a16:creationId xmlns:a16="http://schemas.microsoft.com/office/drawing/2014/main" xmlns="" id="{45A9F9F3-F2FC-4F7E-BFCC-37A7335C8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4571" y="1129622"/>
              <a:ext cx="993559" cy="9935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2873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59882"/>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86B6D18-12E0-4966-A1BB-72B6FA4DD353}"/>
              </a:ext>
            </a:extLst>
          </p:cNvPr>
          <p:cNvSpPr txBox="1"/>
          <p:nvPr/>
        </p:nvSpPr>
        <p:spPr>
          <a:xfrm>
            <a:off x="1758214" y="717816"/>
            <a:ext cx="9442383" cy="584775"/>
          </a:xfrm>
          <a:prstGeom prst="rect">
            <a:avLst/>
          </a:prstGeom>
          <a:noFill/>
        </p:spPr>
        <p:txBody>
          <a:bodyPr wrap="square">
            <a:spAutoFit/>
          </a:bodyPr>
          <a:lstStyle/>
          <a:p>
            <a:r>
              <a:rPr lang="vi-VN" sz="3200">
                <a:solidFill>
                  <a:srgbClr val="00B050"/>
                </a:solidFill>
              </a:rPr>
              <a:t>c. Các bước gieo hạt hoa hướng dương trong chậu</a:t>
            </a:r>
            <a:endParaRPr lang="en-US" sz="3200">
              <a:solidFill>
                <a:srgbClr val="00B050"/>
              </a:solidFill>
            </a:endParaRPr>
          </a:p>
        </p:txBody>
      </p:sp>
      <p:pic>
        <p:nvPicPr>
          <p:cNvPr id="17" name="Picture 16">
            <a:extLst>
              <a:ext uri="{FF2B5EF4-FFF2-40B4-BE49-F238E27FC236}">
                <a16:creationId xmlns:a16="http://schemas.microsoft.com/office/drawing/2014/main" xmlns="" id="{EA0DC954-1189-4ED7-8DC5-33B7B7E55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909" y="1302591"/>
            <a:ext cx="9180257" cy="5257033"/>
          </a:xfrm>
          <a:prstGeom prst="rect">
            <a:avLst/>
          </a:prstGeom>
        </p:spPr>
      </p:pic>
    </p:spTree>
    <p:extLst>
      <p:ext uri="{BB962C8B-B14F-4D97-AF65-F5344CB8AC3E}">
        <p14:creationId xmlns:p14="http://schemas.microsoft.com/office/powerpoint/2010/main" val="263533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31005"/>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D0F4434A-8A47-439C-B321-A9C6E278D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644" y="437560"/>
            <a:ext cx="8946641" cy="5925123"/>
          </a:xfrm>
          <a:prstGeom prst="rect">
            <a:avLst/>
          </a:prstGeom>
        </p:spPr>
      </p:pic>
    </p:spTree>
    <p:extLst>
      <p:ext uri="{BB962C8B-B14F-4D97-AF65-F5344CB8AC3E}">
        <p14:creationId xmlns:p14="http://schemas.microsoft.com/office/powerpoint/2010/main" val="231546673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678AE027-E3DD-494F-AF1E-A1C454BC8710}"/>
              </a:ext>
            </a:extLst>
          </p:cNvPr>
          <p:cNvGrpSpPr/>
          <p:nvPr/>
        </p:nvGrpSpPr>
        <p:grpSpPr>
          <a:xfrm>
            <a:off x="2955546" y="304389"/>
            <a:ext cx="7314793" cy="2771271"/>
            <a:chOff x="4882083" y="262797"/>
            <a:chExt cx="7314793" cy="2771271"/>
          </a:xfrm>
        </p:grpSpPr>
        <p:sp>
          <p:nvSpPr>
            <p:cNvPr id="9" name="Flowchart: Document 8">
              <a:extLst>
                <a:ext uri="{FF2B5EF4-FFF2-40B4-BE49-F238E27FC236}">
                  <a16:creationId xmlns:a16="http://schemas.microsoft.com/office/drawing/2014/main" xmlns="" id="{C81B4E9E-0DED-453F-9A4C-C7EEC409C0FD}"/>
                </a:ext>
              </a:extLst>
            </p:cNvPr>
            <p:cNvSpPr/>
            <p:nvPr/>
          </p:nvSpPr>
          <p:spPr>
            <a:xfrm>
              <a:off x="4882083" y="262797"/>
              <a:ext cx="7314793" cy="2771271"/>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xmlns="" id="{3CF7487C-18B8-4BD8-9CE7-CADE7913E8EB}"/>
                </a:ext>
              </a:extLst>
            </p:cNvPr>
            <p:cNvSpPr/>
            <p:nvPr/>
          </p:nvSpPr>
          <p:spPr>
            <a:xfrm>
              <a:off x="5141117" y="771167"/>
              <a:ext cx="679672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Thực hành gieo hạt hoa hướng dương trong chậu  </a:t>
              </a:r>
              <a:endParaRPr kumimoji="0" lang="vi-VN" sz="4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Arial" panose="020B0604020202020204" pitchFamily="34" charset="0"/>
                <a:ea typeface="+mn-ea"/>
                <a:cs typeface="+mn-cs"/>
              </a:endParaRPr>
            </a:p>
          </p:txBody>
        </p:sp>
      </p:grpSp>
      <p:grpSp>
        <p:nvGrpSpPr>
          <p:cNvPr id="6" name="Group 5">
            <a:extLst>
              <a:ext uri="{FF2B5EF4-FFF2-40B4-BE49-F238E27FC236}">
                <a16:creationId xmlns:a16="http://schemas.microsoft.com/office/drawing/2014/main" xmlns="" id="{64BFEADE-3D76-4EDA-A238-1EA7A412F702}"/>
              </a:ext>
            </a:extLst>
          </p:cNvPr>
          <p:cNvGrpSpPr/>
          <p:nvPr/>
        </p:nvGrpSpPr>
        <p:grpSpPr>
          <a:xfrm>
            <a:off x="677424" y="3470593"/>
            <a:ext cx="10470785" cy="3038568"/>
            <a:chOff x="648549" y="3470593"/>
            <a:chExt cx="10470785" cy="3038568"/>
          </a:xfrm>
        </p:grpSpPr>
        <p:grpSp>
          <p:nvGrpSpPr>
            <p:cNvPr id="13" name="Group 12">
              <a:extLst>
                <a:ext uri="{FF2B5EF4-FFF2-40B4-BE49-F238E27FC236}">
                  <a16:creationId xmlns:a16="http://schemas.microsoft.com/office/drawing/2014/main" xmlns="" id="{B8CDBA5D-F525-47D7-907C-CD8CFB87A30D}"/>
                </a:ext>
              </a:extLst>
            </p:cNvPr>
            <p:cNvGrpSpPr/>
            <p:nvPr/>
          </p:nvGrpSpPr>
          <p:grpSpPr>
            <a:xfrm>
              <a:off x="648549" y="4738791"/>
              <a:ext cx="4131498" cy="1120669"/>
              <a:chOff x="986602" y="657156"/>
              <a:chExt cx="4131498" cy="1120669"/>
            </a:xfrm>
            <a:solidFill>
              <a:schemeClr val="accent1">
                <a:lumMod val="60000"/>
                <a:lumOff val="40000"/>
              </a:schemeClr>
            </a:solidFill>
          </p:grpSpPr>
          <p:pic>
            <p:nvPicPr>
              <p:cNvPr id="19" name="Picture 2">
                <a:extLst>
                  <a:ext uri="{FF2B5EF4-FFF2-40B4-BE49-F238E27FC236}">
                    <a16:creationId xmlns:a16="http://schemas.microsoft.com/office/drawing/2014/main" xmlns="" id="{B661AC60-124E-4246-AD46-0A16B86673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6602" y="657156"/>
                <a:ext cx="4131498" cy="1120669"/>
              </a:xfrm>
              <a:prstGeom prst="rect">
                <a:avLst/>
              </a:prstGeom>
            </p:spPr>
          </p:pic>
          <p:sp>
            <p:nvSpPr>
              <p:cNvPr id="20" name="TextBox 19">
                <a:extLst>
                  <a:ext uri="{FF2B5EF4-FFF2-40B4-BE49-F238E27FC236}">
                    <a16:creationId xmlns:a16="http://schemas.microsoft.com/office/drawing/2014/main" xmlns="" id="{51A50998-4FCE-4CD8-B132-D1C4F240EE9A}"/>
                  </a:ext>
                </a:extLst>
              </p:cNvPr>
              <p:cNvSpPr txBox="1"/>
              <p:nvPr/>
            </p:nvSpPr>
            <p:spPr>
              <a:xfrm>
                <a:off x="1313501" y="858098"/>
                <a:ext cx="3654739" cy="6463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Thảo</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a:t>
                </a: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luận</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a:t>
                </a:r>
                <a:r>
                  <a:rPr kumimoji="0" lang="en-US" sz="3600" b="0" i="0" u="none" strike="noStrike" kern="1200" cap="none" spc="0" normalizeH="0" baseline="0" noProof="0" dirty="0" err="1">
                    <a:ln>
                      <a:noFill/>
                    </a:ln>
                    <a:solidFill>
                      <a:srgbClr val="E7E6E6">
                        <a:lumMod val="25000"/>
                      </a:srgbClr>
                    </a:solidFill>
                    <a:effectLst/>
                    <a:uLnTx/>
                    <a:uFillTx/>
                    <a:latin typeface="UVN Banh Mi" pitchFamily="2" charset="0"/>
                    <a:ea typeface="+mn-ea"/>
                    <a:cs typeface="+mn-cs"/>
                  </a:rPr>
                  <a:t>nhóm</a:t>
                </a:r>
                <a:r>
                  <a:rPr kumimoji="0" lang="en-US" sz="3600" b="0" i="0" u="none" strike="noStrike" kern="1200" cap="none" spc="0" normalizeH="0" baseline="0" noProof="0" dirty="0">
                    <a:ln>
                      <a:noFill/>
                    </a:ln>
                    <a:solidFill>
                      <a:srgbClr val="E7E6E6">
                        <a:lumMod val="25000"/>
                      </a:srgbClr>
                    </a:solidFill>
                    <a:effectLst/>
                    <a:uLnTx/>
                    <a:uFillTx/>
                    <a:latin typeface="UVN Banh Mi" pitchFamily="2" charset="0"/>
                    <a:ea typeface="+mn-ea"/>
                    <a:cs typeface="+mn-cs"/>
                  </a:rPr>
                  <a:t> 4</a:t>
                </a:r>
                <a:endParaRPr kumimoji="0" lang="vi-VN" sz="3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mn-cs"/>
                </a:endParaRPr>
              </a:p>
            </p:txBody>
          </p:sp>
        </p:grpSp>
        <p:grpSp>
          <p:nvGrpSpPr>
            <p:cNvPr id="14" name="Group 13">
              <a:extLst>
                <a:ext uri="{FF2B5EF4-FFF2-40B4-BE49-F238E27FC236}">
                  <a16:creationId xmlns:a16="http://schemas.microsoft.com/office/drawing/2014/main" xmlns="" id="{CE1AD75F-98A4-4BB9-BD6F-AF44B17E16E0}"/>
                </a:ext>
              </a:extLst>
            </p:cNvPr>
            <p:cNvGrpSpPr/>
            <p:nvPr/>
          </p:nvGrpSpPr>
          <p:grpSpPr>
            <a:xfrm>
              <a:off x="5049520" y="3470593"/>
              <a:ext cx="6069814" cy="3038568"/>
              <a:chOff x="435126" y="3007428"/>
              <a:chExt cx="6069814" cy="3038568"/>
            </a:xfrm>
          </p:grpSpPr>
          <p:pic>
            <p:nvPicPr>
              <p:cNvPr id="15" name="Picture 14">
                <a:extLst>
                  <a:ext uri="{FF2B5EF4-FFF2-40B4-BE49-F238E27FC236}">
                    <a16:creationId xmlns:a16="http://schemas.microsoft.com/office/drawing/2014/main" xmlns="" id="{B424B724-EED2-4263-85B8-7D89F6CC02A6}"/>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xmlns="" id="{DAEB2226-085C-47C1-8196-EAD70FC1E807}"/>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xmlns="" id="{89569681-BB3B-48F8-8A36-1E4D53711108}"/>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xmlns="" id="{3714E073-E162-4C1F-88B2-29A6965DC447}"/>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pic>
        <p:nvPicPr>
          <p:cNvPr id="8196" name="Picture 4">
            <a:extLst>
              <a:ext uri="{FF2B5EF4-FFF2-40B4-BE49-F238E27FC236}">
                <a16:creationId xmlns:a16="http://schemas.microsoft.com/office/drawing/2014/main" xmlns="" id="{CE57AC4D-E714-46C6-BD6A-D0A03538FC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813526"/>
            <a:ext cx="1078104" cy="10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9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05534"/>
          </a:xfrm>
        </p:spPr>
      </p:pic>
      <p:sp>
        <p:nvSpPr>
          <p:cNvPr id="6" name="Rectangle: Rounded Corners 5">
            <a:extLst>
              <a:ext uri="{FF2B5EF4-FFF2-40B4-BE49-F238E27FC236}">
                <a16:creationId xmlns:a16="http://schemas.microsoft.com/office/drawing/2014/main" xmlns="" id="{FFC11AEC-1CAC-4E35-A057-39DE84406E21}"/>
              </a:ext>
            </a:extLst>
          </p:cNvPr>
          <p:cNvSpPr/>
          <p:nvPr/>
        </p:nvSpPr>
        <p:spPr>
          <a:xfrm>
            <a:off x="522972" y="248968"/>
            <a:ext cx="11146056" cy="6338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86B6D18-12E0-4966-A1BB-72B6FA4DD353}"/>
              </a:ext>
            </a:extLst>
          </p:cNvPr>
          <p:cNvSpPr txBox="1"/>
          <p:nvPr/>
        </p:nvSpPr>
        <p:spPr>
          <a:xfrm>
            <a:off x="2226645" y="479520"/>
            <a:ext cx="9442383" cy="646331"/>
          </a:xfrm>
          <a:prstGeom prst="rect">
            <a:avLst/>
          </a:prstGeom>
          <a:noFill/>
        </p:spPr>
        <p:txBody>
          <a:bodyPr wrap="square">
            <a:spAutoFit/>
          </a:bodyPr>
          <a:lstStyle/>
          <a:p>
            <a:pPr lvl="0"/>
            <a:r>
              <a:rPr lang="vi-VN" sz="3600">
                <a:solidFill>
                  <a:srgbClr val="00B050"/>
                </a:solidFill>
              </a:rPr>
              <a:t>d. Trưng bày và đánh giá sản phẩm</a:t>
            </a:r>
            <a:endParaRPr kumimoji="0" lang="en-US" sz="3600" b="0" i="0" u="none" strike="noStrike" kern="1200" cap="none" spc="0" normalizeH="0" baseline="0" noProof="0">
              <a:ln>
                <a:noFill/>
              </a:ln>
              <a:solidFill>
                <a:srgbClr val="00B05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1D8E4A84-9A55-47D3-B965-50D969DAFC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17" b="94917" l="10000" r="90000">
                        <a14:foregroundMark x1="49917" y1="9000" x2="38833" y2="15083"/>
                        <a14:foregroundMark x1="38833" y1="15083" x2="38333" y2="16833"/>
                        <a14:foregroundMark x1="49417" y1="5917" x2="44583" y2="5917"/>
                        <a14:foregroundMark x1="46417" y1="46333" x2="47250" y2="66667"/>
                        <a14:foregroundMark x1="54583" y1="49250" x2="56333" y2="59833"/>
                        <a14:foregroundMark x1="56333" y1="59833" x2="51000" y2="72500"/>
                        <a14:foregroundMark x1="51000" y1="72500" x2="44167" y2="72250"/>
                        <a14:foregroundMark x1="46750" y1="90500" x2="40667" y2="93750"/>
                        <a14:foregroundMark x1="51500" y1="88833" x2="57000" y2="92083"/>
                        <a14:foregroundMark x1="54750" y1="94333" x2="58917" y2="93917"/>
                        <a14:foregroundMark x1="38417" y1="94917" x2="41500" y2="94750"/>
                      </a14:backgroundRemoval>
                    </a14:imgEffect>
                  </a14:imgLayer>
                </a14:imgProps>
              </a:ext>
            </a:extLst>
          </a:blip>
          <a:stretch>
            <a:fillRect/>
          </a:stretch>
        </p:blipFill>
        <p:spPr>
          <a:xfrm>
            <a:off x="-740343" y="1270534"/>
            <a:ext cx="5298705" cy="5298705"/>
          </a:xfrm>
          <a:prstGeom prst="rect">
            <a:avLst/>
          </a:prstGeom>
        </p:spPr>
      </p:pic>
      <p:sp>
        <p:nvSpPr>
          <p:cNvPr id="4" name="Speech Bubble: Rectangle 3">
            <a:extLst>
              <a:ext uri="{FF2B5EF4-FFF2-40B4-BE49-F238E27FC236}">
                <a16:creationId xmlns:a16="http://schemas.microsoft.com/office/drawing/2014/main" xmlns="" id="{7D93BF3A-C8B4-4474-9BF1-7DC87795D84B}"/>
              </a:ext>
            </a:extLst>
          </p:cNvPr>
          <p:cNvSpPr/>
          <p:nvPr/>
        </p:nvSpPr>
        <p:spPr>
          <a:xfrm>
            <a:off x="3220098" y="1495569"/>
            <a:ext cx="8130969" cy="867936"/>
          </a:xfrm>
          <a:prstGeom prst="wedgeRectCallout">
            <a:avLst>
              <a:gd name="adj1" fmla="val -27071"/>
              <a:gd name="adj2" fmla="val 47582"/>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Em hãy cùng bạn trưng bày và đánh giá sản phẩm gieo hạt hoa hướng dương trong chậu theo các tiêu chí dưới đây.</a:t>
            </a:r>
            <a:endParaRPr lang="en-US"/>
          </a:p>
        </p:txBody>
      </p:sp>
      <p:sp>
        <p:nvSpPr>
          <p:cNvPr id="9" name="TextBox 8">
            <a:extLst>
              <a:ext uri="{FF2B5EF4-FFF2-40B4-BE49-F238E27FC236}">
                <a16:creationId xmlns:a16="http://schemas.microsoft.com/office/drawing/2014/main" xmlns="" id="{7030E844-5EAF-43C4-9480-29084FD32F24}"/>
              </a:ext>
            </a:extLst>
          </p:cNvPr>
          <p:cNvSpPr txBox="1"/>
          <p:nvPr/>
        </p:nvSpPr>
        <p:spPr>
          <a:xfrm>
            <a:off x="3220098" y="1532508"/>
            <a:ext cx="8246041" cy="830997"/>
          </a:xfrm>
          <a:prstGeom prst="rect">
            <a:avLst/>
          </a:prstGeom>
          <a:noFill/>
        </p:spPr>
        <p:txBody>
          <a:bodyPr wrap="square">
            <a:spAutoFit/>
          </a:bodyPr>
          <a:lstStyle/>
          <a:p>
            <a:r>
              <a:rPr lang="vi-VN" sz="2400"/>
              <a:t>Em hãy cùng bạn trưng bày và đánh giá sản phẩm gieo hạt hoa hướng dương trong chậu theo các tiêu chí dưới đây.</a:t>
            </a:r>
            <a:endParaRPr lang="en-US" sz="2400"/>
          </a:p>
        </p:txBody>
      </p:sp>
      <p:pic>
        <p:nvPicPr>
          <p:cNvPr id="12" name="Picture 11">
            <a:extLst>
              <a:ext uri="{FF2B5EF4-FFF2-40B4-BE49-F238E27FC236}">
                <a16:creationId xmlns:a16="http://schemas.microsoft.com/office/drawing/2014/main" xmlns="" id="{9DAEC090-C047-49BF-A2DA-0FEBD592E5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7088" y="2969801"/>
            <a:ext cx="8246041" cy="2826388"/>
          </a:xfrm>
          <a:prstGeom prst="rect">
            <a:avLst/>
          </a:prstGeom>
        </p:spPr>
      </p:pic>
    </p:spTree>
    <p:extLst>
      <p:ext uri="{BB962C8B-B14F-4D97-AF65-F5344CB8AC3E}">
        <p14:creationId xmlns:p14="http://schemas.microsoft.com/office/powerpoint/2010/main" val="4153548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2342</TotalTime>
  <Words>458</Words>
  <Application>Microsoft Office PowerPoint</Application>
  <PresentationFormat>Custom</PresentationFormat>
  <Paragraphs>43</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HANHTRANGGIAOVIEN.COM</dc:creator>
  <cp:lastModifiedBy>THANH HUONG</cp:lastModifiedBy>
  <cp:revision>4</cp:revision>
  <dcterms:created xsi:type="dcterms:W3CDTF">2022-06-06T07:45:09Z</dcterms:created>
  <dcterms:modified xsi:type="dcterms:W3CDTF">2023-12-03T14:33:27Z</dcterms:modified>
</cp:coreProperties>
</file>