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37"/>
  </p:notesMasterIdLst>
  <p:sldIdLst>
    <p:sldId id="260" r:id="rId5"/>
    <p:sldId id="337" r:id="rId6"/>
    <p:sldId id="338" r:id="rId7"/>
    <p:sldId id="342" r:id="rId8"/>
    <p:sldId id="343" r:id="rId9"/>
    <p:sldId id="341" r:id="rId10"/>
    <p:sldId id="340" r:id="rId11"/>
    <p:sldId id="257" r:id="rId12"/>
    <p:sldId id="263" r:id="rId13"/>
    <p:sldId id="271" r:id="rId14"/>
    <p:sldId id="259" r:id="rId15"/>
    <p:sldId id="313" r:id="rId16"/>
    <p:sldId id="319" r:id="rId17"/>
    <p:sldId id="346" r:id="rId18"/>
    <p:sldId id="347" r:id="rId19"/>
    <p:sldId id="320" r:id="rId20"/>
    <p:sldId id="322" r:id="rId21"/>
    <p:sldId id="348" r:id="rId22"/>
    <p:sldId id="349" r:id="rId23"/>
    <p:sldId id="350" r:id="rId24"/>
    <p:sldId id="351" r:id="rId25"/>
    <p:sldId id="493" r:id="rId26"/>
    <p:sldId id="494" r:id="rId27"/>
    <p:sldId id="495" r:id="rId28"/>
    <p:sldId id="496" r:id="rId29"/>
    <p:sldId id="497" r:id="rId30"/>
    <p:sldId id="498" r:id="rId31"/>
    <p:sldId id="500" r:id="rId32"/>
    <p:sldId id="499" r:id="rId33"/>
    <p:sldId id="505" r:id="rId34"/>
    <p:sldId id="504" r:id="rId35"/>
    <p:sldId id="5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63" autoAdjust="0"/>
  </p:normalViewPr>
  <p:slideViewPr>
    <p:cSldViewPr snapToGrid="0">
      <p:cViewPr varScale="1">
        <p:scale>
          <a:sx n="73" d="100"/>
          <a:sy n="73"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3</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2023/10/8</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2023/10/8</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18971" y="1558874"/>
            <a:ext cx="3338286" cy="3972479"/>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2023/10/8</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7.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8.png"/><Relationship Id="rId4" Type="http://schemas.openxmlformats.org/officeDocument/2006/relationships/tags" Target="../tags/tag4.xml"/><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image" Target="../media/image5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2.wmf"/><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4.xml"/><Relationship Id="rId7"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2.gif"/><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5.xml"/><Relationship Id="rId3" Type="http://schemas.openxmlformats.org/officeDocument/2006/relationships/image" Target="../media/image25.GIF"/><Relationship Id="rId7" Type="http://schemas.microsoft.com/office/2007/relationships/hdphoto" Target="../media/hdphoto5.wdp"/><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7.xml"/><Relationship Id="rId10" Type="http://schemas.openxmlformats.org/officeDocument/2006/relationships/image" Target="../media/image30.GIF"/><Relationship Id="rId4" Type="http://schemas.openxmlformats.org/officeDocument/2006/relationships/image" Target="../media/image26.png"/><Relationship Id="rId9" Type="http://schemas.openxmlformats.org/officeDocument/2006/relationships/image" Target="../media/image29.GIF"/><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microsoft.com/office/2007/relationships/hdphoto" Target="../media/hdphoto11.wdp"/><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212</TotalTime>
  <Words>1652</Words>
  <Application>Microsoft Office PowerPoint</Application>
  <PresentationFormat>Widescreen</PresentationFormat>
  <Paragraphs>132</Paragraphs>
  <Slides>32</Slides>
  <Notes>24</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32</vt:i4>
      </vt:variant>
    </vt:vector>
  </HeadingPairs>
  <TitlesOfParts>
    <vt:vector size="55" baseType="lpstr">
      <vt:lpstr>宋体</vt:lpstr>
      <vt:lpstr>#9Slide07 SVNBeachwood Sans</vt:lpstr>
      <vt:lpstr>Arial</vt:lpstr>
      <vt:lpstr>Bodoni MT</vt:lpstr>
      <vt:lpstr>Calibri</vt:lpstr>
      <vt:lpstr>Calibri Light</vt:lpstr>
      <vt:lpstr>Cambria</vt:lpstr>
      <vt:lpstr>Comic Sans MS</vt:lpstr>
      <vt:lpstr>等线</vt:lpstr>
      <vt:lpstr>Segoe UI Historic</vt:lpstr>
      <vt:lpstr>Times New Roman</vt:lpstr>
      <vt:lpstr>字魂47号-三分行楷</vt:lpstr>
      <vt:lpstr>字魂59号-创粗黑</vt:lpstr>
      <vt:lpstr>字魂73号-江南手书</vt:lpstr>
      <vt:lpstr>字魂80号-萌趣小鱼体</vt:lpstr>
      <vt:lpstr>方正正中黑简体</vt:lpstr>
      <vt:lpstr>方正行楷简体</vt:lpstr>
      <vt:lpstr>汉真广标</vt:lpstr>
      <vt:lpstr>阿里巴巴普惠体</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57</cp:revision>
  <dcterms:created xsi:type="dcterms:W3CDTF">2023-07-28T23:53:47Z</dcterms:created>
  <dcterms:modified xsi:type="dcterms:W3CDTF">2023-10-08T11:15:45Z</dcterms:modified>
  <cp:category>9Slide.vn</cp:category>
</cp:coreProperties>
</file>