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8"/>
  </p:notesMasterIdLst>
  <p:sldIdLst>
    <p:sldId id="358" r:id="rId2"/>
    <p:sldId id="260" r:id="rId3"/>
    <p:sldId id="259" r:id="rId4"/>
    <p:sldId id="359" r:id="rId5"/>
    <p:sldId id="350" r:id="rId6"/>
    <p:sldId id="261" r:id="rId7"/>
    <p:sldId id="360" r:id="rId8"/>
    <p:sldId id="352" r:id="rId9"/>
    <p:sldId id="300" r:id="rId10"/>
    <p:sldId id="263" r:id="rId11"/>
    <p:sldId id="265" r:id="rId12"/>
    <p:sldId id="364" r:id="rId13"/>
    <p:sldId id="275" r:id="rId14"/>
    <p:sldId id="348" r:id="rId15"/>
    <p:sldId id="355" r:id="rId16"/>
    <p:sldId id="256" r:id="rId17"/>
  </p:sldIdLst>
  <p:sldSz cx="9144000" cy="5143500" type="screen16x9"/>
  <p:notesSz cx="6858000" cy="9144000"/>
  <p:embeddedFontLst>
    <p:embeddedFont>
      <p:font typeface="#9Slide03 Quicksand Medium" charset="0"/>
      <p:regular r:id="rId19"/>
    </p:embeddedFont>
    <p:embeddedFont>
      <p:font typeface="Paytone One" charset="0"/>
      <p:regular r:id="rId20"/>
    </p:embeddedFont>
    <p:embeddedFont>
      <p:font typeface="#9Slide03 Quicksand" charset="0"/>
      <p:regular r:id="rId21"/>
    </p:embeddedFont>
    <p:embeddedFont>
      <p:font typeface="Roboto Condensed Light" charset="0"/>
      <p:regular r:id="rId22"/>
      <p:italic r:id="rId23"/>
    </p:embeddedFont>
    <p:embeddedFont>
      <p:font typeface="Pangolin" charset="0"/>
      <p:regular r:id="rId24"/>
    </p:embeddedFont>
    <p:embeddedFont>
      <p:font typeface="#9Slide03 Quicksand Bold" charset="0"/>
      <p:bold r:id="rId25"/>
    </p:embeddedFont>
    <p:embeddedFont>
      <p:font typeface="Baloo 2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57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A29CED6-D08F-4EAD-B05F-E0330BE37463}">
  <a:tblStyle styleId="{AA29CED6-D08F-4EAD-B05F-E0330BE374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636" y="-52"/>
      </p:cViewPr>
      <p:guideLst>
        <p:guide orient="horz" pos="55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325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Google Shape;2916;g11b60ee9e0c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7" name="Google Shape;2917;g11b60ee9e0c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241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8c30da526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8c30da526c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7500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126147ad10a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126147ad10a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8c30da526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8c30da526c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6376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25f5467e0f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25f5467e0f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Google Shape;2916;g11b60ee9e0c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7" name="Google Shape;2917;g11b60ee9e0c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17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8c30da526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8c30da526c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734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Google Shape;2916;g11b60ee9e0c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7" name="Google Shape;2917;g11b60ee9e0c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526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8c30da526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8c30da526c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031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9" name="Google Shape;2029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293" y="10313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6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7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/>
          <p:nvPr/>
        </p:nvSpPr>
        <p:spPr>
          <a:xfrm rot="10800000">
            <a:off x="-82975" y="933311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16"/>
          <p:cNvGrpSpPr/>
          <p:nvPr/>
        </p:nvGrpSpPr>
        <p:grpSpPr>
          <a:xfrm rot="10800000">
            <a:off x="-50" y="118"/>
            <a:ext cx="9144000" cy="3981239"/>
            <a:chOff x="-25" y="1390650"/>
            <a:chExt cx="9144000" cy="3752700"/>
          </a:xfrm>
        </p:grpSpPr>
        <p:sp>
          <p:nvSpPr>
            <p:cNvPr id="103" name="Google Shape;103;p16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2119950" y="549015"/>
            <a:ext cx="49041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1"/>
          </p:nvPr>
        </p:nvSpPr>
        <p:spPr>
          <a:xfrm>
            <a:off x="2307750" y="1468344"/>
            <a:ext cx="45285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/>
          <p:nvPr/>
        </p:nvSpPr>
        <p:spPr>
          <a:xfrm rot="5400000" flipH="1">
            <a:off x="3038784" y="-2012454"/>
            <a:ext cx="3066412" cy="922581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5"/>
          <p:cNvSpPr/>
          <p:nvPr/>
        </p:nvSpPr>
        <p:spPr>
          <a:xfrm rot="5400000" flipH="1">
            <a:off x="2573052" y="-1378248"/>
            <a:ext cx="3997891" cy="9146855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title"/>
          </p:nvPr>
        </p:nvSpPr>
        <p:spPr>
          <a:xfrm>
            <a:off x="907277" y="2011375"/>
            <a:ext cx="34896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subTitle" idx="1"/>
          </p:nvPr>
        </p:nvSpPr>
        <p:spPr>
          <a:xfrm>
            <a:off x="907300" y="2569025"/>
            <a:ext cx="3774300" cy="19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6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6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3310650" y="3810350"/>
            <a:ext cx="25227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_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/>
          <p:nvPr/>
        </p:nvSpPr>
        <p:spPr>
          <a:xfrm rot="10800000">
            <a:off x="3704250" y="-8"/>
            <a:ext cx="5439749" cy="514348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_1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42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329" name="Google Shape;329;p42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2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7543794" y="4385848"/>
            <a:ext cx="1600206" cy="776702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0800000">
            <a:off x="7" y="5"/>
            <a:ext cx="2478918" cy="800095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 rot="10800000">
            <a:off x="-19040" y="-38088"/>
            <a:ext cx="2421765" cy="73656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13100" y="1149500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 hasCustomPrompt="1"/>
          </p:nvPr>
        </p:nvSpPr>
        <p:spPr>
          <a:xfrm>
            <a:off x="1351446" y="1356108"/>
            <a:ext cx="3871500" cy="12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"/>
          </p:nvPr>
        </p:nvSpPr>
        <p:spPr>
          <a:xfrm>
            <a:off x="1027783" y="2590608"/>
            <a:ext cx="4393200" cy="9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45F3BF18-0F0A-C9BF-4F22-47309E79B01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60" r:id="rId9"/>
    <p:sldLayoutId id="2147483662" r:id="rId10"/>
    <p:sldLayoutId id="2147483671" r:id="rId11"/>
    <p:sldLayoutId id="2147483672" r:id="rId12"/>
    <p:sldLayoutId id="2147483687" r:id="rId13"/>
    <p:sldLayoutId id="2147483688" r:id="rId14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5.png"/><Relationship Id="rId3" Type="http://schemas.openxmlformats.org/officeDocument/2006/relationships/image" Target="../media/image1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4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p104"/>
          <p:cNvSpPr/>
          <p:nvPr/>
        </p:nvSpPr>
        <p:spPr>
          <a:xfrm>
            <a:off x="7445176" y="1383241"/>
            <a:ext cx="1616762" cy="161676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25" name="Google Shape;2925;p104"/>
          <p:cNvGrpSpPr/>
          <p:nvPr/>
        </p:nvGrpSpPr>
        <p:grpSpPr>
          <a:xfrm rot="1017008">
            <a:off x="7185387" y="3665691"/>
            <a:ext cx="990613" cy="1240623"/>
            <a:chOff x="5936575" y="4424950"/>
            <a:chExt cx="599100" cy="750300"/>
          </a:xfrm>
        </p:grpSpPr>
        <p:sp>
          <p:nvSpPr>
            <p:cNvPr id="2926" name="Google Shape;2926;p104"/>
            <p:cNvSpPr/>
            <p:nvPr/>
          </p:nvSpPr>
          <p:spPr>
            <a:xfrm>
              <a:off x="5936575" y="4424950"/>
              <a:ext cx="599100" cy="630550"/>
            </a:xfrm>
            <a:custGeom>
              <a:avLst/>
              <a:gdLst/>
              <a:ahLst/>
              <a:cxnLst/>
              <a:rect l="l" t="t" r="r" b="b"/>
              <a:pathLst>
                <a:path w="23964" h="25222" extrusionOk="0">
                  <a:moveTo>
                    <a:pt x="10680" y="712"/>
                  </a:moveTo>
                  <a:cubicBezTo>
                    <a:pt x="12738" y="712"/>
                    <a:pt x="14770" y="1100"/>
                    <a:pt x="16379" y="1750"/>
                  </a:cubicBezTo>
                  <a:cubicBezTo>
                    <a:pt x="20829" y="3546"/>
                    <a:pt x="23963" y="8226"/>
                    <a:pt x="21390" y="12862"/>
                  </a:cubicBezTo>
                  <a:lnTo>
                    <a:pt x="21387" y="12862"/>
                  </a:lnTo>
                  <a:cubicBezTo>
                    <a:pt x="20935" y="13684"/>
                    <a:pt x="20330" y="14418"/>
                    <a:pt x="19605" y="15019"/>
                  </a:cubicBezTo>
                  <a:cubicBezTo>
                    <a:pt x="18714" y="15750"/>
                    <a:pt x="17703" y="15974"/>
                    <a:pt x="16705" y="16481"/>
                  </a:cubicBezTo>
                  <a:cubicBezTo>
                    <a:pt x="14969" y="17366"/>
                    <a:pt x="15459" y="19423"/>
                    <a:pt x="15479" y="21091"/>
                  </a:cubicBezTo>
                  <a:cubicBezTo>
                    <a:pt x="15029" y="21240"/>
                    <a:pt x="14582" y="21375"/>
                    <a:pt x="14138" y="21489"/>
                  </a:cubicBezTo>
                  <a:cubicBezTo>
                    <a:pt x="13946" y="18197"/>
                    <a:pt x="14124" y="15014"/>
                    <a:pt x="14854" y="11850"/>
                  </a:cubicBezTo>
                  <a:cubicBezTo>
                    <a:pt x="15241" y="11951"/>
                    <a:pt x="15629" y="12025"/>
                    <a:pt x="16032" y="12025"/>
                  </a:cubicBezTo>
                  <a:cubicBezTo>
                    <a:pt x="16285" y="12025"/>
                    <a:pt x="16544" y="11996"/>
                    <a:pt x="16814" y="11925"/>
                  </a:cubicBezTo>
                  <a:cubicBezTo>
                    <a:pt x="17161" y="11832"/>
                    <a:pt x="17053" y="11332"/>
                    <a:pt x="16737" y="11332"/>
                  </a:cubicBezTo>
                  <a:cubicBezTo>
                    <a:pt x="16711" y="11332"/>
                    <a:pt x="16683" y="11336"/>
                    <a:pt x="16654" y="11343"/>
                  </a:cubicBezTo>
                  <a:cubicBezTo>
                    <a:pt x="16427" y="11400"/>
                    <a:pt x="16203" y="11424"/>
                    <a:pt x="15981" y="11424"/>
                  </a:cubicBezTo>
                  <a:cubicBezTo>
                    <a:pt x="15645" y="11424"/>
                    <a:pt x="15314" y="11369"/>
                    <a:pt x="14986" y="11292"/>
                  </a:cubicBezTo>
                  <a:cubicBezTo>
                    <a:pt x="15147" y="10655"/>
                    <a:pt x="15324" y="10022"/>
                    <a:pt x="15533" y="9386"/>
                  </a:cubicBezTo>
                  <a:cubicBezTo>
                    <a:pt x="15613" y="9137"/>
                    <a:pt x="15409" y="8974"/>
                    <a:pt x="15207" y="8974"/>
                  </a:cubicBezTo>
                  <a:cubicBezTo>
                    <a:pt x="15074" y="8974"/>
                    <a:pt x="14941" y="9044"/>
                    <a:pt x="14889" y="9206"/>
                  </a:cubicBezTo>
                  <a:cubicBezTo>
                    <a:pt x="14682" y="9833"/>
                    <a:pt x="14499" y="10469"/>
                    <a:pt x="14333" y="11114"/>
                  </a:cubicBezTo>
                  <a:cubicBezTo>
                    <a:pt x="13860" y="10976"/>
                    <a:pt x="13384" y="10833"/>
                    <a:pt x="12897" y="10776"/>
                  </a:cubicBezTo>
                  <a:cubicBezTo>
                    <a:pt x="12630" y="10746"/>
                    <a:pt x="12362" y="10732"/>
                    <a:pt x="12095" y="10732"/>
                  </a:cubicBezTo>
                  <a:cubicBezTo>
                    <a:pt x="11425" y="10732"/>
                    <a:pt x="10757" y="10824"/>
                    <a:pt x="10112" y="11008"/>
                  </a:cubicBezTo>
                  <a:cubicBezTo>
                    <a:pt x="9628" y="11143"/>
                    <a:pt x="9075" y="11337"/>
                    <a:pt x="8576" y="11610"/>
                  </a:cubicBezTo>
                  <a:cubicBezTo>
                    <a:pt x="8470" y="11340"/>
                    <a:pt x="8361" y="11074"/>
                    <a:pt x="8233" y="10807"/>
                  </a:cubicBezTo>
                  <a:cubicBezTo>
                    <a:pt x="8174" y="10685"/>
                    <a:pt x="8078" y="10634"/>
                    <a:pt x="7979" y="10634"/>
                  </a:cubicBezTo>
                  <a:cubicBezTo>
                    <a:pt x="7761" y="10634"/>
                    <a:pt x="7528" y="10880"/>
                    <a:pt x="7654" y="11148"/>
                  </a:cubicBezTo>
                  <a:cubicBezTo>
                    <a:pt x="7780" y="11423"/>
                    <a:pt x="7889" y="11701"/>
                    <a:pt x="7995" y="11985"/>
                  </a:cubicBezTo>
                  <a:cubicBezTo>
                    <a:pt x="7516" y="12360"/>
                    <a:pt x="7161" y="12847"/>
                    <a:pt x="7112" y="13478"/>
                  </a:cubicBezTo>
                  <a:cubicBezTo>
                    <a:pt x="7104" y="13587"/>
                    <a:pt x="7199" y="13648"/>
                    <a:pt x="7291" y="13648"/>
                  </a:cubicBezTo>
                  <a:cubicBezTo>
                    <a:pt x="7364" y="13648"/>
                    <a:pt x="7435" y="13610"/>
                    <a:pt x="7453" y="13526"/>
                  </a:cubicBezTo>
                  <a:cubicBezTo>
                    <a:pt x="7542" y="13105"/>
                    <a:pt x="7814" y="12759"/>
                    <a:pt x="8167" y="12478"/>
                  </a:cubicBezTo>
                  <a:cubicBezTo>
                    <a:pt x="8637" y="13931"/>
                    <a:pt x="8834" y="15441"/>
                    <a:pt x="8897" y="16996"/>
                  </a:cubicBezTo>
                  <a:cubicBezTo>
                    <a:pt x="8957" y="18481"/>
                    <a:pt x="8786" y="20039"/>
                    <a:pt x="8986" y="21518"/>
                  </a:cubicBezTo>
                  <a:cubicBezTo>
                    <a:pt x="8445" y="21395"/>
                    <a:pt x="7903" y="21266"/>
                    <a:pt x="7347" y="21168"/>
                  </a:cubicBezTo>
                  <a:cubicBezTo>
                    <a:pt x="7424" y="19911"/>
                    <a:pt x="7447" y="18653"/>
                    <a:pt x="7459" y="17392"/>
                  </a:cubicBezTo>
                  <a:cubicBezTo>
                    <a:pt x="7459" y="17254"/>
                    <a:pt x="7350" y="17074"/>
                    <a:pt x="7201" y="17051"/>
                  </a:cubicBezTo>
                  <a:cubicBezTo>
                    <a:pt x="4330" y="16627"/>
                    <a:pt x="2310" y="14446"/>
                    <a:pt x="1516" y="11727"/>
                  </a:cubicBezTo>
                  <a:cubicBezTo>
                    <a:pt x="846" y="9415"/>
                    <a:pt x="768" y="6317"/>
                    <a:pt x="2204" y="4266"/>
                  </a:cubicBezTo>
                  <a:cubicBezTo>
                    <a:pt x="3984" y="1720"/>
                    <a:pt x="7365" y="712"/>
                    <a:pt x="10680" y="712"/>
                  </a:cubicBezTo>
                  <a:close/>
                  <a:moveTo>
                    <a:pt x="12038" y="11312"/>
                  </a:moveTo>
                  <a:cubicBezTo>
                    <a:pt x="12464" y="11312"/>
                    <a:pt x="12891" y="11352"/>
                    <a:pt x="13313" y="11438"/>
                  </a:cubicBezTo>
                  <a:cubicBezTo>
                    <a:pt x="13617" y="11501"/>
                    <a:pt x="13909" y="11581"/>
                    <a:pt x="14195" y="11664"/>
                  </a:cubicBezTo>
                  <a:cubicBezTo>
                    <a:pt x="13425" y="14910"/>
                    <a:pt x="13195" y="18300"/>
                    <a:pt x="13688" y="21595"/>
                  </a:cubicBezTo>
                  <a:cubicBezTo>
                    <a:pt x="12949" y="21760"/>
                    <a:pt x="12202" y="21862"/>
                    <a:pt x="11420" y="21862"/>
                  </a:cubicBezTo>
                  <a:cubicBezTo>
                    <a:pt x="11398" y="21862"/>
                    <a:pt x="11377" y="21862"/>
                    <a:pt x="11356" y="21862"/>
                  </a:cubicBezTo>
                  <a:cubicBezTo>
                    <a:pt x="10685" y="21853"/>
                    <a:pt x="10049" y="21747"/>
                    <a:pt x="9425" y="21615"/>
                  </a:cubicBezTo>
                  <a:cubicBezTo>
                    <a:pt x="9745" y="19807"/>
                    <a:pt x="9608" y="17753"/>
                    <a:pt x="9488" y="15951"/>
                  </a:cubicBezTo>
                  <a:cubicBezTo>
                    <a:pt x="9402" y="14627"/>
                    <a:pt x="9178" y="13335"/>
                    <a:pt x="8757" y="12094"/>
                  </a:cubicBezTo>
                  <a:cubicBezTo>
                    <a:pt x="9261" y="11824"/>
                    <a:pt x="9820" y="11644"/>
                    <a:pt x="10258" y="11535"/>
                  </a:cubicBezTo>
                  <a:cubicBezTo>
                    <a:pt x="10841" y="11391"/>
                    <a:pt x="11439" y="11312"/>
                    <a:pt x="12038" y="11312"/>
                  </a:cubicBezTo>
                  <a:close/>
                  <a:moveTo>
                    <a:pt x="6935" y="21415"/>
                  </a:moveTo>
                  <a:cubicBezTo>
                    <a:pt x="6959" y="21510"/>
                    <a:pt x="7043" y="21568"/>
                    <a:pt x="7131" y="21568"/>
                  </a:cubicBezTo>
                  <a:cubicBezTo>
                    <a:pt x="7168" y="21568"/>
                    <a:pt x="7206" y="21557"/>
                    <a:pt x="7241" y="21535"/>
                  </a:cubicBezTo>
                  <a:cubicBezTo>
                    <a:pt x="8348" y="22276"/>
                    <a:pt x="9781" y="22581"/>
                    <a:pt x="11240" y="22581"/>
                  </a:cubicBezTo>
                  <a:cubicBezTo>
                    <a:pt x="12869" y="22581"/>
                    <a:pt x="14530" y="22200"/>
                    <a:pt x="15806" y="21621"/>
                  </a:cubicBezTo>
                  <a:cubicBezTo>
                    <a:pt x="15860" y="21595"/>
                    <a:pt x="15903" y="21552"/>
                    <a:pt x="15929" y="21498"/>
                  </a:cubicBezTo>
                  <a:cubicBezTo>
                    <a:pt x="15946" y="21492"/>
                    <a:pt x="15960" y="21486"/>
                    <a:pt x="15978" y="21481"/>
                  </a:cubicBezTo>
                  <a:lnTo>
                    <a:pt x="15978" y="21481"/>
                  </a:lnTo>
                  <a:cubicBezTo>
                    <a:pt x="16574" y="22787"/>
                    <a:pt x="15433" y="24008"/>
                    <a:pt x="14198" y="24406"/>
                  </a:cubicBezTo>
                  <a:cubicBezTo>
                    <a:pt x="13600" y="24599"/>
                    <a:pt x="12944" y="24641"/>
                    <a:pt x="12300" y="24641"/>
                  </a:cubicBezTo>
                  <a:cubicBezTo>
                    <a:pt x="12034" y="24641"/>
                    <a:pt x="11770" y="24634"/>
                    <a:pt x="11513" y="24627"/>
                  </a:cubicBezTo>
                  <a:cubicBezTo>
                    <a:pt x="10826" y="24613"/>
                    <a:pt x="10132" y="24575"/>
                    <a:pt x="9447" y="24498"/>
                  </a:cubicBezTo>
                  <a:cubicBezTo>
                    <a:pt x="8221" y="24360"/>
                    <a:pt x="5121" y="23114"/>
                    <a:pt x="6935" y="21415"/>
                  </a:cubicBezTo>
                  <a:close/>
                  <a:moveTo>
                    <a:pt x="11002" y="0"/>
                  </a:moveTo>
                  <a:cubicBezTo>
                    <a:pt x="9279" y="0"/>
                    <a:pt x="7562" y="279"/>
                    <a:pt x="5980" y="824"/>
                  </a:cubicBezTo>
                  <a:cubicBezTo>
                    <a:pt x="1857" y="2251"/>
                    <a:pt x="0" y="5532"/>
                    <a:pt x="424" y="9824"/>
                  </a:cubicBezTo>
                  <a:cubicBezTo>
                    <a:pt x="651" y="12137"/>
                    <a:pt x="1528" y="14441"/>
                    <a:pt x="3293" y="16014"/>
                  </a:cubicBezTo>
                  <a:cubicBezTo>
                    <a:pt x="4043" y="16676"/>
                    <a:pt x="4914" y="17194"/>
                    <a:pt x="5871" y="17495"/>
                  </a:cubicBezTo>
                  <a:cubicBezTo>
                    <a:pt x="6714" y="17753"/>
                    <a:pt x="6765" y="17922"/>
                    <a:pt x="6791" y="18810"/>
                  </a:cubicBezTo>
                  <a:cubicBezTo>
                    <a:pt x="6814" y="19598"/>
                    <a:pt x="6851" y="20380"/>
                    <a:pt x="6909" y="21166"/>
                  </a:cubicBezTo>
                  <a:cubicBezTo>
                    <a:pt x="6892" y="21157"/>
                    <a:pt x="6874" y="21152"/>
                    <a:pt x="6857" y="21152"/>
                  </a:cubicBezTo>
                  <a:cubicBezTo>
                    <a:pt x="6834" y="21152"/>
                    <a:pt x="6812" y="21160"/>
                    <a:pt x="6794" y="21174"/>
                  </a:cubicBezTo>
                  <a:cubicBezTo>
                    <a:pt x="5932" y="21736"/>
                    <a:pt x="5757" y="22767"/>
                    <a:pt x="6307" y="23656"/>
                  </a:cubicBezTo>
                  <a:cubicBezTo>
                    <a:pt x="6361" y="23744"/>
                    <a:pt x="6424" y="23830"/>
                    <a:pt x="6490" y="23911"/>
                  </a:cubicBezTo>
                  <a:cubicBezTo>
                    <a:pt x="7450" y="25060"/>
                    <a:pt x="9399" y="25088"/>
                    <a:pt x="10740" y="25163"/>
                  </a:cubicBezTo>
                  <a:cubicBezTo>
                    <a:pt x="11228" y="25190"/>
                    <a:pt x="11755" y="25222"/>
                    <a:pt x="12289" y="25222"/>
                  </a:cubicBezTo>
                  <a:cubicBezTo>
                    <a:pt x="13534" y="25222"/>
                    <a:pt x="14819" y="25050"/>
                    <a:pt x="15751" y="24252"/>
                  </a:cubicBezTo>
                  <a:cubicBezTo>
                    <a:pt x="15783" y="24223"/>
                    <a:pt x="15811" y="24194"/>
                    <a:pt x="15843" y="24163"/>
                  </a:cubicBezTo>
                  <a:lnTo>
                    <a:pt x="16009" y="23997"/>
                  </a:lnTo>
                  <a:cubicBezTo>
                    <a:pt x="16777" y="23163"/>
                    <a:pt x="16983" y="21985"/>
                    <a:pt x="16382" y="20974"/>
                  </a:cubicBezTo>
                  <a:cubicBezTo>
                    <a:pt x="16344" y="20908"/>
                    <a:pt x="16278" y="20859"/>
                    <a:pt x="16204" y="20842"/>
                  </a:cubicBezTo>
                  <a:cubicBezTo>
                    <a:pt x="16181" y="19197"/>
                    <a:pt x="15975" y="17759"/>
                    <a:pt x="17817" y="16859"/>
                  </a:cubicBezTo>
                  <a:cubicBezTo>
                    <a:pt x="18574" y="16486"/>
                    <a:pt x="19296" y="16203"/>
                    <a:pt x="19966" y="15667"/>
                  </a:cubicBezTo>
                  <a:cubicBezTo>
                    <a:pt x="21373" y="14552"/>
                    <a:pt x="22390" y="12953"/>
                    <a:pt x="22837" y="11217"/>
                  </a:cubicBezTo>
                  <a:cubicBezTo>
                    <a:pt x="23763" y="7587"/>
                    <a:pt x="21866" y="4188"/>
                    <a:pt x="18849" y="2214"/>
                  </a:cubicBezTo>
                  <a:cubicBezTo>
                    <a:pt x="16570" y="722"/>
                    <a:pt x="13777" y="0"/>
                    <a:pt x="110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104"/>
            <p:cNvSpPr/>
            <p:nvPr/>
          </p:nvSpPr>
          <p:spPr>
            <a:xfrm>
              <a:off x="5955775" y="4442750"/>
              <a:ext cx="579900" cy="520100"/>
            </a:xfrm>
            <a:custGeom>
              <a:avLst/>
              <a:gdLst/>
              <a:ahLst/>
              <a:cxnLst/>
              <a:rect l="l" t="t" r="r" b="b"/>
              <a:pathLst>
                <a:path w="23196" h="20804" extrusionOk="0">
                  <a:moveTo>
                    <a:pt x="9907" y="1"/>
                  </a:moveTo>
                  <a:cubicBezTo>
                    <a:pt x="6594" y="1"/>
                    <a:pt x="3216" y="1009"/>
                    <a:pt x="1436" y="3554"/>
                  </a:cubicBezTo>
                  <a:cubicBezTo>
                    <a:pt x="0" y="5605"/>
                    <a:pt x="81" y="8703"/>
                    <a:pt x="751" y="11015"/>
                  </a:cubicBezTo>
                  <a:cubicBezTo>
                    <a:pt x="1542" y="13734"/>
                    <a:pt x="3562" y="15915"/>
                    <a:pt x="6433" y="16339"/>
                  </a:cubicBezTo>
                  <a:cubicBezTo>
                    <a:pt x="6585" y="16359"/>
                    <a:pt x="6691" y="16542"/>
                    <a:pt x="6691" y="16680"/>
                  </a:cubicBezTo>
                  <a:cubicBezTo>
                    <a:pt x="6679" y="17941"/>
                    <a:pt x="6656" y="19199"/>
                    <a:pt x="6579" y="20454"/>
                  </a:cubicBezTo>
                  <a:cubicBezTo>
                    <a:pt x="7135" y="20551"/>
                    <a:pt x="7679" y="20683"/>
                    <a:pt x="8218" y="20803"/>
                  </a:cubicBezTo>
                  <a:cubicBezTo>
                    <a:pt x="8018" y="19325"/>
                    <a:pt x="8189" y="17769"/>
                    <a:pt x="8129" y="16282"/>
                  </a:cubicBezTo>
                  <a:cubicBezTo>
                    <a:pt x="8069" y="14729"/>
                    <a:pt x="7869" y="13219"/>
                    <a:pt x="7401" y="11763"/>
                  </a:cubicBezTo>
                  <a:cubicBezTo>
                    <a:pt x="7049" y="12044"/>
                    <a:pt x="6777" y="12390"/>
                    <a:pt x="6685" y="12812"/>
                  </a:cubicBezTo>
                  <a:cubicBezTo>
                    <a:pt x="6667" y="12896"/>
                    <a:pt x="6596" y="12935"/>
                    <a:pt x="6523" y="12935"/>
                  </a:cubicBezTo>
                  <a:cubicBezTo>
                    <a:pt x="6431" y="12935"/>
                    <a:pt x="6336" y="12873"/>
                    <a:pt x="6344" y="12766"/>
                  </a:cubicBezTo>
                  <a:cubicBezTo>
                    <a:pt x="6396" y="12135"/>
                    <a:pt x="6748" y="11648"/>
                    <a:pt x="7230" y="11270"/>
                  </a:cubicBezTo>
                  <a:cubicBezTo>
                    <a:pt x="7124" y="10989"/>
                    <a:pt x="7015" y="10708"/>
                    <a:pt x="6886" y="10433"/>
                  </a:cubicBezTo>
                  <a:cubicBezTo>
                    <a:pt x="6762" y="10166"/>
                    <a:pt x="6993" y="9920"/>
                    <a:pt x="7210" y="9920"/>
                  </a:cubicBezTo>
                  <a:cubicBezTo>
                    <a:pt x="7310" y="9920"/>
                    <a:pt x="7406" y="9971"/>
                    <a:pt x="7465" y="10095"/>
                  </a:cubicBezTo>
                  <a:cubicBezTo>
                    <a:pt x="7593" y="10359"/>
                    <a:pt x="7702" y="10628"/>
                    <a:pt x="7808" y="10898"/>
                  </a:cubicBezTo>
                  <a:cubicBezTo>
                    <a:pt x="8310" y="10625"/>
                    <a:pt x="8860" y="10431"/>
                    <a:pt x="9344" y="10293"/>
                  </a:cubicBezTo>
                  <a:cubicBezTo>
                    <a:pt x="9990" y="10111"/>
                    <a:pt x="10655" y="10018"/>
                    <a:pt x="11324" y="10018"/>
                  </a:cubicBezTo>
                  <a:cubicBezTo>
                    <a:pt x="11593" y="10018"/>
                    <a:pt x="11863" y="10033"/>
                    <a:pt x="12132" y="10064"/>
                  </a:cubicBezTo>
                  <a:cubicBezTo>
                    <a:pt x="12619" y="10118"/>
                    <a:pt x="13092" y="10261"/>
                    <a:pt x="13568" y="10399"/>
                  </a:cubicBezTo>
                  <a:cubicBezTo>
                    <a:pt x="13731" y="9757"/>
                    <a:pt x="13917" y="9121"/>
                    <a:pt x="14121" y="8494"/>
                  </a:cubicBezTo>
                  <a:cubicBezTo>
                    <a:pt x="14173" y="8332"/>
                    <a:pt x="14306" y="8262"/>
                    <a:pt x="14439" y="8262"/>
                  </a:cubicBezTo>
                  <a:cubicBezTo>
                    <a:pt x="14642" y="8262"/>
                    <a:pt x="14845" y="8424"/>
                    <a:pt x="14765" y="8671"/>
                  </a:cubicBezTo>
                  <a:cubicBezTo>
                    <a:pt x="14556" y="9307"/>
                    <a:pt x="14379" y="9943"/>
                    <a:pt x="14221" y="10580"/>
                  </a:cubicBezTo>
                  <a:cubicBezTo>
                    <a:pt x="14546" y="10655"/>
                    <a:pt x="14876" y="10709"/>
                    <a:pt x="15211" y="10709"/>
                  </a:cubicBezTo>
                  <a:cubicBezTo>
                    <a:pt x="15433" y="10709"/>
                    <a:pt x="15658" y="10685"/>
                    <a:pt x="15886" y="10628"/>
                  </a:cubicBezTo>
                  <a:cubicBezTo>
                    <a:pt x="15915" y="10621"/>
                    <a:pt x="15943" y="10617"/>
                    <a:pt x="15969" y="10617"/>
                  </a:cubicBezTo>
                  <a:cubicBezTo>
                    <a:pt x="16286" y="10617"/>
                    <a:pt x="16395" y="11120"/>
                    <a:pt x="16046" y="11213"/>
                  </a:cubicBezTo>
                  <a:cubicBezTo>
                    <a:pt x="15778" y="11283"/>
                    <a:pt x="15520" y="11312"/>
                    <a:pt x="15268" y="11312"/>
                  </a:cubicBezTo>
                  <a:cubicBezTo>
                    <a:pt x="14864" y="11312"/>
                    <a:pt x="14475" y="11237"/>
                    <a:pt x="14086" y="11138"/>
                  </a:cubicBezTo>
                  <a:cubicBezTo>
                    <a:pt x="13359" y="14302"/>
                    <a:pt x="13181" y="17485"/>
                    <a:pt x="13370" y="20777"/>
                  </a:cubicBezTo>
                  <a:cubicBezTo>
                    <a:pt x="13817" y="20663"/>
                    <a:pt x="14261" y="20528"/>
                    <a:pt x="14711" y="20379"/>
                  </a:cubicBezTo>
                  <a:cubicBezTo>
                    <a:pt x="14694" y="18711"/>
                    <a:pt x="14204" y="16651"/>
                    <a:pt x="15937" y="15769"/>
                  </a:cubicBezTo>
                  <a:cubicBezTo>
                    <a:pt x="16935" y="15259"/>
                    <a:pt x="17946" y="15038"/>
                    <a:pt x="18840" y="14304"/>
                  </a:cubicBezTo>
                  <a:cubicBezTo>
                    <a:pt x="19562" y="13703"/>
                    <a:pt x="20167" y="12972"/>
                    <a:pt x="20622" y="12150"/>
                  </a:cubicBezTo>
                  <a:cubicBezTo>
                    <a:pt x="23195" y="7514"/>
                    <a:pt x="20061" y="2834"/>
                    <a:pt x="15611" y="1041"/>
                  </a:cubicBezTo>
                  <a:cubicBezTo>
                    <a:pt x="14000" y="390"/>
                    <a:pt x="11966" y="1"/>
                    <a:pt x="990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104"/>
            <p:cNvSpPr/>
            <p:nvPr/>
          </p:nvSpPr>
          <p:spPr>
            <a:xfrm>
              <a:off x="6078275" y="5024075"/>
              <a:ext cx="272725" cy="151175"/>
            </a:xfrm>
            <a:custGeom>
              <a:avLst/>
              <a:gdLst/>
              <a:ahLst/>
              <a:cxnLst/>
              <a:rect l="l" t="t" r="r" b="b"/>
              <a:pathLst>
                <a:path w="10909" h="6047" extrusionOk="0">
                  <a:moveTo>
                    <a:pt x="1095" y="2711"/>
                  </a:moveTo>
                  <a:cubicBezTo>
                    <a:pt x="2206" y="3519"/>
                    <a:pt x="4089" y="3851"/>
                    <a:pt x="5166" y="3966"/>
                  </a:cubicBezTo>
                  <a:cubicBezTo>
                    <a:pt x="5443" y="3995"/>
                    <a:pt x="5734" y="4011"/>
                    <a:pt x="6032" y="4011"/>
                  </a:cubicBezTo>
                  <a:cubicBezTo>
                    <a:pt x="7172" y="4011"/>
                    <a:pt x="8414" y="3780"/>
                    <a:pt x="9338" y="3212"/>
                  </a:cubicBezTo>
                  <a:lnTo>
                    <a:pt x="9338" y="3212"/>
                  </a:lnTo>
                  <a:cubicBezTo>
                    <a:pt x="8386" y="4775"/>
                    <a:pt x="6951" y="5483"/>
                    <a:pt x="5505" y="5483"/>
                  </a:cubicBezTo>
                  <a:cubicBezTo>
                    <a:pt x="3782" y="5483"/>
                    <a:pt x="2045" y="4477"/>
                    <a:pt x="1095" y="2711"/>
                  </a:cubicBezTo>
                  <a:close/>
                  <a:moveTo>
                    <a:pt x="604" y="1"/>
                  </a:moveTo>
                  <a:cubicBezTo>
                    <a:pt x="561" y="1"/>
                    <a:pt x="519" y="21"/>
                    <a:pt x="493" y="69"/>
                  </a:cubicBezTo>
                  <a:cubicBezTo>
                    <a:pt x="0" y="1029"/>
                    <a:pt x="155" y="1759"/>
                    <a:pt x="650" y="2318"/>
                  </a:cubicBezTo>
                  <a:cubicBezTo>
                    <a:pt x="610" y="2352"/>
                    <a:pt x="593" y="2410"/>
                    <a:pt x="607" y="2464"/>
                  </a:cubicBezTo>
                  <a:cubicBezTo>
                    <a:pt x="1235" y="4868"/>
                    <a:pt x="3223" y="6046"/>
                    <a:pt x="5273" y="6046"/>
                  </a:cubicBezTo>
                  <a:cubicBezTo>
                    <a:pt x="7051" y="6046"/>
                    <a:pt x="8876" y="5160"/>
                    <a:pt x="9900" y="3418"/>
                  </a:cubicBezTo>
                  <a:cubicBezTo>
                    <a:pt x="10020" y="3206"/>
                    <a:pt x="9854" y="3012"/>
                    <a:pt x="9665" y="2989"/>
                  </a:cubicBezTo>
                  <a:cubicBezTo>
                    <a:pt x="10441" y="2387"/>
                    <a:pt x="10908" y="1490"/>
                    <a:pt x="10725" y="215"/>
                  </a:cubicBezTo>
                  <a:cubicBezTo>
                    <a:pt x="10706" y="74"/>
                    <a:pt x="10590" y="10"/>
                    <a:pt x="10467" y="10"/>
                  </a:cubicBezTo>
                  <a:cubicBezTo>
                    <a:pt x="10422" y="10"/>
                    <a:pt x="10377" y="18"/>
                    <a:pt x="10335" y="34"/>
                  </a:cubicBezTo>
                  <a:lnTo>
                    <a:pt x="10169" y="201"/>
                  </a:lnTo>
                  <a:cubicBezTo>
                    <a:pt x="10161" y="229"/>
                    <a:pt x="10158" y="258"/>
                    <a:pt x="10158" y="289"/>
                  </a:cubicBezTo>
                  <a:cubicBezTo>
                    <a:pt x="10361" y="2662"/>
                    <a:pt x="8112" y="3455"/>
                    <a:pt x="6174" y="3455"/>
                  </a:cubicBezTo>
                  <a:cubicBezTo>
                    <a:pt x="6012" y="3455"/>
                    <a:pt x="5852" y="3449"/>
                    <a:pt x="5696" y="3438"/>
                  </a:cubicBezTo>
                  <a:cubicBezTo>
                    <a:pt x="3874" y="3315"/>
                    <a:pt x="6" y="2923"/>
                    <a:pt x="754" y="181"/>
                  </a:cubicBezTo>
                  <a:cubicBezTo>
                    <a:pt x="768" y="129"/>
                    <a:pt x="751" y="75"/>
                    <a:pt x="708" y="43"/>
                  </a:cubicBezTo>
                  <a:cubicBezTo>
                    <a:pt x="680" y="16"/>
                    <a:pt x="642" y="1"/>
                    <a:pt x="6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104"/>
            <p:cNvSpPr/>
            <p:nvPr/>
          </p:nvSpPr>
          <p:spPr>
            <a:xfrm>
              <a:off x="6064575" y="4960300"/>
              <a:ext cx="286350" cy="80700"/>
            </a:xfrm>
            <a:custGeom>
              <a:avLst/>
              <a:gdLst/>
              <a:ahLst/>
              <a:cxnLst/>
              <a:rect l="l" t="t" r="r" b="b"/>
              <a:pathLst>
                <a:path w="11454" h="3228" extrusionOk="0">
                  <a:moveTo>
                    <a:pt x="1815" y="1"/>
                  </a:moveTo>
                  <a:lnTo>
                    <a:pt x="1815" y="1"/>
                  </a:lnTo>
                  <a:cubicBezTo>
                    <a:pt x="1" y="1700"/>
                    <a:pt x="3098" y="2946"/>
                    <a:pt x="4325" y="3084"/>
                  </a:cubicBezTo>
                  <a:cubicBezTo>
                    <a:pt x="5012" y="3161"/>
                    <a:pt x="5706" y="3199"/>
                    <a:pt x="6390" y="3216"/>
                  </a:cubicBezTo>
                  <a:cubicBezTo>
                    <a:pt x="6640" y="3221"/>
                    <a:pt x="6897" y="3228"/>
                    <a:pt x="7155" y="3228"/>
                  </a:cubicBezTo>
                  <a:cubicBezTo>
                    <a:pt x="7807" y="3228"/>
                    <a:pt x="8473" y="3187"/>
                    <a:pt x="9078" y="2992"/>
                  </a:cubicBezTo>
                  <a:cubicBezTo>
                    <a:pt x="10310" y="2594"/>
                    <a:pt x="11454" y="1373"/>
                    <a:pt x="10858" y="67"/>
                  </a:cubicBezTo>
                  <a:lnTo>
                    <a:pt x="10858" y="67"/>
                  </a:lnTo>
                  <a:cubicBezTo>
                    <a:pt x="10840" y="72"/>
                    <a:pt x="10823" y="78"/>
                    <a:pt x="10806" y="84"/>
                  </a:cubicBezTo>
                  <a:cubicBezTo>
                    <a:pt x="10783" y="138"/>
                    <a:pt x="10740" y="181"/>
                    <a:pt x="10686" y="207"/>
                  </a:cubicBezTo>
                  <a:cubicBezTo>
                    <a:pt x="9410" y="786"/>
                    <a:pt x="7748" y="1167"/>
                    <a:pt x="6118" y="1167"/>
                  </a:cubicBezTo>
                  <a:cubicBezTo>
                    <a:pt x="4659" y="1167"/>
                    <a:pt x="3225" y="862"/>
                    <a:pt x="2118" y="121"/>
                  </a:cubicBezTo>
                  <a:cubicBezTo>
                    <a:pt x="2084" y="143"/>
                    <a:pt x="2047" y="154"/>
                    <a:pt x="2010" y="154"/>
                  </a:cubicBezTo>
                  <a:cubicBezTo>
                    <a:pt x="1923" y="154"/>
                    <a:pt x="1839" y="96"/>
                    <a:pt x="1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104"/>
            <p:cNvSpPr/>
            <p:nvPr/>
          </p:nvSpPr>
          <p:spPr>
            <a:xfrm>
              <a:off x="6078475" y="5022625"/>
              <a:ext cx="258925" cy="87825"/>
            </a:xfrm>
            <a:custGeom>
              <a:avLst/>
              <a:gdLst/>
              <a:ahLst/>
              <a:cxnLst/>
              <a:rect l="l" t="t" r="r" b="b"/>
              <a:pathLst>
                <a:path w="10357" h="3513" extrusionOk="0">
                  <a:moveTo>
                    <a:pt x="812" y="1"/>
                  </a:moveTo>
                  <a:lnTo>
                    <a:pt x="703" y="98"/>
                  </a:lnTo>
                  <a:cubicBezTo>
                    <a:pt x="743" y="133"/>
                    <a:pt x="760" y="187"/>
                    <a:pt x="746" y="236"/>
                  </a:cubicBezTo>
                  <a:cubicBezTo>
                    <a:pt x="1" y="2981"/>
                    <a:pt x="3866" y="3373"/>
                    <a:pt x="5688" y="3496"/>
                  </a:cubicBezTo>
                  <a:cubicBezTo>
                    <a:pt x="5844" y="3507"/>
                    <a:pt x="6003" y="3513"/>
                    <a:pt x="6165" y="3513"/>
                  </a:cubicBezTo>
                  <a:cubicBezTo>
                    <a:pt x="8106" y="3513"/>
                    <a:pt x="10356" y="2717"/>
                    <a:pt x="10150" y="347"/>
                  </a:cubicBezTo>
                  <a:cubicBezTo>
                    <a:pt x="10150" y="316"/>
                    <a:pt x="10153" y="284"/>
                    <a:pt x="10164" y="256"/>
                  </a:cubicBezTo>
                  <a:lnTo>
                    <a:pt x="10164" y="256"/>
                  </a:lnTo>
                  <a:cubicBezTo>
                    <a:pt x="10133" y="287"/>
                    <a:pt x="10104" y="316"/>
                    <a:pt x="10072" y="345"/>
                  </a:cubicBezTo>
                  <a:cubicBezTo>
                    <a:pt x="9142" y="1141"/>
                    <a:pt x="7860" y="1313"/>
                    <a:pt x="6618" y="1313"/>
                  </a:cubicBezTo>
                  <a:cubicBezTo>
                    <a:pt x="6081" y="1313"/>
                    <a:pt x="5551" y="1281"/>
                    <a:pt x="5061" y="1253"/>
                  </a:cubicBezTo>
                  <a:cubicBezTo>
                    <a:pt x="3720" y="1178"/>
                    <a:pt x="1771" y="1150"/>
                    <a:pt x="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104"/>
            <p:cNvSpPr/>
            <p:nvPr/>
          </p:nvSpPr>
          <p:spPr>
            <a:xfrm>
              <a:off x="6155425" y="4707725"/>
              <a:ext cx="136050" cy="263725"/>
            </a:xfrm>
            <a:custGeom>
              <a:avLst/>
              <a:gdLst/>
              <a:ahLst/>
              <a:cxnLst/>
              <a:rect l="l" t="t" r="r" b="b"/>
              <a:pathLst>
                <a:path w="5442" h="10549" extrusionOk="0">
                  <a:moveTo>
                    <a:pt x="3283" y="1"/>
                  </a:moveTo>
                  <a:cubicBezTo>
                    <a:pt x="2685" y="1"/>
                    <a:pt x="2086" y="80"/>
                    <a:pt x="1501" y="224"/>
                  </a:cubicBezTo>
                  <a:cubicBezTo>
                    <a:pt x="1066" y="333"/>
                    <a:pt x="507" y="513"/>
                    <a:pt x="0" y="783"/>
                  </a:cubicBezTo>
                  <a:cubicBezTo>
                    <a:pt x="421" y="2024"/>
                    <a:pt x="645" y="3316"/>
                    <a:pt x="731" y="4640"/>
                  </a:cubicBezTo>
                  <a:cubicBezTo>
                    <a:pt x="854" y="6442"/>
                    <a:pt x="991" y="8496"/>
                    <a:pt x="668" y="10302"/>
                  </a:cubicBezTo>
                  <a:cubicBezTo>
                    <a:pt x="1292" y="10436"/>
                    <a:pt x="1928" y="10542"/>
                    <a:pt x="2602" y="10548"/>
                  </a:cubicBezTo>
                  <a:cubicBezTo>
                    <a:pt x="2633" y="10548"/>
                    <a:pt x="2664" y="10548"/>
                    <a:pt x="2695" y="10548"/>
                  </a:cubicBezTo>
                  <a:cubicBezTo>
                    <a:pt x="3466" y="10548"/>
                    <a:pt x="4204" y="10447"/>
                    <a:pt x="4931" y="10284"/>
                  </a:cubicBezTo>
                  <a:cubicBezTo>
                    <a:pt x="4441" y="6989"/>
                    <a:pt x="4671" y="3599"/>
                    <a:pt x="5441" y="353"/>
                  </a:cubicBezTo>
                  <a:cubicBezTo>
                    <a:pt x="5152" y="270"/>
                    <a:pt x="4860" y="190"/>
                    <a:pt x="4556" y="127"/>
                  </a:cubicBezTo>
                  <a:cubicBezTo>
                    <a:pt x="4135" y="41"/>
                    <a:pt x="3710" y="1"/>
                    <a:pt x="3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104"/>
            <p:cNvSpPr/>
            <p:nvPr/>
          </p:nvSpPr>
          <p:spPr>
            <a:xfrm>
              <a:off x="6105625" y="5091825"/>
              <a:ext cx="206125" cy="69350"/>
            </a:xfrm>
            <a:custGeom>
              <a:avLst/>
              <a:gdLst/>
              <a:ahLst/>
              <a:cxnLst/>
              <a:rect l="l" t="t" r="r" b="b"/>
              <a:pathLst>
                <a:path w="8245" h="2774" extrusionOk="0">
                  <a:moveTo>
                    <a:pt x="1" y="1"/>
                  </a:moveTo>
                  <a:lnTo>
                    <a:pt x="1" y="1"/>
                  </a:lnTo>
                  <a:cubicBezTo>
                    <a:pt x="951" y="1767"/>
                    <a:pt x="2688" y="2773"/>
                    <a:pt x="4411" y="2773"/>
                  </a:cubicBezTo>
                  <a:cubicBezTo>
                    <a:pt x="5857" y="2773"/>
                    <a:pt x="7292" y="2065"/>
                    <a:pt x="8244" y="502"/>
                  </a:cubicBezTo>
                  <a:lnTo>
                    <a:pt x="8244" y="502"/>
                  </a:lnTo>
                  <a:cubicBezTo>
                    <a:pt x="7320" y="1070"/>
                    <a:pt x="6078" y="1301"/>
                    <a:pt x="4938" y="1301"/>
                  </a:cubicBezTo>
                  <a:cubicBezTo>
                    <a:pt x="4640" y="1301"/>
                    <a:pt x="4349" y="1285"/>
                    <a:pt x="4072" y="1256"/>
                  </a:cubicBezTo>
                  <a:cubicBezTo>
                    <a:pt x="2995" y="1141"/>
                    <a:pt x="1112" y="80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34" name="Google Shape;2934;p104"/>
          <p:cNvSpPr/>
          <p:nvPr/>
        </p:nvSpPr>
        <p:spPr>
          <a:xfrm rot="-1177723">
            <a:off x="7981821" y="1944944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6" name="Google Shape;2936;p104"/>
          <p:cNvSpPr/>
          <p:nvPr/>
        </p:nvSpPr>
        <p:spPr>
          <a:xfrm>
            <a:off x="-1343009" y="4370118"/>
            <a:ext cx="4881856" cy="45540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lg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F61512D-7A70-43A4-9AC2-B5E105EB12ED}"/>
              </a:ext>
            </a:extLst>
          </p:cNvPr>
          <p:cNvGrpSpPr/>
          <p:nvPr/>
        </p:nvGrpSpPr>
        <p:grpSpPr>
          <a:xfrm>
            <a:off x="-1547443" y="1774164"/>
            <a:ext cx="11576250" cy="1548161"/>
            <a:chOff x="-1707463" y="1600687"/>
            <a:chExt cx="11576250" cy="1548161"/>
          </a:xfrm>
        </p:grpSpPr>
        <p:grpSp>
          <p:nvGrpSpPr>
            <p:cNvPr id="35" name="Google Shape;658;p64">
              <a:extLst>
                <a:ext uri="{FF2B5EF4-FFF2-40B4-BE49-F238E27FC236}">
                  <a16:creationId xmlns:a16="http://schemas.microsoft.com/office/drawing/2014/main" xmlns="" id="{71F3F218-165B-4A2B-B723-25228A43851B}"/>
                </a:ext>
              </a:extLst>
            </p:cNvPr>
            <p:cNvGrpSpPr/>
            <p:nvPr/>
          </p:nvGrpSpPr>
          <p:grpSpPr>
            <a:xfrm>
              <a:off x="388620" y="1600687"/>
              <a:ext cx="8175573" cy="1548161"/>
              <a:chOff x="1448492" y="909357"/>
              <a:chExt cx="6098461" cy="3336757"/>
            </a:xfrm>
          </p:grpSpPr>
          <p:sp>
            <p:nvSpPr>
              <p:cNvPr id="38" name="Google Shape;659;p64">
                <a:extLst>
                  <a:ext uri="{FF2B5EF4-FFF2-40B4-BE49-F238E27FC236}">
                    <a16:creationId xmlns:a16="http://schemas.microsoft.com/office/drawing/2014/main" xmlns="" id="{1C137731-7611-44CB-A49B-4B0A2D7EACE2}"/>
                  </a:ext>
                </a:extLst>
              </p:cNvPr>
              <p:cNvSpPr/>
              <p:nvPr/>
            </p:nvSpPr>
            <p:spPr>
              <a:xfrm>
                <a:off x="1448492" y="1150910"/>
                <a:ext cx="5960042" cy="3095204"/>
              </a:xfrm>
              <a:prstGeom prst="roundRect">
                <a:avLst>
                  <a:gd name="adj" fmla="val 24491"/>
                </a:avLst>
              </a:prstGeom>
              <a:noFill/>
              <a:ln w="2857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60;p64">
                <a:extLst>
                  <a:ext uri="{FF2B5EF4-FFF2-40B4-BE49-F238E27FC236}">
                    <a16:creationId xmlns:a16="http://schemas.microsoft.com/office/drawing/2014/main" xmlns="" id="{DDF90865-199A-446A-A708-86E8D00B0ED3}"/>
                  </a:ext>
                </a:extLst>
              </p:cNvPr>
              <p:cNvSpPr/>
              <p:nvPr/>
            </p:nvSpPr>
            <p:spPr>
              <a:xfrm rot="33568">
                <a:off x="1586569" y="909357"/>
                <a:ext cx="5960384" cy="2927183"/>
              </a:xfrm>
              <a:prstGeom prst="roundRect">
                <a:avLst>
                  <a:gd name="adj" fmla="val 24491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Google Shape;762;p27">
              <a:extLst>
                <a:ext uri="{FF2B5EF4-FFF2-40B4-BE49-F238E27FC236}">
                  <a16:creationId xmlns:a16="http://schemas.microsoft.com/office/drawing/2014/main" xmlns="" id="{1A00E7AE-59FE-47FA-BB1C-495C84CB2986}"/>
                </a:ext>
              </a:extLst>
            </p:cNvPr>
            <p:cNvSpPr txBox="1">
              <a:spLocks/>
            </p:cNvSpPr>
            <p:nvPr/>
          </p:nvSpPr>
          <p:spPr>
            <a:xfrm>
              <a:off x="-1707463" y="2132926"/>
              <a:ext cx="77175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3500" b="0" i="0" u="none" strike="noStrike" cap="none">
                  <a:solidFill>
                    <a:schemeClr val="dk1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Quicksand Bold" panose="00000800000000000000" pitchFamily="2" charset="0"/>
                  <a:sym typeface="Paytone One"/>
                </a:rPr>
                <a:t>Hoạt động</a:t>
              </a:r>
              <a:endParaRPr kumimoji="0" lang="vi-VN" sz="4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Quicksand Bold" panose="00000800000000000000" pitchFamily="2" charset="0"/>
                <a:sym typeface="Paytone One"/>
              </a:endParaRPr>
            </a:p>
          </p:txBody>
        </p:sp>
        <p:sp>
          <p:nvSpPr>
            <p:cNvPr id="37" name="Google Shape;762;p27">
              <a:extLst>
                <a:ext uri="{FF2B5EF4-FFF2-40B4-BE49-F238E27FC236}">
                  <a16:creationId xmlns:a16="http://schemas.microsoft.com/office/drawing/2014/main" xmlns="" id="{78DE67A7-5704-40EC-9635-7CF99516C791}"/>
                </a:ext>
              </a:extLst>
            </p:cNvPr>
            <p:cNvSpPr txBox="1">
              <a:spLocks/>
            </p:cNvSpPr>
            <p:nvPr/>
          </p:nvSpPr>
          <p:spPr>
            <a:xfrm>
              <a:off x="2151287" y="1938672"/>
              <a:ext cx="77175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3500" b="0" i="0" u="none" strike="noStrike" cap="none">
                  <a:solidFill>
                    <a:schemeClr val="dk1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Quicksand Bold" panose="00000800000000000000" pitchFamily="2" charset="0"/>
                  <a:sym typeface="Paytone One"/>
                </a:rPr>
                <a:t>KHỞI ĐỘNG</a:t>
              </a:r>
              <a:endParaRPr kumimoji="0" lang="vi-VN" sz="6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Quicksand Bold" panose="00000800000000000000" pitchFamily="2" charset="0"/>
                <a:sym typeface="Paytone One"/>
              </a:endParaRPr>
            </a:p>
          </p:txBody>
        </p:sp>
      </p:grpSp>
      <p:sp>
        <p:nvSpPr>
          <p:cNvPr id="2933" name="Google Shape;2933;p104"/>
          <p:cNvSpPr/>
          <p:nvPr/>
        </p:nvSpPr>
        <p:spPr>
          <a:xfrm>
            <a:off x="674954" y="1549038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5" name="Google Shape;2935;p104"/>
          <p:cNvSpPr/>
          <p:nvPr/>
        </p:nvSpPr>
        <p:spPr>
          <a:xfrm rot="-1177723">
            <a:off x="1429551" y="1358517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" name="Google Shape;407;p54">
            <a:extLst>
              <a:ext uri="{FF2B5EF4-FFF2-40B4-BE49-F238E27FC236}">
                <a16:creationId xmlns:a16="http://schemas.microsoft.com/office/drawing/2014/main" xmlns="" id="{EC7120A6-C3DF-4FB8-AA1A-37FAE95D478B}"/>
              </a:ext>
            </a:extLst>
          </p:cNvPr>
          <p:cNvGrpSpPr/>
          <p:nvPr/>
        </p:nvGrpSpPr>
        <p:grpSpPr>
          <a:xfrm>
            <a:off x="8023600" y="1557870"/>
            <a:ext cx="623456" cy="568328"/>
            <a:chOff x="712875" y="2205450"/>
            <a:chExt cx="233675" cy="215550"/>
          </a:xfrm>
        </p:grpSpPr>
        <p:sp>
          <p:nvSpPr>
            <p:cNvPr id="41" name="Google Shape;408;p54">
              <a:extLst>
                <a:ext uri="{FF2B5EF4-FFF2-40B4-BE49-F238E27FC236}">
                  <a16:creationId xmlns:a16="http://schemas.microsoft.com/office/drawing/2014/main" xmlns="" id="{C17BB62B-A158-4345-8768-D77BA1BD6AB2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09;p54">
              <a:extLst>
                <a:ext uri="{FF2B5EF4-FFF2-40B4-BE49-F238E27FC236}">
                  <a16:creationId xmlns:a16="http://schemas.microsoft.com/office/drawing/2014/main" xmlns="" id="{05A82E1C-4F62-4DB2-B16E-8A490984893C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10;p54">
              <a:extLst>
                <a:ext uri="{FF2B5EF4-FFF2-40B4-BE49-F238E27FC236}">
                  <a16:creationId xmlns:a16="http://schemas.microsoft.com/office/drawing/2014/main" xmlns="" id="{A69AF140-B3D5-4D74-83BB-65405F2CF6AF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11;p54">
              <a:extLst>
                <a:ext uri="{FF2B5EF4-FFF2-40B4-BE49-F238E27FC236}">
                  <a16:creationId xmlns:a16="http://schemas.microsoft.com/office/drawing/2014/main" xmlns="" id="{1FEBC48B-FD9B-4E2D-9345-1C5AAC0D34C7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12;p54">
              <a:extLst>
                <a:ext uri="{FF2B5EF4-FFF2-40B4-BE49-F238E27FC236}">
                  <a16:creationId xmlns:a16="http://schemas.microsoft.com/office/drawing/2014/main" xmlns="" id="{A424196A-AA09-462C-9E83-0BB6C46631ED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2936;p104">
            <a:extLst>
              <a:ext uri="{FF2B5EF4-FFF2-40B4-BE49-F238E27FC236}">
                <a16:creationId xmlns:a16="http://schemas.microsoft.com/office/drawing/2014/main" xmlns="" id="{548A79CB-D15E-4216-82F6-92BC7C1CD6AA}"/>
              </a:ext>
            </a:extLst>
          </p:cNvPr>
          <p:cNvSpPr/>
          <p:nvPr/>
        </p:nvSpPr>
        <p:spPr>
          <a:xfrm>
            <a:off x="5200682" y="54670"/>
            <a:ext cx="4881856" cy="45540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lg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75891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DD46A4-2BBD-4F10-99DB-AA0149603E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0" t="19593" r="4371" b="12624"/>
          <a:stretch/>
        </p:blipFill>
        <p:spPr>
          <a:xfrm>
            <a:off x="2345868" y="447049"/>
            <a:ext cx="4370400" cy="2491921"/>
          </a:xfrm>
          <a:prstGeom prst="roundRect">
            <a:avLst/>
          </a:prstGeom>
        </p:spPr>
      </p:pic>
      <p:sp>
        <p:nvSpPr>
          <p:cNvPr id="579" name="Google Shape;579;p61"/>
          <p:cNvSpPr txBox="1">
            <a:spLocks noGrp="1"/>
          </p:cNvSpPr>
          <p:nvPr>
            <p:ph type="title"/>
          </p:nvPr>
        </p:nvSpPr>
        <p:spPr>
          <a:xfrm>
            <a:off x="441445" y="4180502"/>
            <a:ext cx="8470005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600"/>
              <a:t>CAM KẾT HÀNH ĐỘNG</a:t>
            </a:r>
            <a:endParaRPr sz="6600"/>
          </a:p>
        </p:txBody>
      </p:sp>
      <p:sp>
        <p:nvSpPr>
          <p:cNvPr id="582" name="Google Shape;582;p61"/>
          <p:cNvSpPr/>
          <p:nvPr/>
        </p:nvSpPr>
        <p:spPr>
          <a:xfrm rot="2006702">
            <a:off x="7989988" y="3360113"/>
            <a:ext cx="371644" cy="35729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61"/>
          <p:cNvSpPr/>
          <p:nvPr/>
        </p:nvSpPr>
        <p:spPr>
          <a:xfrm>
            <a:off x="8499341" y="293897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61"/>
          <p:cNvGrpSpPr/>
          <p:nvPr/>
        </p:nvGrpSpPr>
        <p:grpSpPr>
          <a:xfrm>
            <a:off x="7533511" y="2129240"/>
            <a:ext cx="843483" cy="1025071"/>
            <a:chOff x="2537500" y="2379600"/>
            <a:chExt cx="272100" cy="330700"/>
          </a:xfrm>
        </p:grpSpPr>
        <p:sp>
          <p:nvSpPr>
            <p:cNvPr id="585" name="Google Shape;585;p61"/>
            <p:cNvSpPr/>
            <p:nvPr/>
          </p:nvSpPr>
          <p:spPr>
            <a:xfrm>
              <a:off x="2554775" y="2394175"/>
              <a:ext cx="223275" cy="260475"/>
            </a:xfrm>
            <a:custGeom>
              <a:avLst/>
              <a:gdLst/>
              <a:ahLst/>
              <a:cxnLst/>
              <a:rect l="l" t="t" r="r" b="b"/>
              <a:pathLst>
                <a:path w="8931" h="10419" extrusionOk="0">
                  <a:moveTo>
                    <a:pt x="2155" y="0"/>
                  </a:moveTo>
                  <a:lnTo>
                    <a:pt x="8335" y="0"/>
                  </a:lnTo>
                  <a:cubicBezTo>
                    <a:pt x="8394" y="0"/>
                    <a:pt x="8430" y="12"/>
                    <a:pt x="8525" y="24"/>
                  </a:cubicBezTo>
                  <a:cubicBezTo>
                    <a:pt x="8537" y="179"/>
                    <a:pt x="8537" y="322"/>
                    <a:pt x="8537" y="453"/>
                  </a:cubicBezTo>
                  <a:cubicBezTo>
                    <a:pt x="8537" y="870"/>
                    <a:pt x="8537" y="1298"/>
                    <a:pt x="8632" y="1703"/>
                  </a:cubicBezTo>
                  <a:cubicBezTo>
                    <a:pt x="8692" y="2025"/>
                    <a:pt x="8656" y="2358"/>
                    <a:pt x="8656" y="2703"/>
                  </a:cubicBezTo>
                  <a:cubicBezTo>
                    <a:pt x="8656" y="3048"/>
                    <a:pt x="8668" y="3394"/>
                    <a:pt x="8728" y="3727"/>
                  </a:cubicBezTo>
                  <a:cubicBezTo>
                    <a:pt x="8763" y="3894"/>
                    <a:pt x="8763" y="4072"/>
                    <a:pt x="8763" y="4251"/>
                  </a:cubicBezTo>
                  <a:cubicBezTo>
                    <a:pt x="8763" y="5180"/>
                    <a:pt x="8751" y="6096"/>
                    <a:pt x="8751" y="7025"/>
                  </a:cubicBezTo>
                  <a:cubicBezTo>
                    <a:pt x="8751" y="7180"/>
                    <a:pt x="8763" y="7335"/>
                    <a:pt x="8787" y="7501"/>
                  </a:cubicBezTo>
                  <a:cubicBezTo>
                    <a:pt x="8930" y="8109"/>
                    <a:pt x="8871" y="8728"/>
                    <a:pt x="8835" y="9347"/>
                  </a:cubicBezTo>
                  <a:cubicBezTo>
                    <a:pt x="8835" y="9359"/>
                    <a:pt x="8823" y="9359"/>
                    <a:pt x="8787" y="9383"/>
                  </a:cubicBezTo>
                  <a:lnTo>
                    <a:pt x="8573" y="9168"/>
                  </a:lnTo>
                  <a:cubicBezTo>
                    <a:pt x="8466" y="9061"/>
                    <a:pt x="8347" y="9049"/>
                    <a:pt x="8216" y="9085"/>
                  </a:cubicBezTo>
                  <a:cubicBezTo>
                    <a:pt x="8097" y="9133"/>
                    <a:pt x="7978" y="9180"/>
                    <a:pt x="7823" y="9240"/>
                  </a:cubicBezTo>
                  <a:cubicBezTo>
                    <a:pt x="7799" y="9133"/>
                    <a:pt x="7751" y="9049"/>
                    <a:pt x="7763" y="8990"/>
                  </a:cubicBezTo>
                  <a:cubicBezTo>
                    <a:pt x="7858" y="8632"/>
                    <a:pt x="7751" y="8299"/>
                    <a:pt x="7561" y="7978"/>
                  </a:cubicBezTo>
                  <a:cubicBezTo>
                    <a:pt x="7632" y="7870"/>
                    <a:pt x="7704" y="7751"/>
                    <a:pt x="7775" y="7632"/>
                  </a:cubicBezTo>
                  <a:cubicBezTo>
                    <a:pt x="8180" y="7001"/>
                    <a:pt x="8132" y="7216"/>
                    <a:pt x="8132" y="6466"/>
                  </a:cubicBezTo>
                  <a:lnTo>
                    <a:pt x="8132" y="6132"/>
                  </a:lnTo>
                  <a:cubicBezTo>
                    <a:pt x="8120" y="5477"/>
                    <a:pt x="7942" y="4882"/>
                    <a:pt x="7466" y="4406"/>
                  </a:cubicBezTo>
                  <a:cubicBezTo>
                    <a:pt x="7275" y="4191"/>
                    <a:pt x="7096" y="3965"/>
                    <a:pt x="6906" y="3751"/>
                  </a:cubicBezTo>
                  <a:cubicBezTo>
                    <a:pt x="6977" y="3715"/>
                    <a:pt x="7085" y="3703"/>
                    <a:pt x="7156" y="3644"/>
                  </a:cubicBezTo>
                  <a:cubicBezTo>
                    <a:pt x="7204" y="3608"/>
                    <a:pt x="7263" y="3525"/>
                    <a:pt x="7239" y="3465"/>
                  </a:cubicBezTo>
                  <a:cubicBezTo>
                    <a:pt x="7239" y="3406"/>
                    <a:pt x="7168" y="3346"/>
                    <a:pt x="7120" y="3310"/>
                  </a:cubicBezTo>
                  <a:cubicBezTo>
                    <a:pt x="7085" y="3287"/>
                    <a:pt x="7025" y="3287"/>
                    <a:pt x="6966" y="3287"/>
                  </a:cubicBezTo>
                  <a:cubicBezTo>
                    <a:pt x="6489" y="3287"/>
                    <a:pt x="6013" y="3215"/>
                    <a:pt x="5537" y="3287"/>
                  </a:cubicBezTo>
                  <a:cubicBezTo>
                    <a:pt x="4406" y="3453"/>
                    <a:pt x="3251" y="3358"/>
                    <a:pt x="2120" y="3370"/>
                  </a:cubicBezTo>
                  <a:cubicBezTo>
                    <a:pt x="1810" y="3370"/>
                    <a:pt x="1489" y="3358"/>
                    <a:pt x="1167" y="3370"/>
                  </a:cubicBezTo>
                  <a:cubicBezTo>
                    <a:pt x="929" y="3370"/>
                    <a:pt x="929" y="3394"/>
                    <a:pt x="739" y="3596"/>
                  </a:cubicBezTo>
                  <a:cubicBezTo>
                    <a:pt x="774" y="3727"/>
                    <a:pt x="870" y="3787"/>
                    <a:pt x="977" y="3810"/>
                  </a:cubicBezTo>
                  <a:cubicBezTo>
                    <a:pt x="1108" y="3834"/>
                    <a:pt x="1262" y="3834"/>
                    <a:pt x="1405" y="3834"/>
                  </a:cubicBezTo>
                  <a:cubicBezTo>
                    <a:pt x="2001" y="3834"/>
                    <a:pt x="2584" y="3822"/>
                    <a:pt x="3179" y="3822"/>
                  </a:cubicBezTo>
                  <a:cubicBezTo>
                    <a:pt x="3275" y="3822"/>
                    <a:pt x="3370" y="3834"/>
                    <a:pt x="3465" y="3834"/>
                  </a:cubicBezTo>
                  <a:cubicBezTo>
                    <a:pt x="3513" y="3965"/>
                    <a:pt x="3417" y="4013"/>
                    <a:pt x="3358" y="4072"/>
                  </a:cubicBezTo>
                  <a:cubicBezTo>
                    <a:pt x="3251" y="4180"/>
                    <a:pt x="3132" y="4251"/>
                    <a:pt x="3036" y="4358"/>
                  </a:cubicBezTo>
                  <a:cubicBezTo>
                    <a:pt x="2894" y="4477"/>
                    <a:pt x="2798" y="4596"/>
                    <a:pt x="2763" y="4787"/>
                  </a:cubicBezTo>
                  <a:cubicBezTo>
                    <a:pt x="2751" y="4858"/>
                    <a:pt x="2691" y="4942"/>
                    <a:pt x="2632" y="5013"/>
                  </a:cubicBezTo>
                  <a:lnTo>
                    <a:pt x="1370" y="5013"/>
                  </a:lnTo>
                  <a:cubicBezTo>
                    <a:pt x="1262" y="5013"/>
                    <a:pt x="1155" y="5001"/>
                    <a:pt x="1072" y="5013"/>
                  </a:cubicBezTo>
                  <a:cubicBezTo>
                    <a:pt x="989" y="5025"/>
                    <a:pt x="929" y="5061"/>
                    <a:pt x="870" y="5084"/>
                  </a:cubicBezTo>
                  <a:cubicBezTo>
                    <a:pt x="750" y="5156"/>
                    <a:pt x="750" y="5323"/>
                    <a:pt x="870" y="5418"/>
                  </a:cubicBezTo>
                  <a:cubicBezTo>
                    <a:pt x="977" y="5501"/>
                    <a:pt x="1108" y="5513"/>
                    <a:pt x="1251" y="5513"/>
                  </a:cubicBezTo>
                  <a:lnTo>
                    <a:pt x="2108" y="5513"/>
                  </a:lnTo>
                  <a:cubicBezTo>
                    <a:pt x="2203" y="5513"/>
                    <a:pt x="2274" y="5537"/>
                    <a:pt x="2358" y="5549"/>
                  </a:cubicBezTo>
                  <a:cubicBezTo>
                    <a:pt x="2334" y="5894"/>
                    <a:pt x="2298" y="6216"/>
                    <a:pt x="2286" y="6549"/>
                  </a:cubicBezTo>
                  <a:cubicBezTo>
                    <a:pt x="2120" y="6644"/>
                    <a:pt x="1965" y="6608"/>
                    <a:pt x="1810" y="6620"/>
                  </a:cubicBezTo>
                  <a:cubicBezTo>
                    <a:pt x="1620" y="6632"/>
                    <a:pt x="1405" y="6644"/>
                    <a:pt x="1215" y="6680"/>
                  </a:cubicBezTo>
                  <a:cubicBezTo>
                    <a:pt x="1108" y="6692"/>
                    <a:pt x="1036" y="6787"/>
                    <a:pt x="1084" y="6918"/>
                  </a:cubicBezTo>
                  <a:cubicBezTo>
                    <a:pt x="1501" y="7049"/>
                    <a:pt x="1929" y="6966"/>
                    <a:pt x="2346" y="7025"/>
                  </a:cubicBezTo>
                  <a:cubicBezTo>
                    <a:pt x="2441" y="7228"/>
                    <a:pt x="2501" y="7442"/>
                    <a:pt x="2596" y="7620"/>
                  </a:cubicBezTo>
                  <a:cubicBezTo>
                    <a:pt x="2703" y="7799"/>
                    <a:pt x="2894" y="7930"/>
                    <a:pt x="2977" y="8132"/>
                  </a:cubicBezTo>
                  <a:cubicBezTo>
                    <a:pt x="2941" y="8240"/>
                    <a:pt x="2870" y="8216"/>
                    <a:pt x="2798" y="8228"/>
                  </a:cubicBezTo>
                  <a:cubicBezTo>
                    <a:pt x="2465" y="8228"/>
                    <a:pt x="2120" y="8228"/>
                    <a:pt x="1798" y="8240"/>
                  </a:cubicBezTo>
                  <a:cubicBezTo>
                    <a:pt x="1667" y="8240"/>
                    <a:pt x="1512" y="8287"/>
                    <a:pt x="1381" y="8335"/>
                  </a:cubicBezTo>
                  <a:cubicBezTo>
                    <a:pt x="1334" y="8347"/>
                    <a:pt x="1286" y="8418"/>
                    <a:pt x="1286" y="8466"/>
                  </a:cubicBezTo>
                  <a:cubicBezTo>
                    <a:pt x="1286" y="8513"/>
                    <a:pt x="1334" y="8585"/>
                    <a:pt x="1381" y="8597"/>
                  </a:cubicBezTo>
                  <a:cubicBezTo>
                    <a:pt x="1489" y="8644"/>
                    <a:pt x="1608" y="8668"/>
                    <a:pt x="1703" y="8668"/>
                  </a:cubicBezTo>
                  <a:cubicBezTo>
                    <a:pt x="2179" y="8692"/>
                    <a:pt x="2655" y="8704"/>
                    <a:pt x="3132" y="8692"/>
                  </a:cubicBezTo>
                  <a:cubicBezTo>
                    <a:pt x="3417" y="8692"/>
                    <a:pt x="3667" y="8752"/>
                    <a:pt x="3929" y="8871"/>
                  </a:cubicBezTo>
                  <a:cubicBezTo>
                    <a:pt x="4025" y="8906"/>
                    <a:pt x="4132" y="8954"/>
                    <a:pt x="4239" y="9013"/>
                  </a:cubicBezTo>
                  <a:cubicBezTo>
                    <a:pt x="4703" y="9240"/>
                    <a:pt x="5180" y="9264"/>
                    <a:pt x="5668" y="9073"/>
                  </a:cubicBezTo>
                  <a:cubicBezTo>
                    <a:pt x="5775" y="9025"/>
                    <a:pt x="5894" y="9013"/>
                    <a:pt x="6013" y="9002"/>
                  </a:cubicBezTo>
                  <a:cubicBezTo>
                    <a:pt x="6108" y="9121"/>
                    <a:pt x="6215" y="9204"/>
                    <a:pt x="6311" y="9323"/>
                  </a:cubicBezTo>
                  <a:cubicBezTo>
                    <a:pt x="6442" y="9490"/>
                    <a:pt x="6620" y="9585"/>
                    <a:pt x="6846" y="9561"/>
                  </a:cubicBezTo>
                  <a:cubicBezTo>
                    <a:pt x="6906" y="9561"/>
                    <a:pt x="6966" y="9549"/>
                    <a:pt x="7001" y="9561"/>
                  </a:cubicBezTo>
                  <a:cubicBezTo>
                    <a:pt x="7085" y="9597"/>
                    <a:pt x="7144" y="9656"/>
                    <a:pt x="7180" y="9704"/>
                  </a:cubicBezTo>
                  <a:cubicBezTo>
                    <a:pt x="7049" y="9942"/>
                    <a:pt x="6930" y="10145"/>
                    <a:pt x="6799" y="10371"/>
                  </a:cubicBezTo>
                  <a:cubicBezTo>
                    <a:pt x="6168" y="10418"/>
                    <a:pt x="786" y="10383"/>
                    <a:pt x="417" y="10335"/>
                  </a:cubicBezTo>
                  <a:cubicBezTo>
                    <a:pt x="298" y="10085"/>
                    <a:pt x="250" y="9835"/>
                    <a:pt x="250" y="9549"/>
                  </a:cubicBezTo>
                  <a:cubicBezTo>
                    <a:pt x="250" y="9264"/>
                    <a:pt x="262" y="8966"/>
                    <a:pt x="155" y="8704"/>
                  </a:cubicBezTo>
                  <a:cubicBezTo>
                    <a:pt x="131" y="8597"/>
                    <a:pt x="131" y="8478"/>
                    <a:pt x="131" y="8359"/>
                  </a:cubicBezTo>
                  <a:lnTo>
                    <a:pt x="131" y="7585"/>
                  </a:lnTo>
                  <a:cubicBezTo>
                    <a:pt x="131" y="7466"/>
                    <a:pt x="131" y="7347"/>
                    <a:pt x="96" y="7239"/>
                  </a:cubicBezTo>
                  <a:cubicBezTo>
                    <a:pt x="0" y="6942"/>
                    <a:pt x="24" y="6644"/>
                    <a:pt x="24" y="6346"/>
                  </a:cubicBezTo>
                  <a:lnTo>
                    <a:pt x="24" y="2894"/>
                  </a:lnTo>
                  <a:cubicBezTo>
                    <a:pt x="24" y="2763"/>
                    <a:pt x="12" y="2620"/>
                    <a:pt x="72" y="2453"/>
                  </a:cubicBezTo>
                  <a:cubicBezTo>
                    <a:pt x="429" y="2596"/>
                    <a:pt x="810" y="2513"/>
                    <a:pt x="1167" y="2632"/>
                  </a:cubicBezTo>
                  <a:cubicBezTo>
                    <a:pt x="1346" y="2691"/>
                    <a:pt x="1572" y="2656"/>
                    <a:pt x="1762" y="2644"/>
                  </a:cubicBezTo>
                  <a:cubicBezTo>
                    <a:pt x="1941" y="2632"/>
                    <a:pt x="2048" y="2513"/>
                    <a:pt x="2084" y="2334"/>
                  </a:cubicBezTo>
                  <a:cubicBezTo>
                    <a:pt x="2096" y="2227"/>
                    <a:pt x="2096" y="2120"/>
                    <a:pt x="2096" y="2036"/>
                  </a:cubicBezTo>
                  <a:cubicBezTo>
                    <a:pt x="2096" y="1822"/>
                    <a:pt x="2096" y="1608"/>
                    <a:pt x="2155" y="1393"/>
                  </a:cubicBezTo>
                  <a:cubicBezTo>
                    <a:pt x="2203" y="1251"/>
                    <a:pt x="2179" y="1084"/>
                    <a:pt x="2179" y="917"/>
                  </a:cubicBezTo>
                  <a:cubicBezTo>
                    <a:pt x="2155" y="596"/>
                    <a:pt x="2155" y="322"/>
                    <a:pt x="2155" y="0"/>
                  </a:cubicBezTo>
                  <a:close/>
                  <a:moveTo>
                    <a:pt x="6549" y="1917"/>
                  </a:moveTo>
                  <a:lnTo>
                    <a:pt x="6549" y="1965"/>
                  </a:lnTo>
                  <a:cubicBezTo>
                    <a:pt x="6680" y="1953"/>
                    <a:pt x="6799" y="1965"/>
                    <a:pt x="6930" y="1929"/>
                  </a:cubicBezTo>
                  <a:cubicBezTo>
                    <a:pt x="7061" y="1917"/>
                    <a:pt x="7144" y="1810"/>
                    <a:pt x="7144" y="1691"/>
                  </a:cubicBezTo>
                  <a:cubicBezTo>
                    <a:pt x="7144" y="1596"/>
                    <a:pt x="7049" y="1489"/>
                    <a:pt x="6918" y="1477"/>
                  </a:cubicBezTo>
                  <a:cubicBezTo>
                    <a:pt x="6763" y="1453"/>
                    <a:pt x="6632" y="1453"/>
                    <a:pt x="6489" y="1453"/>
                  </a:cubicBezTo>
                  <a:cubicBezTo>
                    <a:pt x="5787" y="1453"/>
                    <a:pt x="5084" y="1453"/>
                    <a:pt x="4370" y="1477"/>
                  </a:cubicBezTo>
                  <a:cubicBezTo>
                    <a:pt x="4263" y="1477"/>
                    <a:pt x="4168" y="1453"/>
                    <a:pt x="4072" y="1489"/>
                  </a:cubicBezTo>
                  <a:cubicBezTo>
                    <a:pt x="3810" y="1608"/>
                    <a:pt x="3513" y="1596"/>
                    <a:pt x="3227" y="1608"/>
                  </a:cubicBezTo>
                  <a:cubicBezTo>
                    <a:pt x="3108" y="1608"/>
                    <a:pt x="2989" y="1620"/>
                    <a:pt x="2882" y="1655"/>
                  </a:cubicBezTo>
                  <a:cubicBezTo>
                    <a:pt x="2822" y="1667"/>
                    <a:pt x="2763" y="1751"/>
                    <a:pt x="2763" y="1798"/>
                  </a:cubicBezTo>
                  <a:cubicBezTo>
                    <a:pt x="2763" y="1858"/>
                    <a:pt x="2822" y="1917"/>
                    <a:pt x="2870" y="1965"/>
                  </a:cubicBezTo>
                  <a:cubicBezTo>
                    <a:pt x="2894" y="1989"/>
                    <a:pt x="2941" y="2013"/>
                    <a:pt x="2989" y="2013"/>
                  </a:cubicBezTo>
                  <a:cubicBezTo>
                    <a:pt x="3310" y="2036"/>
                    <a:pt x="3644" y="2084"/>
                    <a:pt x="3965" y="1989"/>
                  </a:cubicBezTo>
                  <a:cubicBezTo>
                    <a:pt x="4179" y="1929"/>
                    <a:pt x="4382" y="1905"/>
                    <a:pt x="4608" y="1905"/>
                  </a:cubicBezTo>
                  <a:cubicBezTo>
                    <a:pt x="5263" y="1917"/>
                    <a:pt x="5906" y="1917"/>
                    <a:pt x="6549" y="19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1"/>
            <p:cNvSpPr/>
            <p:nvPr/>
          </p:nvSpPr>
          <p:spPr>
            <a:xfrm>
              <a:off x="2565200" y="2408175"/>
              <a:ext cx="30375" cy="37225"/>
            </a:xfrm>
            <a:custGeom>
              <a:avLst/>
              <a:gdLst/>
              <a:ahLst/>
              <a:cxnLst/>
              <a:rect l="l" t="t" r="r" b="b"/>
              <a:pathLst>
                <a:path w="1215" h="1489" extrusionOk="0">
                  <a:moveTo>
                    <a:pt x="0" y="1250"/>
                  </a:moveTo>
                  <a:cubicBezTo>
                    <a:pt x="24" y="1191"/>
                    <a:pt x="24" y="1131"/>
                    <a:pt x="48" y="1095"/>
                  </a:cubicBezTo>
                  <a:cubicBezTo>
                    <a:pt x="274" y="810"/>
                    <a:pt x="976" y="119"/>
                    <a:pt x="1167" y="0"/>
                  </a:cubicBezTo>
                  <a:cubicBezTo>
                    <a:pt x="1203" y="179"/>
                    <a:pt x="1215" y="357"/>
                    <a:pt x="1167" y="512"/>
                  </a:cubicBezTo>
                  <a:cubicBezTo>
                    <a:pt x="1084" y="786"/>
                    <a:pt x="1036" y="1084"/>
                    <a:pt x="1036" y="1369"/>
                  </a:cubicBezTo>
                  <a:cubicBezTo>
                    <a:pt x="834" y="1488"/>
                    <a:pt x="679" y="1345"/>
                    <a:pt x="512" y="1334"/>
                  </a:cubicBezTo>
                  <a:cubicBezTo>
                    <a:pt x="333" y="1310"/>
                    <a:pt x="179" y="1357"/>
                    <a:pt x="0" y="1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1"/>
            <p:cNvSpPr/>
            <p:nvPr/>
          </p:nvSpPr>
          <p:spPr>
            <a:xfrm>
              <a:off x="2623525" y="2491725"/>
              <a:ext cx="121175" cy="116725"/>
            </a:xfrm>
            <a:custGeom>
              <a:avLst/>
              <a:gdLst/>
              <a:ahLst/>
              <a:cxnLst/>
              <a:rect l="l" t="t" r="r" b="b"/>
              <a:pathLst>
                <a:path w="4847" h="4669" extrusionOk="0">
                  <a:moveTo>
                    <a:pt x="2463" y="1"/>
                  </a:moveTo>
                  <a:cubicBezTo>
                    <a:pt x="2337" y="1"/>
                    <a:pt x="2211" y="9"/>
                    <a:pt x="2084" y="28"/>
                  </a:cubicBezTo>
                  <a:cubicBezTo>
                    <a:pt x="1608" y="99"/>
                    <a:pt x="1179" y="289"/>
                    <a:pt x="775" y="528"/>
                  </a:cubicBezTo>
                  <a:cubicBezTo>
                    <a:pt x="560" y="647"/>
                    <a:pt x="382" y="766"/>
                    <a:pt x="358" y="1040"/>
                  </a:cubicBezTo>
                  <a:cubicBezTo>
                    <a:pt x="346" y="1123"/>
                    <a:pt x="286" y="1218"/>
                    <a:pt x="239" y="1301"/>
                  </a:cubicBezTo>
                  <a:cubicBezTo>
                    <a:pt x="84" y="1575"/>
                    <a:pt x="1" y="1861"/>
                    <a:pt x="108" y="2171"/>
                  </a:cubicBezTo>
                  <a:cubicBezTo>
                    <a:pt x="120" y="2218"/>
                    <a:pt x="120" y="2254"/>
                    <a:pt x="120" y="2302"/>
                  </a:cubicBezTo>
                  <a:cubicBezTo>
                    <a:pt x="167" y="2575"/>
                    <a:pt x="239" y="2837"/>
                    <a:pt x="263" y="3099"/>
                  </a:cubicBezTo>
                  <a:cubicBezTo>
                    <a:pt x="298" y="3421"/>
                    <a:pt x="548" y="3599"/>
                    <a:pt x="727" y="3814"/>
                  </a:cubicBezTo>
                  <a:cubicBezTo>
                    <a:pt x="965" y="4147"/>
                    <a:pt x="1275" y="4397"/>
                    <a:pt x="1715" y="4445"/>
                  </a:cubicBezTo>
                  <a:cubicBezTo>
                    <a:pt x="1787" y="4457"/>
                    <a:pt x="1858" y="4469"/>
                    <a:pt x="1906" y="4516"/>
                  </a:cubicBezTo>
                  <a:cubicBezTo>
                    <a:pt x="2016" y="4626"/>
                    <a:pt x="2134" y="4669"/>
                    <a:pt x="2261" y="4669"/>
                  </a:cubicBezTo>
                  <a:cubicBezTo>
                    <a:pt x="2352" y="4669"/>
                    <a:pt x="2448" y="4646"/>
                    <a:pt x="2549" y="4611"/>
                  </a:cubicBezTo>
                  <a:cubicBezTo>
                    <a:pt x="2632" y="4576"/>
                    <a:pt x="2739" y="4552"/>
                    <a:pt x="2822" y="4516"/>
                  </a:cubicBezTo>
                  <a:cubicBezTo>
                    <a:pt x="3418" y="4409"/>
                    <a:pt x="3870" y="4052"/>
                    <a:pt x="4287" y="3659"/>
                  </a:cubicBezTo>
                  <a:cubicBezTo>
                    <a:pt x="4597" y="3349"/>
                    <a:pt x="4847" y="2956"/>
                    <a:pt x="4763" y="2433"/>
                  </a:cubicBezTo>
                  <a:cubicBezTo>
                    <a:pt x="4787" y="1813"/>
                    <a:pt x="4644" y="1242"/>
                    <a:pt x="4180" y="801"/>
                  </a:cubicBezTo>
                  <a:cubicBezTo>
                    <a:pt x="4168" y="790"/>
                    <a:pt x="4156" y="754"/>
                    <a:pt x="4132" y="730"/>
                  </a:cubicBezTo>
                  <a:cubicBezTo>
                    <a:pt x="4001" y="492"/>
                    <a:pt x="3799" y="337"/>
                    <a:pt x="3561" y="230"/>
                  </a:cubicBezTo>
                  <a:cubicBezTo>
                    <a:pt x="3205" y="79"/>
                    <a:pt x="2836" y="1"/>
                    <a:pt x="2463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1"/>
            <p:cNvSpPr/>
            <p:nvPr/>
          </p:nvSpPr>
          <p:spPr>
            <a:xfrm>
              <a:off x="2537500" y="2379600"/>
              <a:ext cx="272100" cy="330700"/>
            </a:xfrm>
            <a:custGeom>
              <a:avLst/>
              <a:gdLst/>
              <a:ahLst/>
              <a:cxnLst/>
              <a:rect l="l" t="t" r="r" b="b"/>
              <a:pathLst>
                <a:path w="10884" h="13228" extrusionOk="0">
                  <a:moveTo>
                    <a:pt x="10121" y="10966"/>
                  </a:moveTo>
                  <a:cubicBezTo>
                    <a:pt x="10312" y="11299"/>
                    <a:pt x="10514" y="11656"/>
                    <a:pt x="10728" y="12013"/>
                  </a:cubicBezTo>
                  <a:cubicBezTo>
                    <a:pt x="10812" y="12144"/>
                    <a:pt x="10847" y="12263"/>
                    <a:pt x="10871" y="12418"/>
                  </a:cubicBezTo>
                  <a:cubicBezTo>
                    <a:pt x="10883" y="12621"/>
                    <a:pt x="10812" y="12787"/>
                    <a:pt x="10633" y="12895"/>
                  </a:cubicBezTo>
                  <a:cubicBezTo>
                    <a:pt x="10335" y="13049"/>
                    <a:pt x="10014" y="13204"/>
                    <a:pt x="9657" y="13216"/>
                  </a:cubicBezTo>
                  <a:cubicBezTo>
                    <a:pt x="9359" y="13228"/>
                    <a:pt x="9157" y="13097"/>
                    <a:pt x="9002" y="12895"/>
                  </a:cubicBezTo>
                  <a:cubicBezTo>
                    <a:pt x="8692" y="12442"/>
                    <a:pt x="8335" y="12025"/>
                    <a:pt x="7966" y="11597"/>
                  </a:cubicBezTo>
                  <a:lnTo>
                    <a:pt x="7502" y="11597"/>
                  </a:lnTo>
                  <a:cubicBezTo>
                    <a:pt x="5382" y="11597"/>
                    <a:pt x="3263" y="11609"/>
                    <a:pt x="1144" y="11609"/>
                  </a:cubicBezTo>
                  <a:lnTo>
                    <a:pt x="715" y="11609"/>
                  </a:lnTo>
                  <a:cubicBezTo>
                    <a:pt x="489" y="11597"/>
                    <a:pt x="358" y="11478"/>
                    <a:pt x="358" y="11251"/>
                  </a:cubicBezTo>
                  <a:cubicBezTo>
                    <a:pt x="346" y="10990"/>
                    <a:pt x="251" y="10728"/>
                    <a:pt x="251" y="10489"/>
                  </a:cubicBezTo>
                  <a:cubicBezTo>
                    <a:pt x="263" y="9775"/>
                    <a:pt x="72" y="9061"/>
                    <a:pt x="132" y="8346"/>
                  </a:cubicBezTo>
                  <a:cubicBezTo>
                    <a:pt x="156" y="8156"/>
                    <a:pt x="120" y="7977"/>
                    <a:pt x="72" y="7799"/>
                  </a:cubicBezTo>
                  <a:cubicBezTo>
                    <a:pt x="37" y="7668"/>
                    <a:pt x="13" y="7513"/>
                    <a:pt x="13" y="7370"/>
                  </a:cubicBezTo>
                  <a:cubicBezTo>
                    <a:pt x="13" y="5846"/>
                    <a:pt x="13" y="4346"/>
                    <a:pt x="1" y="2834"/>
                  </a:cubicBezTo>
                  <a:cubicBezTo>
                    <a:pt x="1" y="2631"/>
                    <a:pt x="60" y="2500"/>
                    <a:pt x="227" y="2393"/>
                  </a:cubicBezTo>
                  <a:cubicBezTo>
                    <a:pt x="310" y="2334"/>
                    <a:pt x="418" y="2262"/>
                    <a:pt x="477" y="2179"/>
                  </a:cubicBezTo>
                  <a:cubicBezTo>
                    <a:pt x="715" y="1822"/>
                    <a:pt x="1025" y="1536"/>
                    <a:pt x="1346" y="1262"/>
                  </a:cubicBezTo>
                  <a:cubicBezTo>
                    <a:pt x="1668" y="988"/>
                    <a:pt x="1942" y="643"/>
                    <a:pt x="2239" y="333"/>
                  </a:cubicBezTo>
                  <a:cubicBezTo>
                    <a:pt x="2299" y="250"/>
                    <a:pt x="2334" y="167"/>
                    <a:pt x="2382" y="60"/>
                  </a:cubicBezTo>
                  <a:cubicBezTo>
                    <a:pt x="2477" y="48"/>
                    <a:pt x="2573" y="36"/>
                    <a:pt x="2680" y="36"/>
                  </a:cubicBezTo>
                  <a:lnTo>
                    <a:pt x="9121" y="36"/>
                  </a:lnTo>
                  <a:lnTo>
                    <a:pt x="9169" y="36"/>
                  </a:lnTo>
                  <a:cubicBezTo>
                    <a:pt x="9633" y="0"/>
                    <a:pt x="9859" y="286"/>
                    <a:pt x="9835" y="667"/>
                  </a:cubicBezTo>
                  <a:cubicBezTo>
                    <a:pt x="9823" y="929"/>
                    <a:pt x="9835" y="1191"/>
                    <a:pt x="9835" y="1441"/>
                  </a:cubicBezTo>
                  <a:cubicBezTo>
                    <a:pt x="9835" y="1679"/>
                    <a:pt x="9835" y="1941"/>
                    <a:pt x="9907" y="2179"/>
                  </a:cubicBezTo>
                  <a:cubicBezTo>
                    <a:pt x="9943" y="2298"/>
                    <a:pt x="9943" y="2429"/>
                    <a:pt x="9943" y="2560"/>
                  </a:cubicBezTo>
                  <a:lnTo>
                    <a:pt x="9943" y="3429"/>
                  </a:lnTo>
                  <a:cubicBezTo>
                    <a:pt x="9943" y="3679"/>
                    <a:pt x="9954" y="3941"/>
                    <a:pt x="10002" y="4203"/>
                  </a:cubicBezTo>
                  <a:cubicBezTo>
                    <a:pt x="10050" y="4393"/>
                    <a:pt x="10050" y="4596"/>
                    <a:pt x="10050" y="4798"/>
                  </a:cubicBezTo>
                  <a:cubicBezTo>
                    <a:pt x="10062" y="5691"/>
                    <a:pt x="10062" y="6584"/>
                    <a:pt x="10073" y="7477"/>
                  </a:cubicBezTo>
                  <a:cubicBezTo>
                    <a:pt x="10073" y="7715"/>
                    <a:pt x="10121" y="7965"/>
                    <a:pt x="10157" y="8203"/>
                  </a:cubicBezTo>
                  <a:cubicBezTo>
                    <a:pt x="10169" y="8334"/>
                    <a:pt x="10193" y="8453"/>
                    <a:pt x="10193" y="8584"/>
                  </a:cubicBezTo>
                  <a:lnTo>
                    <a:pt x="10193" y="10489"/>
                  </a:lnTo>
                  <a:cubicBezTo>
                    <a:pt x="10181" y="10609"/>
                    <a:pt x="10157" y="10775"/>
                    <a:pt x="10121" y="10966"/>
                  </a:cubicBezTo>
                  <a:close/>
                  <a:moveTo>
                    <a:pt x="2846" y="583"/>
                  </a:moveTo>
                  <a:lnTo>
                    <a:pt x="2846" y="1441"/>
                  </a:lnTo>
                  <a:cubicBezTo>
                    <a:pt x="2846" y="1607"/>
                    <a:pt x="2858" y="1774"/>
                    <a:pt x="2811" y="1917"/>
                  </a:cubicBezTo>
                  <a:cubicBezTo>
                    <a:pt x="2739" y="2131"/>
                    <a:pt x="2751" y="2346"/>
                    <a:pt x="2751" y="2560"/>
                  </a:cubicBezTo>
                  <a:cubicBezTo>
                    <a:pt x="2751" y="2667"/>
                    <a:pt x="2751" y="2774"/>
                    <a:pt x="2739" y="2858"/>
                  </a:cubicBezTo>
                  <a:cubicBezTo>
                    <a:pt x="2704" y="3036"/>
                    <a:pt x="2608" y="3155"/>
                    <a:pt x="2430" y="3167"/>
                  </a:cubicBezTo>
                  <a:cubicBezTo>
                    <a:pt x="2239" y="3191"/>
                    <a:pt x="2013" y="3215"/>
                    <a:pt x="1834" y="3155"/>
                  </a:cubicBezTo>
                  <a:cubicBezTo>
                    <a:pt x="1477" y="3036"/>
                    <a:pt x="1084" y="3143"/>
                    <a:pt x="727" y="2977"/>
                  </a:cubicBezTo>
                  <a:cubicBezTo>
                    <a:pt x="656" y="3143"/>
                    <a:pt x="691" y="3286"/>
                    <a:pt x="691" y="3429"/>
                  </a:cubicBezTo>
                  <a:lnTo>
                    <a:pt x="691" y="6882"/>
                  </a:lnTo>
                  <a:cubicBezTo>
                    <a:pt x="691" y="7180"/>
                    <a:pt x="668" y="7489"/>
                    <a:pt x="763" y="7775"/>
                  </a:cubicBezTo>
                  <a:cubicBezTo>
                    <a:pt x="787" y="7870"/>
                    <a:pt x="787" y="7989"/>
                    <a:pt x="787" y="8108"/>
                  </a:cubicBezTo>
                  <a:lnTo>
                    <a:pt x="787" y="8882"/>
                  </a:lnTo>
                  <a:cubicBezTo>
                    <a:pt x="787" y="9001"/>
                    <a:pt x="787" y="9120"/>
                    <a:pt x="822" y="9227"/>
                  </a:cubicBezTo>
                  <a:cubicBezTo>
                    <a:pt x="906" y="9513"/>
                    <a:pt x="906" y="9799"/>
                    <a:pt x="906" y="10073"/>
                  </a:cubicBezTo>
                  <a:cubicBezTo>
                    <a:pt x="906" y="10358"/>
                    <a:pt x="953" y="10609"/>
                    <a:pt x="1072" y="10870"/>
                  </a:cubicBezTo>
                  <a:cubicBezTo>
                    <a:pt x="1430" y="10930"/>
                    <a:pt x="6823" y="10942"/>
                    <a:pt x="7454" y="10894"/>
                  </a:cubicBezTo>
                  <a:cubicBezTo>
                    <a:pt x="7573" y="10668"/>
                    <a:pt x="7716" y="10466"/>
                    <a:pt x="7847" y="10228"/>
                  </a:cubicBezTo>
                  <a:cubicBezTo>
                    <a:pt x="7799" y="10180"/>
                    <a:pt x="7740" y="10120"/>
                    <a:pt x="7668" y="10097"/>
                  </a:cubicBezTo>
                  <a:cubicBezTo>
                    <a:pt x="7621" y="10073"/>
                    <a:pt x="7549" y="10073"/>
                    <a:pt x="7502" y="10097"/>
                  </a:cubicBezTo>
                  <a:cubicBezTo>
                    <a:pt x="7276" y="10108"/>
                    <a:pt x="7121" y="10013"/>
                    <a:pt x="6966" y="9858"/>
                  </a:cubicBezTo>
                  <a:cubicBezTo>
                    <a:pt x="6883" y="9751"/>
                    <a:pt x="6775" y="9644"/>
                    <a:pt x="6668" y="9525"/>
                  </a:cubicBezTo>
                  <a:cubicBezTo>
                    <a:pt x="6549" y="9561"/>
                    <a:pt x="6430" y="9573"/>
                    <a:pt x="6323" y="9596"/>
                  </a:cubicBezTo>
                  <a:cubicBezTo>
                    <a:pt x="5835" y="9799"/>
                    <a:pt x="5371" y="9763"/>
                    <a:pt x="4894" y="9537"/>
                  </a:cubicBezTo>
                  <a:cubicBezTo>
                    <a:pt x="4799" y="9501"/>
                    <a:pt x="4692" y="9454"/>
                    <a:pt x="4585" y="9394"/>
                  </a:cubicBezTo>
                  <a:cubicBezTo>
                    <a:pt x="4335" y="9275"/>
                    <a:pt x="4085" y="9204"/>
                    <a:pt x="3799" y="9215"/>
                  </a:cubicBezTo>
                  <a:cubicBezTo>
                    <a:pt x="3323" y="9227"/>
                    <a:pt x="2846" y="9215"/>
                    <a:pt x="2370" y="9204"/>
                  </a:cubicBezTo>
                  <a:cubicBezTo>
                    <a:pt x="2263" y="9204"/>
                    <a:pt x="2144" y="9168"/>
                    <a:pt x="2037" y="9120"/>
                  </a:cubicBezTo>
                  <a:cubicBezTo>
                    <a:pt x="2001" y="9108"/>
                    <a:pt x="1953" y="9037"/>
                    <a:pt x="1953" y="8989"/>
                  </a:cubicBezTo>
                  <a:cubicBezTo>
                    <a:pt x="1953" y="8942"/>
                    <a:pt x="2001" y="8870"/>
                    <a:pt x="2037" y="8858"/>
                  </a:cubicBezTo>
                  <a:cubicBezTo>
                    <a:pt x="2180" y="8811"/>
                    <a:pt x="2323" y="8787"/>
                    <a:pt x="2453" y="8763"/>
                  </a:cubicBezTo>
                  <a:cubicBezTo>
                    <a:pt x="2787" y="8751"/>
                    <a:pt x="3132" y="8751"/>
                    <a:pt x="3454" y="8751"/>
                  </a:cubicBezTo>
                  <a:cubicBezTo>
                    <a:pt x="3513" y="8751"/>
                    <a:pt x="3608" y="8763"/>
                    <a:pt x="3632" y="8668"/>
                  </a:cubicBezTo>
                  <a:cubicBezTo>
                    <a:pt x="3573" y="8442"/>
                    <a:pt x="3370" y="8323"/>
                    <a:pt x="3263" y="8144"/>
                  </a:cubicBezTo>
                  <a:cubicBezTo>
                    <a:pt x="3156" y="7965"/>
                    <a:pt x="3096" y="7751"/>
                    <a:pt x="3013" y="7549"/>
                  </a:cubicBezTo>
                  <a:cubicBezTo>
                    <a:pt x="2596" y="7489"/>
                    <a:pt x="2144" y="7572"/>
                    <a:pt x="1739" y="7441"/>
                  </a:cubicBezTo>
                  <a:cubicBezTo>
                    <a:pt x="1703" y="7310"/>
                    <a:pt x="1775" y="7215"/>
                    <a:pt x="1882" y="7203"/>
                  </a:cubicBezTo>
                  <a:cubicBezTo>
                    <a:pt x="2072" y="7180"/>
                    <a:pt x="2275" y="7156"/>
                    <a:pt x="2477" y="7144"/>
                  </a:cubicBezTo>
                  <a:cubicBezTo>
                    <a:pt x="2620" y="7132"/>
                    <a:pt x="2787" y="7180"/>
                    <a:pt x="2954" y="7072"/>
                  </a:cubicBezTo>
                  <a:cubicBezTo>
                    <a:pt x="2977" y="6763"/>
                    <a:pt x="2989" y="6429"/>
                    <a:pt x="3025" y="6072"/>
                  </a:cubicBezTo>
                  <a:cubicBezTo>
                    <a:pt x="2930" y="6060"/>
                    <a:pt x="2858" y="6048"/>
                    <a:pt x="2775" y="6048"/>
                  </a:cubicBezTo>
                  <a:lnTo>
                    <a:pt x="1906" y="6048"/>
                  </a:lnTo>
                  <a:cubicBezTo>
                    <a:pt x="1775" y="6048"/>
                    <a:pt x="1656" y="6025"/>
                    <a:pt x="1537" y="5941"/>
                  </a:cubicBezTo>
                  <a:cubicBezTo>
                    <a:pt x="1430" y="5846"/>
                    <a:pt x="1418" y="5691"/>
                    <a:pt x="1537" y="5608"/>
                  </a:cubicBezTo>
                  <a:cubicBezTo>
                    <a:pt x="1596" y="5572"/>
                    <a:pt x="1668" y="5536"/>
                    <a:pt x="1727" y="5536"/>
                  </a:cubicBezTo>
                  <a:cubicBezTo>
                    <a:pt x="1834" y="5525"/>
                    <a:pt x="1942" y="5536"/>
                    <a:pt x="2025" y="5536"/>
                  </a:cubicBezTo>
                  <a:lnTo>
                    <a:pt x="3287" y="5536"/>
                  </a:lnTo>
                  <a:cubicBezTo>
                    <a:pt x="3335" y="5453"/>
                    <a:pt x="3406" y="5394"/>
                    <a:pt x="3430" y="5310"/>
                  </a:cubicBezTo>
                  <a:cubicBezTo>
                    <a:pt x="3454" y="5120"/>
                    <a:pt x="3561" y="5001"/>
                    <a:pt x="3692" y="4882"/>
                  </a:cubicBezTo>
                  <a:cubicBezTo>
                    <a:pt x="3799" y="4774"/>
                    <a:pt x="3918" y="4703"/>
                    <a:pt x="4025" y="4596"/>
                  </a:cubicBezTo>
                  <a:cubicBezTo>
                    <a:pt x="4085" y="4536"/>
                    <a:pt x="4168" y="4501"/>
                    <a:pt x="4120" y="4358"/>
                  </a:cubicBezTo>
                  <a:cubicBezTo>
                    <a:pt x="4037" y="4358"/>
                    <a:pt x="3942" y="4346"/>
                    <a:pt x="3847" y="4346"/>
                  </a:cubicBezTo>
                  <a:cubicBezTo>
                    <a:pt x="3251" y="4346"/>
                    <a:pt x="2668" y="4358"/>
                    <a:pt x="2072" y="4358"/>
                  </a:cubicBezTo>
                  <a:cubicBezTo>
                    <a:pt x="1918" y="4358"/>
                    <a:pt x="1787" y="4358"/>
                    <a:pt x="1644" y="4334"/>
                  </a:cubicBezTo>
                  <a:cubicBezTo>
                    <a:pt x="1525" y="4322"/>
                    <a:pt x="1418" y="4262"/>
                    <a:pt x="1406" y="4120"/>
                  </a:cubicBezTo>
                  <a:cubicBezTo>
                    <a:pt x="1596" y="3917"/>
                    <a:pt x="1596" y="3917"/>
                    <a:pt x="1834" y="3905"/>
                  </a:cubicBezTo>
                  <a:lnTo>
                    <a:pt x="2787" y="3905"/>
                  </a:lnTo>
                  <a:cubicBezTo>
                    <a:pt x="3918" y="3881"/>
                    <a:pt x="5061" y="3977"/>
                    <a:pt x="6192" y="3810"/>
                  </a:cubicBezTo>
                  <a:cubicBezTo>
                    <a:pt x="6656" y="3739"/>
                    <a:pt x="7145" y="3810"/>
                    <a:pt x="7621" y="3810"/>
                  </a:cubicBezTo>
                  <a:cubicBezTo>
                    <a:pt x="7680" y="3810"/>
                    <a:pt x="7740" y="3810"/>
                    <a:pt x="7787" y="3846"/>
                  </a:cubicBezTo>
                  <a:cubicBezTo>
                    <a:pt x="7847" y="3870"/>
                    <a:pt x="7907" y="3941"/>
                    <a:pt x="7907" y="3989"/>
                  </a:cubicBezTo>
                  <a:cubicBezTo>
                    <a:pt x="7907" y="4048"/>
                    <a:pt x="7859" y="4120"/>
                    <a:pt x="7811" y="4167"/>
                  </a:cubicBezTo>
                  <a:cubicBezTo>
                    <a:pt x="7740" y="4215"/>
                    <a:pt x="7633" y="4239"/>
                    <a:pt x="7561" y="4274"/>
                  </a:cubicBezTo>
                  <a:cubicBezTo>
                    <a:pt x="7752" y="4501"/>
                    <a:pt x="7930" y="4739"/>
                    <a:pt x="8121" y="4929"/>
                  </a:cubicBezTo>
                  <a:cubicBezTo>
                    <a:pt x="8609" y="5405"/>
                    <a:pt x="8800" y="6001"/>
                    <a:pt x="8800" y="6656"/>
                  </a:cubicBezTo>
                  <a:lnTo>
                    <a:pt x="8800" y="7001"/>
                  </a:lnTo>
                  <a:cubicBezTo>
                    <a:pt x="8800" y="7739"/>
                    <a:pt x="8835" y="7537"/>
                    <a:pt x="8442" y="8156"/>
                  </a:cubicBezTo>
                  <a:cubicBezTo>
                    <a:pt x="8371" y="8275"/>
                    <a:pt x="8288" y="8394"/>
                    <a:pt x="8216" y="8501"/>
                  </a:cubicBezTo>
                  <a:cubicBezTo>
                    <a:pt x="8407" y="8823"/>
                    <a:pt x="8514" y="9144"/>
                    <a:pt x="8419" y="9513"/>
                  </a:cubicBezTo>
                  <a:cubicBezTo>
                    <a:pt x="8407" y="9573"/>
                    <a:pt x="8454" y="9656"/>
                    <a:pt x="8478" y="9763"/>
                  </a:cubicBezTo>
                  <a:cubicBezTo>
                    <a:pt x="8633" y="9704"/>
                    <a:pt x="8752" y="9656"/>
                    <a:pt x="8871" y="9620"/>
                  </a:cubicBezTo>
                  <a:cubicBezTo>
                    <a:pt x="9002" y="9573"/>
                    <a:pt x="9121" y="9585"/>
                    <a:pt x="9228" y="9692"/>
                  </a:cubicBezTo>
                  <a:lnTo>
                    <a:pt x="9454" y="9918"/>
                  </a:lnTo>
                  <a:cubicBezTo>
                    <a:pt x="9478" y="9882"/>
                    <a:pt x="9490" y="9882"/>
                    <a:pt x="9490" y="9870"/>
                  </a:cubicBezTo>
                  <a:cubicBezTo>
                    <a:pt x="9514" y="9263"/>
                    <a:pt x="9573" y="8632"/>
                    <a:pt x="9454" y="8025"/>
                  </a:cubicBezTo>
                  <a:cubicBezTo>
                    <a:pt x="9419" y="7870"/>
                    <a:pt x="9407" y="7715"/>
                    <a:pt x="9407" y="7549"/>
                  </a:cubicBezTo>
                  <a:cubicBezTo>
                    <a:pt x="9407" y="6620"/>
                    <a:pt x="9419" y="5703"/>
                    <a:pt x="9419" y="4774"/>
                  </a:cubicBezTo>
                  <a:cubicBezTo>
                    <a:pt x="9419" y="4596"/>
                    <a:pt x="9419" y="4441"/>
                    <a:pt x="9395" y="4262"/>
                  </a:cubicBezTo>
                  <a:cubicBezTo>
                    <a:pt x="9311" y="3917"/>
                    <a:pt x="9311" y="3572"/>
                    <a:pt x="9311" y="3227"/>
                  </a:cubicBezTo>
                  <a:cubicBezTo>
                    <a:pt x="9311" y="2905"/>
                    <a:pt x="9359" y="2560"/>
                    <a:pt x="9288" y="2238"/>
                  </a:cubicBezTo>
                  <a:cubicBezTo>
                    <a:pt x="9216" y="1822"/>
                    <a:pt x="9216" y="1405"/>
                    <a:pt x="9192" y="988"/>
                  </a:cubicBezTo>
                  <a:cubicBezTo>
                    <a:pt x="9192" y="845"/>
                    <a:pt x="9181" y="703"/>
                    <a:pt x="9181" y="548"/>
                  </a:cubicBezTo>
                  <a:cubicBezTo>
                    <a:pt x="9109" y="536"/>
                    <a:pt x="9050" y="524"/>
                    <a:pt x="8990" y="524"/>
                  </a:cubicBezTo>
                  <a:cubicBezTo>
                    <a:pt x="6966" y="583"/>
                    <a:pt x="4930" y="583"/>
                    <a:pt x="2846" y="583"/>
                  </a:cubicBezTo>
                  <a:close/>
                  <a:moveTo>
                    <a:pt x="8204" y="6918"/>
                  </a:moveTo>
                  <a:cubicBezTo>
                    <a:pt x="8228" y="6298"/>
                    <a:pt x="8085" y="5727"/>
                    <a:pt x="7621" y="5286"/>
                  </a:cubicBezTo>
                  <a:cubicBezTo>
                    <a:pt x="7609" y="5275"/>
                    <a:pt x="7597" y="5239"/>
                    <a:pt x="7573" y="5215"/>
                  </a:cubicBezTo>
                  <a:cubicBezTo>
                    <a:pt x="7442" y="4977"/>
                    <a:pt x="7240" y="4822"/>
                    <a:pt x="7002" y="4715"/>
                  </a:cubicBezTo>
                  <a:cubicBezTo>
                    <a:pt x="6525" y="4513"/>
                    <a:pt x="6025" y="4441"/>
                    <a:pt x="5525" y="4513"/>
                  </a:cubicBezTo>
                  <a:cubicBezTo>
                    <a:pt x="5049" y="4584"/>
                    <a:pt x="4620" y="4774"/>
                    <a:pt x="4216" y="5013"/>
                  </a:cubicBezTo>
                  <a:cubicBezTo>
                    <a:pt x="4001" y="5132"/>
                    <a:pt x="3823" y="5251"/>
                    <a:pt x="3799" y="5525"/>
                  </a:cubicBezTo>
                  <a:cubicBezTo>
                    <a:pt x="3787" y="5608"/>
                    <a:pt x="3727" y="5703"/>
                    <a:pt x="3680" y="5786"/>
                  </a:cubicBezTo>
                  <a:cubicBezTo>
                    <a:pt x="3525" y="6060"/>
                    <a:pt x="3442" y="6346"/>
                    <a:pt x="3549" y="6656"/>
                  </a:cubicBezTo>
                  <a:cubicBezTo>
                    <a:pt x="3561" y="6703"/>
                    <a:pt x="3561" y="6739"/>
                    <a:pt x="3561" y="6787"/>
                  </a:cubicBezTo>
                  <a:cubicBezTo>
                    <a:pt x="3608" y="7060"/>
                    <a:pt x="3680" y="7322"/>
                    <a:pt x="3704" y="7584"/>
                  </a:cubicBezTo>
                  <a:cubicBezTo>
                    <a:pt x="3739" y="7906"/>
                    <a:pt x="3989" y="8084"/>
                    <a:pt x="4168" y="8299"/>
                  </a:cubicBezTo>
                  <a:cubicBezTo>
                    <a:pt x="4406" y="8632"/>
                    <a:pt x="4716" y="8882"/>
                    <a:pt x="5156" y="8930"/>
                  </a:cubicBezTo>
                  <a:cubicBezTo>
                    <a:pt x="5228" y="8942"/>
                    <a:pt x="5299" y="8954"/>
                    <a:pt x="5347" y="9001"/>
                  </a:cubicBezTo>
                  <a:cubicBezTo>
                    <a:pt x="5537" y="9192"/>
                    <a:pt x="5752" y="9180"/>
                    <a:pt x="5990" y="9096"/>
                  </a:cubicBezTo>
                  <a:cubicBezTo>
                    <a:pt x="6073" y="9061"/>
                    <a:pt x="6180" y="9037"/>
                    <a:pt x="6263" y="9001"/>
                  </a:cubicBezTo>
                  <a:cubicBezTo>
                    <a:pt x="6859" y="8894"/>
                    <a:pt x="7311" y="8537"/>
                    <a:pt x="7728" y="8144"/>
                  </a:cubicBezTo>
                  <a:cubicBezTo>
                    <a:pt x="8038" y="7834"/>
                    <a:pt x="8288" y="7441"/>
                    <a:pt x="8204" y="6918"/>
                  </a:cubicBezTo>
                  <a:close/>
                  <a:moveTo>
                    <a:pt x="10288" y="12418"/>
                  </a:moveTo>
                  <a:cubicBezTo>
                    <a:pt x="10050" y="11656"/>
                    <a:pt x="9573" y="11085"/>
                    <a:pt x="9181" y="10466"/>
                  </a:cubicBezTo>
                  <a:cubicBezTo>
                    <a:pt x="9157" y="10406"/>
                    <a:pt x="9097" y="10347"/>
                    <a:pt x="9050" y="10299"/>
                  </a:cubicBezTo>
                  <a:cubicBezTo>
                    <a:pt x="9002" y="10251"/>
                    <a:pt x="8966" y="10239"/>
                    <a:pt x="8919" y="10204"/>
                  </a:cubicBezTo>
                  <a:cubicBezTo>
                    <a:pt x="8633" y="10251"/>
                    <a:pt x="8454" y="10466"/>
                    <a:pt x="8228" y="10585"/>
                  </a:cubicBezTo>
                  <a:cubicBezTo>
                    <a:pt x="8192" y="10609"/>
                    <a:pt x="8145" y="10716"/>
                    <a:pt x="8157" y="10775"/>
                  </a:cubicBezTo>
                  <a:cubicBezTo>
                    <a:pt x="8168" y="10859"/>
                    <a:pt x="8216" y="10966"/>
                    <a:pt x="8276" y="11037"/>
                  </a:cubicBezTo>
                  <a:cubicBezTo>
                    <a:pt x="8395" y="11216"/>
                    <a:pt x="8526" y="11382"/>
                    <a:pt x="8669" y="11549"/>
                  </a:cubicBezTo>
                  <a:cubicBezTo>
                    <a:pt x="8919" y="11871"/>
                    <a:pt x="9181" y="12204"/>
                    <a:pt x="9454" y="12514"/>
                  </a:cubicBezTo>
                  <a:cubicBezTo>
                    <a:pt x="9514" y="12585"/>
                    <a:pt x="9621" y="12621"/>
                    <a:pt x="9704" y="12680"/>
                  </a:cubicBezTo>
                  <a:cubicBezTo>
                    <a:pt x="9895" y="12597"/>
                    <a:pt x="10073" y="12502"/>
                    <a:pt x="10288" y="12418"/>
                  </a:cubicBezTo>
                  <a:close/>
                  <a:moveTo>
                    <a:pt x="1108" y="2393"/>
                  </a:moveTo>
                  <a:cubicBezTo>
                    <a:pt x="1287" y="2500"/>
                    <a:pt x="1453" y="2453"/>
                    <a:pt x="1620" y="2477"/>
                  </a:cubicBezTo>
                  <a:cubicBezTo>
                    <a:pt x="1787" y="2488"/>
                    <a:pt x="1942" y="2631"/>
                    <a:pt x="2144" y="2512"/>
                  </a:cubicBezTo>
                  <a:cubicBezTo>
                    <a:pt x="2156" y="2238"/>
                    <a:pt x="2203" y="1941"/>
                    <a:pt x="2275" y="1655"/>
                  </a:cubicBezTo>
                  <a:cubicBezTo>
                    <a:pt x="2323" y="1500"/>
                    <a:pt x="2323" y="1322"/>
                    <a:pt x="2275" y="1143"/>
                  </a:cubicBezTo>
                  <a:cubicBezTo>
                    <a:pt x="2084" y="1262"/>
                    <a:pt x="1406" y="1953"/>
                    <a:pt x="1156" y="2238"/>
                  </a:cubicBezTo>
                  <a:cubicBezTo>
                    <a:pt x="1132" y="2274"/>
                    <a:pt x="1120" y="2334"/>
                    <a:pt x="1108" y="2393"/>
                  </a:cubicBezTo>
                  <a:close/>
                  <a:moveTo>
                    <a:pt x="7978" y="9275"/>
                  </a:moveTo>
                  <a:cubicBezTo>
                    <a:pt x="7966" y="9120"/>
                    <a:pt x="7930" y="9001"/>
                    <a:pt x="7752" y="8942"/>
                  </a:cubicBezTo>
                  <a:cubicBezTo>
                    <a:pt x="7597" y="9061"/>
                    <a:pt x="7418" y="9204"/>
                    <a:pt x="7240" y="9323"/>
                  </a:cubicBezTo>
                  <a:cubicBezTo>
                    <a:pt x="7276" y="9477"/>
                    <a:pt x="7371" y="9573"/>
                    <a:pt x="7514" y="9573"/>
                  </a:cubicBezTo>
                  <a:cubicBezTo>
                    <a:pt x="7728" y="9585"/>
                    <a:pt x="7847" y="9406"/>
                    <a:pt x="7978" y="9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1"/>
            <p:cNvSpPr/>
            <p:nvPr/>
          </p:nvSpPr>
          <p:spPr>
            <a:xfrm>
              <a:off x="2623825" y="2430500"/>
              <a:ext cx="109575" cy="16075"/>
            </a:xfrm>
            <a:custGeom>
              <a:avLst/>
              <a:gdLst/>
              <a:ahLst/>
              <a:cxnLst/>
              <a:rect l="l" t="t" r="r" b="b"/>
              <a:pathLst>
                <a:path w="4383" h="643" extrusionOk="0">
                  <a:moveTo>
                    <a:pt x="3787" y="464"/>
                  </a:moveTo>
                  <a:lnTo>
                    <a:pt x="1846" y="464"/>
                  </a:lnTo>
                  <a:cubicBezTo>
                    <a:pt x="1644" y="464"/>
                    <a:pt x="1429" y="500"/>
                    <a:pt x="1203" y="560"/>
                  </a:cubicBezTo>
                  <a:cubicBezTo>
                    <a:pt x="894" y="643"/>
                    <a:pt x="548" y="595"/>
                    <a:pt x="227" y="572"/>
                  </a:cubicBezTo>
                  <a:cubicBezTo>
                    <a:pt x="179" y="572"/>
                    <a:pt x="132" y="560"/>
                    <a:pt x="108" y="524"/>
                  </a:cubicBezTo>
                  <a:cubicBezTo>
                    <a:pt x="60" y="476"/>
                    <a:pt x="1" y="417"/>
                    <a:pt x="1" y="357"/>
                  </a:cubicBezTo>
                  <a:cubicBezTo>
                    <a:pt x="1" y="298"/>
                    <a:pt x="72" y="226"/>
                    <a:pt x="120" y="214"/>
                  </a:cubicBezTo>
                  <a:cubicBezTo>
                    <a:pt x="227" y="179"/>
                    <a:pt x="346" y="167"/>
                    <a:pt x="465" y="167"/>
                  </a:cubicBezTo>
                  <a:cubicBezTo>
                    <a:pt x="739" y="155"/>
                    <a:pt x="1025" y="179"/>
                    <a:pt x="1310" y="48"/>
                  </a:cubicBezTo>
                  <a:cubicBezTo>
                    <a:pt x="1406" y="0"/>
                    <a:pt x="1501" y="36"/>
                    <a:pt x="1608" y="36"/>
                  </a:cubicBezTo>
                  <a:cubicBezTo>
                    <a:pt x="2310" y="36"/>
                    <a:pt x="3013" y="36"/>
                    <a:pt x="3727" y="12"/>
                  </a:cubicBezTo>
                  <a:cubicBezTo>
                    <a:pt x="3870" y="12"/>
                    <a:pt x="4001" y="12"/>
                    <a:pt x="4156" y="36"/>
                  </a:cubicBezTo>
                  <a:cubicBezTo>
                    <a:pt x="4287" y="48"/>
                    <a:pt x="4382" y="143"/>
                    <a:pt x="4382" y="262"/>
                  </a:cubicBezTo>
                  <a:cubicBezTo>
                    <a:pt x="4382" y="357"/>
                    <a:pt x="4299" y="476"/>
                    <a:pt x="4168" y="500"/>
                  </a:cubicBezTo>
                  <a:cubicBezTo>
                    <a:pt x="4037" y="512"/>
                    <a:pt x="3918" y="512"/>
                    <a:pt x="3787" y="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1"/>
            <p:cNvSpPr/>
            <p:nvPr/>
          </p:nvSpPr>
          <p:spPr>
            <a:xfrm>
              <a:off x="2645550" y="2505800"/>
              <a:ext cx="71475" cy="75625"/>
            </a:xfrm>
            <a:custGeom>
              <a:avLst/>
              <a:gdLst/>
              <a:ahLst/>
              <a:cxnLst/>
              <a:rect l="l" t="t" r="r" b="b"/>
              <a:pathLst>
                <a:path w="2859" h="3025" extrusionOk="0">
                  <a:moveTo>
                    <a:pt x="1906" y="2191"/>
                  </a:moveTo>
                  <a:cubicBezTo>
                    <a:pt x="1346" y="2108"/>
                    <a:pt x="1025" y="2132"/>
                    <a:pt x="739" y="2215"/>
                  </a:cubicBezTo>
                  <a:cubicBezTo>
                    <a:pt x="656" y="2322"/>
                    <a:pt x="691" y="2465"/>
                    <a:pt x="668" y="2584"/>
                  </a:cubicBezTo>
                  <a:cubicBezTo>
                    <a:pt x="632" y="2810"/>
                    <a:pt x="537" y="2965"/>
                    <a:pt x="382" y="2977"/>
                  </a:cubicBezTo>
                  <a:cubicBezTo>
                    <a:pt x="239" y="2989"/>
                    <a:pt x="84" y="2822"/>
                    <a:pt x="36" y="2584"/>
                  </a:cubicBezTo>
                  <a:cubicBezTo>
                    <a:pt x="25" y="2513"/>
                    <a:pt x="1" y="2441"/>
                    <a:pt x="25" y="2382"/>
                  </a:cubicBezTo>
                  <a:cubicBezTo>
                    <a:pt x="179" y="1953"/>
                    <a:pt x="215" y="1489"/>
                    <a:pt x="429" y="1072"/>
                  </a:cubicBezTo>
                  <a:cubicBezTo>
                    <a:pt x="537" y="858"/>
                    <a:pt x="632" y="667"/>
                    <a:pt x="739" y="465"/>
                  </a:cubicBezTo>
                  <a:cubicBezTo>
                    <a:pt x="906" y="131"/>
                    <a:pt x="1263" y="0"/>
                    <a:pt x="1560" y="179"/>
                  </a:cubicBezTo>
                  <a:cubicBezTo>
                    <a:pt x="1882" y="381"/>
                    <a:pt x="2168" y="655"/>
                    <a:pt x="2227" y="1084"/>
                  </a:cubicBezTo>
                  <a:cubicBezTo>
                    <a:pt x="2227" y="1131"/>
                    <a:pt x="2227" y="1179"/>
                    <a:pt x="2263" y="1203"/>
                  </a:cubicBezTo>
                  <a:cubicBezTo>
                    <a:pt x="2394" y="1548"/>
                    <a:pt x="2537" y="1893"/>
                    <a:pt x="2692" y="2227"/>
                  </a:cubicBezTo>
                  <a:cubicBezTo>
                    <a:pt x="2715" y="2310"/>
                    <a:pt x="2763" y="2382"/>
                    <a:pt x="2799" y="2465"/>
                  </a:cubicBezTo>
                  <a:cubicBezTo>
                    <a:pt x="2858" y="2608"/>
                    <a:pt x="2823" y="2727"/>
                    <a:pt x="2751" y="2846"/>
                  </a:cubicBezTo>
                  <a:cubicBezTo>
                    <a:pt x="2644" y="3001"/>
                    <a:pt x="2418" y="3024"/>
                    <a:pt x="2299" y="2870"/>
                  </a:cubicBezTo>
                  <a:cubicBezTo>
                    <a:pt x="2215" y="2751"/>
                    <a:pt x="2144" y="2608"/>
                    <a:pt x="2061" y="2465"/>
                  </a:cubicBezTo>
                  <a:cubicBezTo>
                    <a:pt x="2001" y="2370"/>
                    <a:pt x="1941" y="2274"/>
                    <a:pt x="1906" y="2191"/>
                  </a:cubicBezTo>
                  <a:close/>
                  <a:moveTo>
                    <a:pt x="1251" y="822"/>
                  </a:moveTo>
                  <a:cubicBezTo>
                    <a:pt x="1132" y="1072"/>
                    <a:pt x="1060" y="1298"/>
                    <a:pt x="1037" y="1548"/>
                  </a:cubicBezTo>
                  <a:cubicBezTo>
                    <a:pt x="1251" y="1572"/>
                    <a:pt x="1441" y="1608"/>
                    <a:pt x="1632" y="1512"/>
                  </a:cubicBezTo>
                  <a:cubicBezTo>
                    <a:pt x="1584" y="1239"/>
                    <a:pt x="1632" y="953"/>
                    <a:pt x="1251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362;p54">
            <a:extLst>
              <a:ext uri="{FF2B5EF4-FFF2-40B4-BE49-F238E27FC236}">
                <a16:creationId xmlns:a16="http://schemas.microsoft.com/office/drawing/2014/main" xmlns="" id="{9EA10258-D4EA-4C80-A935-44EC3D27B569}"/>
              </a:ext>
            </a:extLst>
          </p:cNvPr>
          <p:cNvGrpSpPr/>
          <p:nvPr/>
        </p:nvGrpSpPr>
        <p:grpSpPr>
          <a:xfrm rot="870046">
            <a:off x="2015932" y="57534"/>
            <a:ext cx="618602" cy="1250164"/>
            <a:chOff x="656025" y="2751350"/>
            <a:chExt cx="311375" cy="629275"/>
          </a:xfrm>
        </p:grpSpPr>
        <p:sp>
          <p:nvSpPr>
            <p:cNvPr id="20" name="Google Shape;363;p54">
              <a:extLst>
                <a:ext uri="{FF2B5EF4-FFF2-40B4-BE49-F238E27FC236}">
                  <a16:creationId xmlns:a16="http://schemas.microsoft.com/office/drawing/2014/main" xmlns="" id="{6D46B026-DE79-4C7C-AAFA-778146995633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4;p54">
              <a:extLst>
                <a:ext uri="{FF2B5EF4-FFF2-40B4-BE49-F238E27FC236}">
                  <a16:creationId xmlns:a16="http://schemas.microsoft.com/office/drawing/2014/main" xmlns="" id="{60581BAC-A533-4514-9695-D41EB1AD1536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5;p54">
              <a:extLst>
                <a:ext uri="{FF2B5EF4-FFF2-40B4-BE49-F238E27FC236}">
                  <a16:creationId xmlns:a16="http://schemas.microsoft.com/office/drawing/2014/main" xmlns="" id="{A5D18A3B-991A-45F3-A3BD-8AA64CFC4C3D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6;p54">
              <a:extLst>
                <a:ext uri="{FF2B5EF4-FFF2-40B4-BE49-F238E27FC236}">
                  <a16:creationId xmlns:a16="http://schemas.microsoft.com/office/drawing/2014/main" xmlns="" id="{B17CB8D7-5D65-4F1B-973A-30C40DD0E3C9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7;p54">
              <a:extLst>
                <a:ext uri="{FF2B5EF4-FFF2-40B4-BE49-F238E27FC236}">
                  <a16:creationId xmlns:a16="http://schemas.microsoft.com/office/drawing/2014/main" xmlns="" id="{91720D2C-56C1-4678-B403-15AE72831412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8;p54">
              <a:extLst>
                <a:ext uri="{FF2B5EF4-FFF2-40B4-BE49-F238E27FC236}">
                  <a16:creationId xmlns:a16="http://schemas.microsoft.com/office/drawing/2014/main" xmlns="" id="{1D7A934F-7022-44B7-A44F-7C404284A62F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9;p54">
              <a:extLst>
                <a:ext uri="{FF2B5EF4-FFF2-40B4-BE49-F238E27FC236}">
                  <a16:creationId xmlns:a16="http://schemas.microsoft.com/office/drawing/2014/main" xmlns="" id="{6422BF6B-B664-434D-8984-3FA2D1D027F0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0;p54">
              <a:extLst>
                <a:ext uri="{FF2B5EF4-FFF2-40B4-BE49-F238E27FC236}">
                  <a16:creationId xmlns:a16="http://schemas.microsoft.com/office/drawing/2014/main" xmlns="" id="{057CECC5-7D0F-413A-BECE-C5767238E21E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1;p54">
              <a:extLst>
                <a:ext uri="{FF2B5EF4-FFF2-40B4-BE49-F238E27FC236}">
                  <a16:creationId xmlns:a16="http://schemas.microsoft.com/office/drawing/2014/main" xmlns="" id="{03A8A830-078F-4BCA-AAAE-FE2974FFABA7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2;p54">
              <a:extLst>
                <a:ext uri="{FF2B5EF4-FFF2-40B4-BE49-F238E27FC236}">
                  <a16:creationId xmlns:a16="http://schemas.microsoft.com/office/drawing/2014/main" xmlns="" id="{58ED2613-7550-449C-A996-625A7AE632FF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73;p54">
            <a:extLst>
              <a:ext uri="{FF2B5EF4-FFF2-40B4-BE49-F238E27FC236}">
                <a16:creationId xmlns:a16="http://schemas.microsoft.com/office/drawing/2014/main" xmlns="" id="{5E2C0E95-1532-436B-8BAB-17743B10D525}"/>
              </a:ext>
            </a:extLst>
          </p:cNvPr>
          <p:cNvGrpSpPr/>
          <p:nvPr/>
        </p:nvGrpSpPr>
        <p:grpSpPr>
          <a:xfrm rot="20549043">
            <a:off x="595694" y="2817713"/>
            <a:ext cx="1052360" cy="707734"/>
            <a:chOff x="6429375" y="2405775"/>
            <a:chExt cx="528050" cy="355125"/>
          </a:xfrm>
        </p:grpSpPr>
        <p:sp>
          <p:nvSpPr>
            <p:cNvPr id="31" name="Google Shape;374;p54">
              <a:extLst>
                <a:ext uri="{FF2B5EF4-FFF2-40B4-BE49-F238E27FC236}">
                  <a16:creationId xmlns:a16="http://schemas.microsoft.com/office/drawing/2014/main" xmlns="" id="{2665105A-E615-4077-8D6A-80547B78509C}"/>
                </a:ext>
              </a:extLst>
            </p:cNvPr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75;p54">
              <a:extLst>
                <a:ext uri="{FF2B5EF4-FFF2-40B4-BE49-F238E27FC236}">
                  <a16:creationId xmlns:a16="http://schemas.microsoft.com/office/drawing/2014/main" xmlns="" id="{EAF46B3F-EB12-4714-B28A-D686752DB3EE}"/>
                </a:ext>
              </a:extLst>
            </p:cNvPr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76;p54">
              <a:extLst>
                <a:ext uri="{FF2B5EF4-FFF2-40B4-BE49-F238E27FC236}">
                  <a16:creationId xmlns:a16="http://schemas.microsoft.com/office/drawing/2014/main" xmlns="" id="{C8237A57-5CFC-42CB-ABDA-091FF4D7CE50}"/>
                </a:ext>
              </a:extLst>
            </p:cNvPr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77;p54">
              <a:extLst>
                <a:ext uri="{FF2B5EF4-FFF2-40B4-BE49-F238E27FC236}">
                  <a16:creationId xmlns:a16="http://schemas.microsoft.com/office/drawing/2014/main" xmlns="" id="{AC427AF6-E469-42C1-BCA0-4964E8FA417B}"/>
                </a:ext>
              </a:extLst>
            </p:cNvPr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78;p54">
              <a:extLst>
                <a:ext uri="{FF2B5EF4-FFF2-40B4-BE49-F238E27FC236}">
                  <a16:creationId xmlns:a16="http://schemas.microsoft.com/office/drawing/2014/main" xmlns="" id="{45BD5B34-9F6B-43A2-834D-FB06E460D422}"/>
                </a:ext>
              </a:extLst>
            </p:cNvPr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79;p54">
              <a:extLst>
                <a:ext uri="{FF2B5EF4-FFF2-40B4-BE49-F238E27FC236}">
                  <a16:creationId xmlns:a16="http://schemas.microsoft.com/office/drawing/2014/main" xmlns="" id="{8FCF46C3-8910-43A6-A38B-CB9CF850955E}"/>
                </a:ext>
              </a:extLst>
            </p:cNvPr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80;p54">
              <a:extLst>
                <a:ext uri="{FF2B5EF4-FFF2-40B4-BE49-F238E27FC236}">
                  <a16:creationId xmlns:a16="http://schemas.microsoft.com/office/drawing/2014/main" xmlns="" id="{382AD668-5EF6-439A-BDE1-0BB5B457A790}"/>
                </a:ext>
              </a:extLst>
            </p:cNvPr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2E437BB-D70C-4034-89A3-98890A2BA9EE}"/>
              </a:ext>
            </a:extLst>
          </p:cNvPr>
          <p:cNvGrpSpPr/>
          <p:nvPr/>
        </p:nvGrpSpPr>
        <p:grpSpPr>
          <a:xfrm>
            <a:off x="4841893" y="129392"/>
            <a:ext cx="3973701" cy="4775858"/>
            <a:chOff x="342974" y="129392"/>
            <a:chExt cx="3973701" cy="4775858"/>
          </a:xfrm>
        </p:grpSpPr>
        <p:sp>
          <p:nvSpPr>
            <p:cNvPr id="59" name="Google Shape;628;p63">
              <a:extLst>
                <a:ext uri="{FF2B5EF4-FFF2-40B4-BE49-F238E27FC236}">
                  <a16:creationId xmlns:a16="http://schemas.microsoft.com/office/drawing/2014/main" xmlns="" id="{BFC4EE1E-A3C9-430F-8D78-804591303E8E}"/>
                </a:ext>
              </a:extLst>
            </p:cNvPr>
            <p:cNvSpPr/>
            <p:nvPr/>
          </p:nvSpPr>
          <p:spPr>
            <a:xfrm>
              <a:off x="417240" y="238249"/>
              <a:ext cx="3899435" cy="4667001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28;p63">
              <a:extLst>
                <a:ext uri="{FF2B5EF4-FFF2-40B4-BE49-F238E27FC236}">
                  <a16:creationId xmlns:a16="http://schemas.microsoft.com/office/drawing/2014/main" xmlns="" id="{DEAD8575-6985-4CB5-A8A3-D9EDDBDB4BA4}"/>
                </a:ext>
              </a:extLst>
            </p:cNvPr>
            <p:cNvSpPr/>
            <p:nvPr/>
          </p:nvSpPr>
          <p:spPr>
            <a:xfrm>
              <a:off x="342974" y="129392"/>
              <a:ext cx="3899435" cy="4667001"/>
            </a:xfrm>
            <a:prstGeom prst="roundRect">
              <a:avLst>
                <a:gd name="adj" fmla="val 24491"/>
              </a:avLst>
            </a:prstGeom>
            <a:solidFill>
              <a:schemeClr val="bg1"/>
            </a:solidFill>
            <a:ln w="28575" cap="flat" cmpd="sng">
              <a:noFill/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19CAB38-48BA-4F5E-92ED-40BDEF87FDBF}"/>
              </a:ext>
            </a:extLst>
          </p:cNvPr>
          <p:cNvGrpSpPr/>
          <p:nvPr/>
        </p:nvGrpSpPr>
        <p:grpSpPr>
          <a:xfrm>
            <a:off x="342974" y="129392"/>
            <a:ext cx="3973701" cy="4775858"/>
            <a:chOff x="342974" y="129392"/>
            <a:chExt cx="3973701" cy="4775858"/>
          </a:xfrm>
        </p:grpSpPr>
        <p:sp>
          <p:nvSpPr>
            <p:cNvPr id="55" name="Google Shape;628;p63">
              <a:extLst>
                <a:ext uri="{FF2B5EF4-FFF2-40B4-BE49-F238E27FC236}">
                  <a16:creationId xmlns:a16="http://schemas.microsoft.com/office/drawing/2014/main" xmlns="" id="{305F9068-47CB-489E-A068-E0FE75C7C451}"/>
                </a:ext>
              </a:extLst>
            </p:cNvPr>
            <p:cNvSpPr/>
            <p:nvPr/>
          </p:nvSpPr>
          <p:spPr>
            <a:xfrm>
              <a:off x="417240" y="238249"/>
              <a:ext cx="3899435" cy="4667001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28;p63">
              <a:extLst>
                <a:ext uri="{FF2B5EF4-FFF2-40B4-BE49-F238E27FC236}">
                  <a16:creationId xmlns:a16="http://schemas.microsoft.com/office/drawing/2014/main" xmlns="" id="{8C307C50-1066-4A32-B1B6-CAD6EC26A806}"/>
                </a:ext>
              </a:extLst>
            </p:cNvPr>
            <p:cNvSpPr/>
            <p:nvPr/>
          </p:nvSpPr>
          <p:spPr>
            <a:xfrm>
              <a:off x="342974" y="129392"/>
              <a:ext cx="3899435" cy="4667001"/>
            </a:xfrm>
            <a:prstGeom prst="roundRect">
              <a:avLst>
                <a:gd name="adj" fmla="val 24491"/>
              </a:avLst>
            </a:prstGeom>
            <a:solidFill>
              <a:schemeClr val="bg1"/>
            </a:solidFill>
            <a:ln w="28575" cap="flat" cmpd="sng">
              <a:noFill/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63"/>
          <p:cNvSpPr/>
          <p:nvPr/>
        </p:nvSpPr>
        <p:spPr>
          <a:xfrm rot="2006702">
            <a:off x="8394854" y="3579931"/>
            <a:ext cx="692948" cy="66619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762;p27">
            <a:extLst>
              <a:ext uri="{FF2B5EF4-FFF2-40B4-BE49-F238E27FC236}">
                <a16:creationId xmlns:a16="http://schemas.microsoft.com/office/drawing/2014/main" xmlns="" id="{9D72B30E-F35E-4B50-92F9-5D6DE28FD4DC}"/>
              </a:ext>
            </a:extLst>
          </p:cNvPr>
          <p:cNvSpPr txBox="1">
            <a:spLocks/>
          </p:cNvSpPr>
          <p:nvPr/>
        </p:nvSpPr>
        <p:spPr>
          <a:xfrm>
            <a:off x="690418" y="1209659"/>
            <a:ext cx="6629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Nghe vẻ nghe vè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Cái vè tìm hiểu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Thu thập thông tin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Sự vật hiện tượng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Ta nên sử dụng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Hệ thống câu hỏi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Ai ? Như thế nào?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Cái gì? ở đâu?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Vì sao? Khi nào?</a:t>
            </a:r>
          </a:p>
        </p:txBody>
      </p:sp>
      <p:sp>
        <p:nvSpPr>
          <p:cNvPr id="53" name="Google Shape;762;p27">
            <a:extLst>
              <a:ext uri="{FF2B5EF4-FFF2-40B4-BE49-F238E27FC236}">
                <a16:creationId xmlns:a16="http://schemas.microsoft.com/office/drawing/2014/main" xmlns="" id="{68BB3673-A88E-4268-BE9C-22003BC29FD1}"/>
              </a:ext>
            </a:extLst>
          </p:cNvPr>
          <p:cNvSpPr txBox="1">
            <a:spLocks/>
          </p:cNvSpPr>
          <p:nvPr/>
        </p:nvSpPr>
        <p:spPr>
          <a:xfrm>
            <a:off x="5168648" y="343978"/>
            <a:ext cx="66294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Còn để trình bày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lang="vi-VN" sz="2800">
                <a:solidFill>
                  <a:srgbClr val="241E58"/>
                </a:solidFill>
                <a:latin typeface="#9Slide03 Quicksand" panose="00000500000000000000" pitchFamily="2" charset="0"/>
              </a:rPr>
              <a:t>phân loại, ghi nhớ</a:t>
            </a:r>
            <a:endParaRPr kumimoji="0" lang="vi-VN" sz="2800" b="0" i="0" u="none" strike="noStrike" kern="0" cap="none" spc="0" normalizeH="0" baseline="0" noProof="0">
              <a:ln>
                <a:noFill/>
              </a:ln>
              <a:solidFill>
                <a:srgbClr val="241E58"/>
              </a:solidFill>
              <a:effectLst/>
              <a:uLnTx/>
              <a:uFillTx/>
              <a:latin typeface="#9Slide03 Quicksand" panose="00000500000000000000" pitchFamily="2" charset="0"/>
              <a:sym typeface="Paytone On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Ta nên sử dụng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Sơ đồ tư duy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Lưu ý nội dung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Ngắn gọn, súc tích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Từ khoá trọng tâm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Lưu ý hình thức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Nhánh to nhánh nhỏ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Màu sắc hài hoà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Làm được như vậy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Bạn nhớ bài nhanh.</a:t>
            </a:r>
          </a:p>
        </p:txBody>
      </p:sp>
      <p:pic>
        <p:nvPicPr>
          <p:cNvPr id="61" name="Nhac-doc-ve-chuan-CHua-ro">
            <a:hlinkClick r:id="" action="ppaction://media"/>
            <a:extLst>
              <a:ext uri="{FF2B5EF4-FFF2-40B4-BE49-F238E27FC236}">
                <a16:creationId xmlns:a16="http://schemas.microsoft.com/office/drawing/2014/main" xmlns="" id="{BF0297A6-C000-4A4A-A5E2-0C4FDC3B03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0" end="433711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358482"/>
            <a:ext cx="609600" cy="609600"/>
          </a:xfrm>
          <a:prstGeom prst="rect">
            <a:avLst/>
          </a:prstGeom>
        </p:spPr>
      </p:pic>
      <p:grpSp>
        <p:nvGrpSpPr>
          <p:cNvPr id="19" name="Google Shape;373;p54">
            <a:extLst>
              <a:ext uri="{FF2B5EF4-FFF2-40B4-BE49-F238E27FC236}">
                <a16:creationId xmlns:a16="http://schemas.microsoft.com/office/drawing/2014/main" xmlns="" id="{2B421F78-8661-4CFC-96E9-3B04E82730DD}"/>
              </a:ext>
            </a:extLst>
          </p:cNvPr>
          <p:cNvGrpSpPr/>
          <p:nvPr/>
        </p:nvGrpSpPr>
        <p:grpSpPr>
          <a:xfrm rot="20549043">
            <a:off x="792562" y="229304"/>
            <a:ext cx="1309168" cy="880442"/>
            <a:chOff x="6429375" y="2405775"/>
            <a:chExt cx="528050" cy="355125"/>
          </a:xfrm>
        </p:grpSpPr>
        <p:sp>
          <p:nvSpPr>
            <p:cNvPr id="20" name="Google Shape;374;p54">
              <a:extLst>
                <a:ext uri="{FF2B5EF4-FFF2-40B4-BE49-F238E27FC236}">
                  <a16:creationId xmlns:a16="http://schemas.microsoft.com/office/drawing/2014/main" xmlns="" id="{5B03DA98-BF83-4C77-A2A1-08A4C4DB8069}"/>
                </a:ext>
              </a:extLst>
            </p:cNvPr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5;p54">
              <a:extLst>
                <a:ext uri="{FF2B5EF4-FFF2-40B4-BE49-F238E27FC236}">
                  <a16:creationId xmlns:a16="http://schemas.microsoft.com/office/drawing/2014/main" xmlns="" id="{61A3FDAD-4DE2-4552-9140-97FF660B4FBF}"/>
                </a:ext>
              </a:extLst>
            </p:cNvPr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6;p54">
              <a:extLst>
                <a:ext uri="{FF2B5EF4-FFF2-40B4-BE49-F238E27FC236}">
                  <a16:creationId xmlns:a16="http://schemas.microsoft.com/office/drawing/2014/main" xmlns="" id="{01A70C46-6CCC-4FF9-A36E-16BB81167A76}"/>
                </a:ext>
              </a:extLst>
            </p:cNvPr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7;p54">
              <a:extLst>
                <a:ext uri="{FF2B5EF4-FFF2-40B4-BE49-F238E27FC236}">
                  <a16:creationId xmlns:a16="http://schemas.microsoft.com/office/drawing/2014/main" xmlns="" id="{F82DBCC7-8CEF-4504-A7BE-F3DE08B24870}"/>
                </a:ext>
              </a:extLst>
            </p:cNvPr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8;p54">
              <a:extLst>
                <a:ext uri="{FF2B5EF4-FFF2-40B4-BE49-F238E27FC236}">
                  <a16:creationId xmlns:a16="http://schemas.microsoft.com/office/drawing/2014/main" xmlns="" id="{04731E19-88CC-4797-8C96-430A806F2351}"/>
                </a:ext>
              </a:extLst>
            </p:cNvPr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9;p54">
              <a:extLst>
                <a:ext uri="{FF2B5EF4-FFF2-40B4-BE49-F238E27FC236}">
                  <a16:creationId xmlns:a16="http://schemas.microsoft.com/office/drawing/2014/main" xmlns="" id="{D91D9C17-D7D0-4B7E-BE80-A0FC1427390D}"/>
                </a:ext>
              </a:extLst>
            </p:cNvPr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80;p54">
              <a:extLst>
                <a:ext uri="{FF2B5EF4-FFF2-40B4-BE49-F238E27FC236}">
                  <a16:creationId xmlns:a16="http://schemas.microsoft.com/office/drawing/2014/main" xmlns="" id="{B15D3FAF-FE24-44DD-B74E-7428C6CA25A1}"/>
                </a:ext>
              </a:extLst>
            </p:cNvPr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0469873-930B-4732-8DE7-FA4C9F9A0DD5}"/>
              </a:ext>
            </a:extLst>
          </p:cNvPr>
          <p:cNvSpPr/>
          <p:nvPr/>
        </p:nvSpPr>
        <p:spPr>
          <a:xfrm>
            <a:off x="386324" y="411480"/>
            <a:ext cx="8370158" cy="4502012"/>
          </a:xfrm>
          <a:prstGeom prst="roundRect">
            <a:avLst>
              <a:gd name="adj" fmla="val 947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0" name="Google Shape;450;p55"/>
          <p:cNvSpPr/>
          <p:nvPr/>
        </p:nvSpPr>
        <p:spPr>
          <a:xfrm>
            <a:off x="144733" y="238237"/>
            <a:ext cx="631970" cy="60758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730;p26">
            <a:extLst>
              <a:ext uri="{FF2B5EF4-FFF2-40B4-BE49-F238E27FC236}">
                <a16:creationId xmlns:a16="http://schemas.microsoft.com/office/drawing/2014/main" xmlns="" id="{886C9537-018F-4006-9E36-ACFEBA0FF499}"/>
              </a:ext>
            </a:extLst>
          </p:cNvPr>
          <p:cNvSpPr/>
          <p:nvPr/>
        </p:nvSpPr>
        <p:spPr>
          <a:xfrm>
            <a:off x="7094850" y="32791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955D4AB0-7E82-4E8B-9A92-6CAF77CE2948}"/>
              </a:ext>
            </a:extLst>
          </p:cNvPr>
          <p:cNvSpPr/>
          <p:nvPr/>
        </p:nvSpPr>
        <p:spPr>
          <a:xfrm>
            <a:off x="6553200" y="3023204"/>
            <a:ext cx="1312871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5" name="Google Shape;762;p27">
            <a:extLst>
              <a:ext uri="{FF2B5EF4-FFF2-40B4-BE49-F238E27FC236}">
                <a16:creationId xmlns:a16="http://schemas.microsoft.com/office/drawing/2014/main" xmlns="" id="{33A320F4-FBA4-4B92-8366-F5465F51BDCC}"/>
              </a:ext>
            </a:extLst>
          </p:cNvPr>
          <p:cNvSpPr txBox="1">
            <a:spLocks/>
          </p:cNvSpPr>
          <p:nvPr/>
        </p:nvSpPr>
        <p:spPr>
          <a:xfrm>
            <a:off x="1237227" y="1396240"/>
            <a:ext cx="687926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Quicksand Medium" panose="00000600000000000000" pitchFamily="2" charset="0"/>
                <a:cs typeface="Paytone One"/>
                <a:sym typeface="Paytone One"/>
              </a:rPr>
              <a:t>Vẽ sơ đồ tư duy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cs typeface="Paytone One"/>
                <a:sym typeface="Paytone One"/>
              </a:rPr>
              <a:t> trình bày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cs typeface="Paytone One"/>
                <a:sym typeface="Paytone One"/>
              </a:rPr>
              <a:t> thông tin về một sự vật, hiện tượng mà em quan tâm.</a:t>
            </a:r>
            <a:endParaRPr kumimoji="0" lang="vi-VN" sz="2800" b="0" i="0" u="none" strike="noStrike" kern="0" cap="none" spc="0" normalizeH="0" baseline="0" noProof="0">
              <a:ln>
                <a:noFill/>
              </a:ln>
              <a:solidFill>
                <a:srgbClr val="241E58"/>
              </a:solidFill>
              <a:effectLst/>
              <a:uLnTx/>
              <a:uFillTx/>
              <a:latin typeface="#9Slide03 Quicksand" panose="00000500000000000000" pitchFamily="2" charset="0"/>
              <a:cs typeface="Paytone One"/>
              <a:sym typeface="Paytone One"/>
            </a:endParaRPr>
          </a:p>
        </p:txBody>
      </p:sp>
      <p:sp>
        <p:nvSpPr>
          <p:cNvPr id="66" name="Google Shape;762;p27">
            <a:extLst>
              <a:ext uri="{FF2B5EF4-FFF2-40B4-BE49-F238E27FC236}">
                <a16:creationId xmlns:a16="http://schemas.microsoft.com/office/drawing/2014/main" xmlns="" id="{92AF98F0-2E89-4515-9B5B-CF3253C92FE7}"/>
              </a:ext>
            </a:extLst>
          </p:cNvPr>
          <p:cNvSpPr txBox="1">
            <a:spLocks/>
          </p:cNvSpPr>
          <p:nvPr/>
        </p:nvSpPr>
        <p:spPr>
          <a:xfrm>
            <a:off x="1192765" y="2612847"/>
            <a:ext cx="708577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lang="en-US" sz="2800">
                <a:solidFill>
                  <a:srgbClr val="C00000"/>
                </a:solidFill>
                <a:latin typeface="#9Slide03 Quicksand Medium" panose="00000600000000000000" pitchFamily="2" charset="0"/>
              </a:rPr>
              <a:t>Vận dụng </a:t>
            </a:r>
            <a:r>
              <a:rPr lang="en-US" sz="2800">
                <a:solidFill>
                  <a:srgbClr val="241E58"/>
                </a:solidFill>
                <a:latin typeface="#9Slide03 Quicksand" panose="00000500000000000000" pitchFamily="2" charset="0"/>
              </a:rPr>
              <a:t>kĩ năng đặt câu hỏi, vẽ sơ đồ tư duy vào học tập và đời sống.</a:t>
            </a:r>
            <a:endParaRPr lang="vi-VN" sz="2800">
              <a:solidFill>
                <a:srgbClr val="241E58"/>
              </a:solidFill>
              <a:latin typeface="#9Slide03 Quicksand" panose="00000500000000000000" pitchFamily="2" charset="0"/>
            </a:endParaRPr>
          </a:p>
        </p:txBody>
      </p:sp>
      <p:grpSp>
        <p:nvGrpSpPr>
          <p:cNvPr id="441" name="Google Shape;441;p55"/>
          <p:cNvGrpSpPr/>
          <p:nvPr/>
        </p:nvGrpSpPr>
        <p:grpSpPr>
          <a:xfrm>
            <a:off x="8022511" y="4234037"/>
            <a:ext cx="1044441" cy="901913"/>
            <a:chOff x="6075750" y="3009125"/>
            <a:chExt cx="550400" cy="463175"/>
          </a:xfrm>
        </p:grpSpPr>
        <p:sp>
          <p:nvSpPr>
            <p:cNvPr id="442" name="Google Shape;442;p5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5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5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5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5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5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5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5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3" name="Google Shape;762;p27">
            <a:extLst>
              <a:ext uri="{FF2B5EF4-FFF2-40B4-BE49-F238E27FC236}">
                <a16:creationId xmlns:a16="http://schemas.microsoft.com/office/drawing/2014/main" xmlns="" id="{AE41EB47-2CE4-4DB6-B203-C9C3CDD6791E}"/>
              </a:ext>
            </a:extLst>
          </p:cNvPr>
          <p:cNvSpPr txBox="1">
            <a:spLocks/>
          </p:cNvSpPr>
          <p:nvPr/>
        </p:nvSpPr>
        <p:spPr>
          <a:xfrm>
            <a:off x="712653" y="557060"/>
            <a:ext cx="7717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ngolin" panose="020B0604020202020204" charset="0"/>
                <a:cs typeface="Paytone One"/>
                <a:sym typeface="Paytone One"/>
              </a:rPr>
              <a:t>Dặn dò</a:t>
            </a:r>
            <a:endParaRPr kumimoji="0" lang="vi-VN" sz="60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ngolin" panose="020B0604020202020204" charset="0"/>
              <a:cs typeface="Paytone One"/>
              <a:sym typeface="Paytone One"/>
            </a:endParaRPr>
          </a:p>
        </p:txBody>
      </p:sp>
      <p:grpSp>
        <p:nvGrpSpPr>
          <p:cNvPr id="22" name="Google Shape;3968;p116">
            <a:extLst>
              <a:ext uri="{FF2B5EF4-FFF2-40B4-BE49-F238E27FC236}">
                <a16:creationId xmlns:a16="http://schemas.microsoft.com/office/drawing/2014/main" xmlns="" id="{C677EAEB-24F2-42CE-A779-5771462F90A7}"/>
              </a:ext>
            </a:extLst>
          </p:cNvPr>
          <p:cNvGrpSpPr/>
          <p:nvPr/>
        </p:nvGrpSpPr>
        <p:grpSpPr>
          <a:xfrm>
            <a:off x="776703" y="1561896"/>
            <a:ext cx="428607" cy="413533"/>
            <a:chOff x="5845950" y="2548050"/>
            <a:chExt cx="355425" cy="342925"/>
          </a:xfrm>
        </p:grpSpPr>
        <p:sp>
          <p:nvSpPr>
            <p:cNvPr id="24" name="Google Shape;3969;p116">
              <a:extLst>
                <a:ext uri="{FF2B5EF4-FFF2-40B4-BE49-F238E27FC236}">
                  <a16:creationId xmlns:a16="http://schemas.microsoft.com/office/drawing/2014/main" xmlns="" id="{96EAB711-7A88-4C8A-86A1-2776AEA500D6}"/>
                </a:ext>
              </a:extLst>
            </p:cNvPr>
            <p:cNvSpPr/>
            <p:nvPr/>
          </p:nvSpPr>
          <p:spPr>
            <a:xfrm>
              <a:off x="5859350" y="2598075"/>
              <a:ext cx="267025" cy="278625"/>
            </a:xfrm>
            <a:custGeom>
              <a:avLst/>
              <a:gdLst/>
              <a:ahLst/>
              <a:cxnLst/>
              <a:rect l="l" t="t" r="r" b="b"/>
              <a:pathLst>
                <a:path w="10681" h="11145" extrusionOk="0">
                  <a:moveTo>
                    <a:pt x="6168" y="5322"/>
                  </a:moveTo>
                  <a:cubicBezTo>
                    <a:pt x="5644" y="4584"/>
                    <a:pt x="5156" y="3870"/>
                    <a:pt x="4620" y="3120"/>
                  </a:cubicBezTo>
                  <a:cubicBezTo>
                    <a:pt x="4144" y="3382"/>
                    <a:pt x="3727" y="3584"/>
                    <a:pt x="3322" y="3834"/>
                  </a:cubicBezTo>
                  <a:cubicBezTo>
                    <a:pt x="3227" y="3894"/>
                    <a:pt x="3227" y="4096"/>
                    <a:pt x="3215" y="4239"/>
                  </a:cubicBezTo>
                  <a:cubicBezTo>
                    <a:pt x="3215" y="4298"/>
                    <a:pt x="3275" y="4370"/>
                    <a:pt x="3322" y="4429"/>
                  </a:cubicBezTo>
                  <a:cubicBezTo>
                    <a:pt x="4096" y="5668"/>
                    <a:pt x="4858" y="6906"/>
                    <a:pt x="5644" y="8120"/>
                  </a:cubicBezTo>
                  <a:cubicBezTo>
                    <a:pt x="5763" y="8311"/>
                    <a:pt x="6001" y="8418"/>
                    <a:pt x="6239" y="8597"/>
                  </a:cubicBezTo>
                  <a:cubicBezTo>
                    <a:pt x="6954" y="7727"/>
                    <a:pt x="7609" y="6918"/>
                    <a:pt x="8263" y="6096"/>
                  </a:cubicBezTo>
                  <a:cubicBezTo>
                    <a:pt x="8918" y="5287"/>
                    <a:pt x="9549" y="4453"/>
                    <a:pt x="10288" y="3524"/>
                  </a:cubicBezTo>
                  <a:cubicBezTo>
                    <a:pt x="10383" y="3763"/>
                    <a:pt x="10478" y="3894"/>
                    <a:pt x="10490" y="4048"/>
                  </a:cubicBezTo>
                  <a:cubicBezTo>
                    <a:pt x="10680" y="5810"/>
                    <a:pt x="10478" y="7549"/>
                    <a:pt x="9514" y="9073"/>
                  </a:cubicBezTo>
                  <a:cubicBezTo>
                    <a:pt x="8740" y="10299"/>
                    <a:pt x="7513" y="10871"/>
                    <a:pt x="6097" y="11037"/>
                  </a:cubicBezTo>
                  <a:cubicBezTo>
                    <a:pt x="5180" y="11144"/>
                    <a:pt x="4251" y="11133"/>
                    <a:pt x="3382" y="10775"/>
                  </a:cubicBezTo>
                  <a:cubicBezTo>
                    <a:pt x="1429" y="9966"/>
                    <a:pt x="358" y="8501"/>
                    <a:pt x="167" y="6394"/>
                  </a:cubicBezTo>
                  <a:cubicBezTo>
                    <a:pt x="1" y="4584"/>
                    <a:pt x="643" y="2989"/>
                    <a:pt x="1798" y="1631"/>
                  </a:cubicBezTo>
                  <a:cubicBezTo>
                    <a:pt x="2858" y="417"/>
                    <a:pt x="4299" y="0"/>
                    <a:pt x="5894" y="191"/>
                  </a:cubicBezTo>
                  <a:cubicBezTo>
                    <a:pt x="6501" y="262"/>
                    <a:pt x="7097" y="357"/>
                    <a:pt x="7716" y="476"/>
                  </a:cubicBezTo>
                  <a:cubicBezTo>
                    <a:pt x="8192" y="560"/>
                    <a:pt x="8621" y="774"/>
                    <a:pt x="8930" y="1179"/>
                  </a:cubicBezTo>
                  <a:cubicBezTo>
                    <a:pt x="9061" y="1334"/>
                    <a:pt x="9121" y="1489"/>
                    <a:pt x="8978" y="1679"/>
                  </a:cubicBezTo>
                  <a:cubicBezTo>
                    <a:pt x="8097" y="2846"/>
                    <a:pt x="7240" y="4013"/>
                    <a:pt x="6370" y="5179"/>
                  </a:cubicBezTo>
                  <a:cubicBezTo>
                    <a:pt x="6358" y="5191"/>
                    <a:pt x="6311" y="5227"/>
                    <a:pt x="6168" y="5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970;p116">
              <a:extLst>
                <a:ext uri="{FF2B5EF4-FFF2-40B4-BE49-F238E27FC236}">
                  <a16:creationId xmlns:a16="http://schemas.microsoft.com/office/drawing/2014/main" xmlns="" id="{7D815E3F-E9A3-48A6-B29C-FA6F54329751}"/>
                </a:ext>
              </a:extLst>
            </p:cNvPr>
            <p:cNvSpPr/>
            <p:nvPr/>
          </p:nvSpPr>
          <p:spPr>
            <a:xfrm>
              <a:off x="5950125" y="2566525"/>
              <a:ext cx="231025" cy="228325"/>
            </a:xfrm>
            <a:custGeom>
              <a:avLst/>
              <a:gdLst/>
              <a:ahLst/>
              <a:cxnLst/>
              <a:rect l="l" t="t" r="r" b="b"/>
              <a:pathLst>
                <a:path w="9241" h="9133" extrusionOk="0">
                  <a:moveTo>
                    <a:pt x="8264" y="0"/>
                  </a:moveTo>
                  <a:cubicBezTo>
                    <a:pt x="8621" y="238"/>
                    <a:pt x="8931" y="441"/>
                    <a:pt x="9240" y="631"/>
                  </a:cubicBezTo>
                  <a:cubicBezTo>
                    <a:pt x="9085" y="1203"/>
                    <a:pt x="3275" y="8549"/>
                    <a:pt x="2549" y="9132"/>
                  </a:cubicBezTo>
                  <a:cubicBezTo>
                    <a:pt x="2418" y="9013"/>
                    <a:pt x="2251" y="8906"/>
                    <a:pt x="2144" y="8763"/>
                  </a:cubicBezTo>
                  <a:cubicBezTo>
                    <a:pt x="1430" y="7680"/>
                    <a:pt x="739" y="6572"/>
                    <a:pt x="1" y="5418"/>
                  </a:cubicBezTo>
                  <a:cubicBezTo>
                    <a:pt x="334" y="5239"/>
                    <a:pt x="561" y="5120"/>
                    <a:pt x="811" y="4977"/>
                  </a:cubicBezTo>
                  <a:cubicBezTo>
                    <a:pt x="1251" y="5239"/>
                    <a:pt x="1406" y="5715"/>
                    <a:pt x="1668" y="6072"/>
                  </a:cubicBezTo>
                  <a:cubicBezTo>
                    <a:pt x="1846" y="6310"/>
                    <a:pt x="2001" y="6584"/>
                    <a:pt x="2180" y="6822"/>
                  </a:cubicBezTo>
                  <a:cubicBezTo>
                    <a:pt x="2382" y="7108"/>
                    <a:pt x="2668" y="7108"/>
                    <a:pt x="2894" y="6846"/>
                  </a:cubicBezTo>
                  <a:cubicBezTo>
                    <a:pt x="3108" y="6560"/>
                    <a:pt x="3323" y="6251"/>
                    <a:pt x="3525" y="5965"/>
                  </a:cubicBezTo>
                  <a:cubicBezTo>
                    <a:pt x="4359" y="4846"/>
                    <a:pt x="5192" y="3715"/>
                    <a:pt x="6049" y="2620"/>
                  </a:cubicBezTo>
                  <a:cubicBezTo>
                    <a:pt x="6609" y="1869"/>
                    <a:pt x="7216" y="1155"/>
                    <a:pt x="7811" y="441"/>
                  </a:cubicBezTo>
                  <a:cubicBezTo>
                    <a:pt x="7931" y="310"/>
                    <a:pt x="8073" y="179"/>
                    <a:pt x="8264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971;p116">
              <a:extLst>
                <a:ext uri="{FF2B5EF4-FFF2-40B4-BE49-F238E27FC236}">
                  <a16:creationId xmlns:a16="http://schemas.microsoft.com/office/drawing/2014/main" xmlns="" id="{BBDA33E1-5EDA-41B2-B02A-B99F817BFD2A}"/>
                </a:ext>
              </a:extLst>
            </p:cNvPr>
            <p:cNvSpPr/>
            <p:nvPr/>
          </p:nvSpPr>
          <p:spPr>
            <a:xfrm>
              <a:off x="5845950" y="2548050"/>
              <a:ext cx="355425" cy="342925"/>
            </a:xfrm>
            <a:custGeom>
              <a:avLst/>
              <a:gdLst/>
              <a:ahLst/>
              <a:cxnLst/>
              <a:rect l="l" t="t" r="r" b="b"/>
              <a:pathLst>
                <a:path w="14217" h="13717" extrusionOk="0">
                  <a:moveTo>
                    <a:pt x="13991" y="977"/>
                  </a:moveTo>
                  <a:cubicBezTo>
                    <a:pt x="13574" y="656"/>
                    <a:pt x="13193" y="382"/>
                    <a:pt x="12800" y="108"/>
                  </a:cubicBezTo>
                  <a:cubicBezTo>
                    <a:pt x="12717" y="37"/>
                    <a:pt x="12609" y="1"/>
                    <a:pt x="12514" y="1"/>
                  </a:cubicBezTo>
                  <a:cubicBezTo>
                    <a:pt x="12336" y="1"/>
                    <a:pt x="12205" y="144"/>
                    <a:pt x="12121" y="239"/>
                  </a:cubicBezTo>
                  <a:cubicBezTo>
                    <a:pt x="11550" y="942"/>
                    <a:pt x="10966" y="1644"/>
                    <a:pt x="10466" y="2239"/>
                  </a:cubicBezTo>
                  <a:cubicBezTo>
                    <a:pt x="10347" y="2382"/>
                    <a:pt x="10216" y="2525"/>
                    <a:pt x="10073" y="2680"/>
                  </a:cubicBezTo>
                  <a:cubicBezTo>
                    <a:pt x="10050" y="2728"/>
                    <a:pt x="10002" y="2763"/>
                    <a:pt x="9978" y="2799"/>
                  </a:cubicBezTo>
                  <a:lnTo>
                    <a:pt x="9883" y="2716"/>
                  </a:lnTo>
                  <a:cubicBezTo>
                    <a:pt x="9752" y="2597"/>
                    <a:pt x="9645" y="2489"/>
                    <a:pt x="9514" y="2418"/>
                  </a:cubicBezTo>
                  <a:lnTo>
                    <a:pt x="9466" y="2382"/>
                  </a:lnTo>
                  <a:cubicBezTo>
                    <a:pt x="9169" y="2227"/>
                    <a:pt x="8871" y="2061"/>
                    <a:pt x="8549" y="1989"/>
                  </a:cubicBezTo>
                  <a:cubicBezTo>
                    <a:pt x="8252" y="1906"/>
                    <a:pt x="7954" y="1882"/>
                    <a:pt x="7656" y="1835"/>
                  </a:cubicBezTo>
                  <a:cubicBezTo>
                    <a:pt x="7395" y="1811"/>
                    <a:pt x="7145" y="1775"/>
                    <a:pt x="6894" y="1715"/>
                  </a:cubicBezTo>
                  <a:cubicBezTo>
                    <a:pt x="6597" y="1656"/>
                    <a:pt x="6287" y="1632"/>
                    <a:pt x="5966" y="1632"/>
                  </a:cubicBezTo>
                  <a:cubicBezTo>
                    <a:pt x="5216" y="1632"/>
                    <a:pt x="4442" y="1811"/>
                    <a:pt x="3501" y="2204"/>
                  </a:cubicBezTo>
                  <a:cubicBezTo>
                    <a:pt x="2811" y="2489"/>
                    <a:pt x="2263" y="2894"/>
                    <a:pt x="1858" y="3370"/>
                  </a:cubicBezTo>
                  <a:cubicBezTo>
                    <a:pt x="1049" y="4371"/>
                    <a:pt x="489" y="5585"/>
                    <a:pt x="227" y="7014"/>
                  </a:cubicBezTo>
                  <a:cubicBezTo>
                    <a:pt x="1" y="8252"/>
                    <a:pt x="179" y="9466"/>
                    <a:pt x="727" y="10574"/>
                  </a:cubicBezTo>
                  <a:cubicBezTo>
                    <a:pt x="1489" y="12086"/>
                    <a:pt x="2739" y="13086"/>
                    <a:pt x="4418" y="13526"/>
                  </a:cubicBezTo>
                  <a:cubicBezTo>
                    <a:pt x="4859" y="13646"/>
                    <a:pt x="5299" y="13717"/>
                    <a:pt x="5763" y="13717"/>
                  </a:cubicBezTo>
                  <a:cubicBezTo>
                    <a:pt x="6406" y="13717"/>
                    <a:pt x="7085" y="13598"/>
                    <a:pt x="7799" y="13372"/>
                  </a:cubicBezTo>
                  <a:cubicBezTo>
                    <a:pt x="8276" y="13217"/>
                    <a:pt x="8704" y="13026"/>
                    <a:pt x="9085" y="12788"/>
                  </a:cubicBezTo>
                  <a:cubicBezTo>
                    <a:pt x="10252" y="12050"/>
                    <a:pt x="11002" y="10895"/>
                    <a:pt x="11407" y="9157"/>
                  </a:cubicBezTo>
                  <a:cubicBezTo>
                    <a:pt x="11705" y="7835"/>
                    <a:pt x="11717" y="6573"/>
                    <a:pt x="11431" y="5395"/>
                  </a:cubicBezTo>
                  <a:cubicBezTo>
                    <a:pt x="11371" y="5121"/>
                    <a:pt x="11419" y="4930"/>
                    <a:pt x="11586" y="4728"/>
                  </a:cubicBezTo>
                  <a:cubicBezTo>
                    <a:pt x="11895" y="4347"/>
                    <a:pt x="12193" y="3966"/>
                    <a:pt x="12479" y="3609"/>
                  </a:cubicBezTo>
                  <a:cubicBezTo>
                    <a:pt x="12609" y="3442"/>
                    <a:pt x="12729" y="3275"/>
                    <a:pt x="12860" y="3120"/>
                  </a:cubicBezTo>
                  <a:cubicBezTo>
                    <a:pt x="12967" y="2978"/>
                    <a:pt x="13086" y="2835"/>
                    <a:pt x="13193" y="2704"/>
                  </a:cubicBezTo>
                  <a:cubicBezTo>
                    <a:pt x="13431" y="2418"/>
                    <a:pt x="13669" y="2120"/>
                    <a:pt x="13883" y="1811"/>
                  </a:cubicBezTo>
                  <a:cubicBezTo>
                    <a:pt x="13979" y="1704"/>
                    <a:pt x="14026" y="1573"/>
                    <a:pt x="14086" y="1454"/>
                  </a:cubicBezTo>
                  <a:cubicBezTo>
                    <a:pt x="14110" y="1394"/>
                    <a:pt x="14122" y="1334"/>
                    <a:pt x="14157" y="1275"/>
                  </a:cubicBezTo>
                  <a:lnTo>
                    <a:pt x="14217" y="1156"/>
                  </a:lnTo>
                  <a:close/>
                  <a:moveTo>
                    <a:pt x="9419" y="3561"/>
                  </a:moveTo>
                  <a:cubicBezTo>
                    <a:pt x="8883" y="4275"/>
                    <a:pt x="8347" y="4990"/>
                    <a:pt x="7811" y="5716"/>
                  </a:cubicBezTo>
                  <a:cubicBezTo>
                    <a:pt x="7490" y="6168"/>
                    <a:pt x="7145" y="6633"/>
                    <a:pt x="6823" y="7073"/>
                  </a:cubicBezTo>
                  <a:cubicBezTo>
                    <a:pt x="6823" y="7073"/>
                    <a:pt x="6787" y="7109"/>
                    <a:pt x="6764" y="7121"/>
                  </a:cubicBezTo>
                  <a:lnTo>
                    <a:pt x="6764" y="7121"/>
                  </a:lnTo>
                  <a:lnTo>
                    <a:pt x="5228" y="4930"/>
                  </a:lnTo>
                  <a:lnTo>
                    <a:pt x="5109" y="4990"/>
                  </a:lnTo>
                  <a:cubicBezTo>
                    <a:pt x="4989" y="5049"/>
                    <a:pt x="4870" y="5121"/>
                    <a:pt x="4751" y="5180"/>
                  </a:cubicBezTo>
                  <a:cubicBezTo>
                    <a:pt x="4418" y="5359"/>
                    <a:pt x="4108" y="5525"/>
                    <a:pt x="3811" y="5704"/>
                  </a:cubicBezTo>
                  <a:cubicBezTo>
                    <a:pt x="3680" y="5799"/>
                    <a:pt x="3644" y="6002"/>
                    <a:pt x="3632" y="6168"/>
                  </a:cubicBezTo>
                  <a:lnTo>
                    <a:pt x="3632" y="6216"/>
                  </a:lnTo>
                  <a:cubicBezTo>
                    <a:pt x="3620" y="6311"/>
                    <a:pt x="3680" y="6395"/>
                    <a:pt x="3739" y="6466"/>
                  </a:cubicBezTo>
                  <a:cubicBezTo>
                    <a:pt x="3751" y="6478"/>
                    <a:pt x="3751" y="6490"/>
                    <a:pt x="3763" y="6514"/>
                  </a:cubicBezTo>
                  <a:lnTo>
                    <a:pt x="4299" y="7359"/>
                  </a:lnTo>
                  <a:cubicBezTo>
                    <a:pt x="4882" y="8300"/>
                    <a:pt x="5490" y="9264"/>
                    <a:pt x="6097" y="10205"/>
                  </a:cubicBezTo>
                  <a:cubicBezTo>
                    <a:pt x="6204" y="10347"/>
                    <a:pt x="6359" y="10455"/>
                    <a:pt x="6502" y="10562"/>
                  </a:cubicBezTo>
                  <a:cubicBezTo>
                    <a:pt x="6585" y="10598"/>
                    <a:pt x="6656" y="10657"/>
                    <a:pt x="6728" y="10717"/>
                  </a:cubicBezTo>
                  <a:lnTo>
                    <a:pt x="6847" y="10812"/>
                  </a:lnTo>
                  <a:cubicBezTo>
                    <a:pt x="6847" y="10812"/>
                    <a:pt x="7383" y="10157"/>
                    <a:pt x="7585" y="9883"/>
                  </a:cubicBezTo>
                  <a:cubicBezTo>
                    <a:pt x="8073" y="9312"/>
                    <a:pt x="8514" y="8752"/>
                    <a:pt x="8966" y="8192"/>
                  </a:cubicBezTo>
                  <a:cubicBezTo>
                    <a:pt x="9419" y="7621"/>
                    <a:pt x="9871" y="7049"/>
                    <a:pt x="10335" y="6430"/>
                  </a:cubicBezTo>
                  <a:lnTo>
                    <a:pt x="10824" y="5811"/>
                  </a:lnTo>
                  <a:cubicBezTo>
                    <a:pt x="10859" y="5918"/>
                    <a:pt x="10907" y="5990"/>
                    <a:pt x="10907" y="6061"/>
                  </a:cubicBezTo>
                  <a:cubicBezTo>
                    <a:pt x="11133" y="8014"/>
                    <a:pt x="10824" y="9621"/>
                    <a:pt x="9942" y="10990"/>
                  </a:cubicBezTo>
                  <a:cubicBezTo>
                    <a:pt x="9240" y="12074"/>
                    <a:pt x="8121" y="12717"/>
                    <a:pt x="6633" y="12884"/>
                  </a:cubicBezTo>
                  <a:cubicBezTo>
                    <a:pt x="6299" y="12907"/>
                    <a:pt x="6002" y="12943"/>
                    <a:pt x="5728" y="12943"/>
                  </a:cubicBezTo>
                  <a:cubicBezTo>
                    <a:pt x="5073" y="12943"/>
                    <a:pt x="4513" y="12836"/>
                    <a:pt x="4001" y="12622"/>
                  </a:cubicBezTo>
                  <a:cubicBezTo>
                    <a:pt x="2120" y="11848"/>
                    <a:pt x="1072" y="10419"/>
                    <a:pt x="882" y="8371"/>
                  </a:cubicBezTo>
                  <a:cubicBezTo>
                    <a:pt x="727" y="6692"/>
                    <a:pt x="1263" y="5121"/>
                    <a:pt x="2489" y="3728"/>
                  </a:cubicBezTo>
                  <a:cubicBezTo>
                    <a:pt x="3311" y="2775"/>
                    <a:pt x="4406" y="2299"/>
                    <a:pt x="5728" y="2299"/>
                  </a:cubicBezTo>
                  <a:cubicBezTo>
                    <a:pt x="5966" y="2299"/>
                    <a:pt x="6204" y="2311"/>
                    <a:pt x="6466" y="2347"/>
                  </a:cubicBezTo>
                  <a:cubicBezTo>
                    <a:pt x="7037" y="2418"/>
                    <a:pt x="7656" y="2501"/>
                    <a:pt x="8264" y="2620"/>
                  </a:cubicBezTo>
                  <a:cubicBezTo>
                    <a:pt x="8752" y="2716"/>
                    <a:pt x="9121" y="2918"/>
                    <a:pt x="9395" y="3263"/>
                  </a:cubicBezTo>
                  <a:cubicBezTo>
                    <a:pt x="9502" y="3394"/>
                    <a:pt x="9502" y="3454"/>
                    <a:pt x="9419" y="3561"/>
                  </a:cubicBezTo>
                  <a:close/>
                  <a:moveTo>
                    <a:pt x="6704" y="9693"/>
                  </a:moveTo>
                  <a:cubicBezTo>
                    <a:pt x="6680" y="9681"/>
                    <a:pt x="6668" y="9681"/>
                    <a:pt x="6668" y="9657"/>
                  </a:cubicBezTo>
                  <a:cubicBezTo>
                    <a:pt x="6585" y="9585"/>
                    <a:pt x="6490" y="9514"/>
                    <a:pt x="6430" y="9443"/>
                  </a:cubicBezTo>
                  <a:cubicBezTo>
                    <a:pt x="5894" y="8609"/>
                    <a:pt x="5359" y="7788"/>
                    <a:pt x="4811" y="6907"/>
                  </a:cubicBezTo>
                  <a:lnTo>
                    <a:pt x="4382" y="6228"/>
                  </a:lnTo>
                  <a:lnTo>
                    <a:pt x="4978" y="5906"/>
                  </a:lnTo>
                  <a:cubicBezTo>
                    <a:pt x="5204" y="6073"/>
                    <a:pt x="5347" y="6299"/>
                    <a:pt x="5490" y="6549"/>
                  </a:cubicBezTo>
                  <a:cubicBezTo>
                    <a:pt x="5573" y="6668"/>
                    <a:pt x="5644" y="6799"/>
                    <a:pt x="5728" y="6907"/>
                  </a:cubicBezTo>
                  <a:cubicBezTo>
                    <a:pt x="5823" y="7026"/>
                    <a:pt x="5894" y="7145"/>
                    <a:pt x="5990" y="7276"/>
                  </a:cubicBezTo>
                  <a:cubicBezTo>
                    <a:pt x="6061" y="7419"/>
                    <a:pt x="6144" y="7550"/>
                    <a:pt x="6240" y="7669"/>
                  </a:cubicBezTo>
                  <a:cubicBezTo>
                    <a:pt x="6371" y="7847"/>
                    <a:pt x="6537" y="7931"/>
                    <a:pt x="6716" y="7931"/>
                  </a:cubicBezTo>
                  <a:cubicBezTo>
                    <a:pt x="6835" y="7931"/>
                    <a:pt x="7014" y="7895"/>
                    <a:pt x="7192" y="7680"/>
                  </a:cubicBezTo>
                  <a:cubicBezTo>
                    <a:pt x="7335" y="7502"/>
                    <a:pt x="7478" y="7311"/>
                    <a:pt x="7597" y="7133"/>
                  </a:cubicBezTo>
                  <a:cubicBezTo>
                    <a:pt x="7668" y="7014"/>
                    <a:pt x="7752" y="6907"/>
                    <a:pt x="7835" y="6788"/>
                  </a:cubicBezTo>
                  <a:cubicBezTo>
                    <a:pt x="8049" y="6490"/>
                    <a:pt x="8264" y="6204"/>
                    <a:pt x="8490" y="5906"/>
                  </a:cubicBezTo>
                  <a:cubicBezTo>
                    <a:pt x="9097" y="5097"/>
                    <a:pt x="9716" y="4263"/>
                    <a:pt x="10347" y="3442"/>
                  </a:cubicBezTo>
                  <a:cubicBezTo>
                    <a:pt x="10776" y="2870"/>
                    <a:pt x="11240" y="2323"/>
                    <a:pt x="11681" y="1787"/>
                  </a:cubicBezTo>
                  <a:cubicBezTo>
                    <a:pt x="11836" y="1608"/>
                    <a:pt x="11967" y="1442"/>
                    <a:pt x="12121" y="1263"/>
                  </a:cubicBezTo>
                  <a:cubicBezTo>
                    <a:pt x="12193" y="1180"/>
                    <a:pt x="12276" y="1084"/>
                    <a:pt x="12383" y="989"/>
                  </a:cubicBezTo>
                  <a:lnTo>
                    <a:pt x="12455" y="906"/>
                  </a:lnTo>
                  <a:lnTo>
                    <a:pt x="13229" y="1418"/>
                  </a:lnTo>
                  <a:cubicBezTo>
                    <a:pt x="12669" y="2418"/>
                    <a:pt x="7668" y="8752"/>
                    <a:pt x="6704" y="9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3968;p116">
            <a:extLst>
              <a:ext uri="{FF2B5EF4-FFF2-40B4-BE49-F238E27FC236}">
                <a16:creationId xmlns:a16="http://schemas.microsoft.com/office/drawing/2014/main" xmlns="" id="{A65CBE80-25D8-48E7-9821-CC54D073CEB7}"/>
              </a:ext>
            </a:extLst>
          </p:cNvPr>
          <p:cNvGrpSpPr/>
          <p:nvPr/>
        </p:nvGrpSpPr>
        <p:grpSpPr>
          <a:xfrm>
            <a:off x="727768" y="2796162"/>
            <a:ext cx="428607" cy="413533"/>
            <a:chOff x="5845950" y="2548050"/>
            <a:chExt cx="355425" cy="342925"/>
          </a:xfrm>
        </p:grpSpPr>
        <p:sp>
          <p:nvSpPr>
            <p:cNvPr id="28" name="Google Shape;3969;p116">
              <a:extLst>
                <a:ext uri="{FF2B5EF4-FFF2-40B4-BE49-F238E27FC236}">
                  <a16:creationId xmlns:a16="http://schemas.microsoft.com/office/drawing/2014/main" xmlns="" id="{7211727B-17EA-4F5A-BE68-3034546DBD95}"/>
                </a:ext>
              </a:extLst>
            </p:cNvPr>
            <p:cNvSpPr/>
            <p:nvPr/>
          </p:nvSpPr>
          <p:spPr>
            <a:xfrm>
              <a:off x="5859350" y="2598075"/>
              <a:ext cx="267025" cy="278625"/>
            </a:xfrm>
            <a:custGeom>
              <a:avLst/>
              <a:gdLst/>
              <a:ahLst/>
              <a:cxnLst/>
              <a:rect l="l" t="t" r="r" b="b"/>
              <a:pathLst>
                <a:path w="10681" h="11145" extrusionOk="0">
                  <a:moveTo>
                    <a:pt x="6168" y="5322"/>
                  </a:moveTo>
                  <a:cubicBezTo>
                    <a:pt x="5644" y="4584"/>
                    <a:pt x="5156" y="3870"/>
                    <a:pt x="4620" y="3120"/>
                  </a:cubicBezTo>
                  <a:cubicBezTo>
                    <a:pt x="4144" y="3382"/>
                    <a:pt x="3727" y="3584"/>
                    <a:pt x="3322" y="3834"/>
                  </a:cubicBezTo>
                  <a:cubicBezTo>
                    <a:pt x="3227" y="3894"/>
                    <a:pt x="3227" y="4096"/>
                    <a:pt x="3215" y="4239"/>
                  </a:cubicBezTo>
                  <a:cubicBezTo>
                    <a:pt x="3215" y="4298"/>
                    <a:pt x="3275" y="4370"/>
                    <a:pt x="3322" y="4429"/>
                  </a:cubicBezTo>
                  <a:cubicBezTo>
                    <a:pt x="4096" y="5668"/>
                    <a:pt x="4858" y="6906"/>
                    <a:pt x="5644" y="8120"/>
                  </a:cubicBezTo>
                  <a:cubicBezTo>
                    <a:pt x="5763" y="8311"/>
                    <a:pt x="6001" y="8418"/>
                    <a:pt x="6239" y="8597"/>
                  </a:cubicBezTo>
                  <a:cubicBezTo>
                    <a:pt x="6954" y="7727"/>
                    <a:pt x="7609" y="6918"/>
                    <a:pt x="8263" y="6096"/>
                  </a:cubicBezTo>
                  <a:cubicBezTo>
                    <a:pt x="8918" y="5287"/>
                    <a:pt x="9549" y="4453"/>
                    <a:pt x="10288" y="3524"/>
                  </a:cubicBezTo>
                  <a:cubicBezTo>
                    <a:pt x="10383" y="3763"/>
                    <a:pt x="10478" y="3894"/>
                    <a:pt x="10490" y="4048"/>
                  </a:cubicBezTo>
                  <a:cubicBezTo>
                    <a:pt x="10680" y="5810"/>
                    <a:pt x="10478" y="7549"/>
                    <a:pt x="9514" y="9073"/>
                  </a:cubicBezTo>
                  <a:cubicBezTo>
                    <a:pt x="8740" y="10299"/>
                    <a:pt x="7513" y="10871"/>
                    <a:pt x="6097" y="11037"/>
                  </a:cubicBezTo>
                  <a:cubicBezTo>
                    <a:pt x="5180" y="11144"/>
                    <a:pt x="4251" y="11133"/>
                    <a:pt x="3382" y="10775"/>
                  </a:cubicBezTo>
                  <a:cubicBezTo>
                    <a:pt x="1429" y="9966"/>
                    <a:pt x="358" y="8501"/>
                    <a:pt x="167" y="6394"/>
                  </a:cubicBezTo>
                  <a:cubicBezTo>
                    <a:pt x="1" y="4584"/>
                    <a:pt x="643" y="2989"/>
                    <a:pt x="1798" y="1631"/>
                  </a:cubicBezTo>
                  <a:cubicBezTo>
                    <a:pt x="2858" y="417"/>
                    <a:pt x="4299" y="0"/>
                    <a:pt x="5894" y="191"/>
                  </a:cubicBezTo>
                  <a:cubicBezTo>
                    <a:pt x="6501" y="262"/>
                    <a:pt x="7097" y="357"/>
                    <a:pt x="7716" y="476"/>
                  </a:cubicBezTo>
                  <a:cubicBezTo>
                    <a:pt x="8192" y="560"/>
                    <a:pt x="8621" y="774"/>
                    <a:pt x="8930" y="1179"/>
                  </a:cubicBezTo>
                  <a:cubicBezTo>
                    <a:pt x="9061" y="1334"/>
                    <a:pt x="9121" y="1489"/>
                    <a:pt x="8978" y="1679"/>
                  </a:cubicBezTo>
                  <a:cubicBezTo>
                    <a:pt x="8097" y="2846"/>
                    <a:pt x="7240" y="4013"/>
                    <a:pt x="6370" y="5179"/>
                  </a:cubicBezTo>
                  <a:cubicBezTo>
                    <a:pt x="6358" y="5191"/>
                    <a:pt x="6311" y="5227"/>
                    <a:pt x="6168" y="5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970;p116">
              <a:extLst>
                <a:ext uri="{FF2B5EF4-FFF2-40B4-BE49-F238E27FC236}">
                  <a16:creationId xmlns:a16="http://schemas.microsoft.com/office/drawing/2014/main" xmlns="" id="{F272A032-7E35-484F-A84B-64A4C73FE9CD}"/>
                </a:ext>
              </a:extLst>
            </p:cNvPr>
            <p:cNvSpPr/>
            <p:nvPr/>
          </p:nvSpPr>
          <p:spPr>
            <a:xfrm>
              <a:off x="5950125" y="2566525"/>
              <a:ext cx="231025" cy="228325"/>
            </a:xfrm>
            <a:custGeom>
              <a:avLst/>
              <a:gdLst/>
              <a:ahLst/>
              <a:cxnLst/>
              <a:rect l="l" t="t" r="r" b="b"/>
              <a:pathLst>
                <a:path w="9241" h="9133" extrusionOk="0">
                  <a:moveTo>
                    <a:pt x="8264" y="0"/>
                  </a:moveTo>
                  <a:cubicBezTo>
                    <a:pt x="8621" y="238"/>
                    <a:pt x="8931" y="441"/>
                    <a:pt x="9240" y="631"/>
                  </a:cubicBezTo>
                  <a:cubicBezTo>
                    <a:pt x="9085" y="1203"/>
                    <a:pt x="3275" y="8549"/>
                    <a:pt x="2549" y="9132"/>
                  </a:cubicBezTo>
                  <a:cubicBezTo>
                    <a:pt x="2418" y="9013"/>
                    <a:pt x="2251" y="8906"/>
                    <a:pt x="2144" y="8763"/>
                  </a:cubicBezTo>
                  <a:cubicBezTo>
                    <a:pt x="1430" y="7680"/>
                    <a:pt x="739" y="6572"/>
                    <a:pt x="1" y="5418"/>
                  </a:cubicBezTo>
                  <a:cubicBezTo>
                    <a:pt x="334" y="5239"/>
                    <a:pt x="561" y="5120"/>
                    <a:pt x="811" y="4977"/>
                  </a:cubicBezTo>
                  <a:cubicBezTo>
                    <a:pt x="1251" y="5239"/>
                    <a:pt x="1406" y="5715"/>
                    <a:pt x="1668" y="6072"/>
                  </a:cubicBezTo>
                  <a:cubicBezTo>
                    <a:pt x="1846" y="6310"/>
                    <a:pt x="2001" y="6584"/>
                    <a:pt x="2180" y="6822"/>
                  </a:cubicBezTo>
                  <a:cubicBezTo>
                    <a:pt x="2382" y="7108"/>
                    <a:pt x="2668" y="7108"/>
                    <a:pt x="2894" y="6846"/>
                  </a:cubicBezTo>
                  <a:cubicBezTo>
                    <a:pt x="3108" y="6560"/>
                    <a:pt x="3323" y="6251"/>
                    <a:pt x="3525" y="5965"/>
                  </a:cubicBezTo>
                  <a:cubicBezTo>
                    <a:pt x="4359" y="4846"/>
                    <a:pt x="5192" y="3715"/>
                    <a:pt x="6049" y="2620"/>
                  </a:cubicBezTo>
                  <a:cubicBezTo>
                    <a:pt x="6609" y="1869"/>
                    <a:pt x="7216" y="1155"/>
                    <a:pt x="7811" y="441"/>
                  </a:cubicBezTo>
                  <a:cubicBezTo>
                    <a:pt x="7931" y="310"/>
                    <a:pt x="8073" y="179"/>
                    <a:pt x="8264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971;p116">
              <a:extLst>
                <a:ext uri="{FF2B5EF4-FFF2-40B4-BE49-F238E27FC236}">
                  <a16:creationId xmlns:a16="http://schemas.microsoft.com/office/drawing/2014/main" xmlns="" id="{362C8D4D-49DA-4B93-A4E0-A30E36DE9272}"/>
                </a:ext>
              </a:extLst>
            </p:cNvPr>
            <p:cNvSpPr/>
            <p:nvPr/>
          </p:nvSpPr>
          <p:spPr>
            <a:xfrm>
              <a:off x="5845950" y="2548050"/>
              <a:ext cx="355425" cy="342925"/>
            </a:xfrm>
            <a:custGeom>
              <a:avLst/>
              <a:gdLst/>
              <a:ahLst/>
              <a:cxnLst/>
              <a:rect l="l" t="t" r="r" b="b"/>
              <a:pathLst>
                <a:path w="14217" h="13717" extrusionOk="0">
                  <a:moveTo>
                    <a:pt x="13991" y="977"/>
                  </a:moveTo>
                  <a:cubicBezTo>
                    <a:pt x="13574" y="656"/>
                    <a:pt x="13193" y="382"/>
                    <a:pt x="12800" y="108"/>
                  </a:cubicBezTo>
                  <a:cubicBezTo>
                    <a:pt x="12717" y="37"/>
                    <a:pt x="12609" y="1"/>
                    <a:pt x="12514" y="1"/>
                  </a:cubicBezTo>
                  <a:cubicBezTo>
                    <a:pt x="12336" y="1"/>
                    <a:pt x="12205" y="144"/>
                    <a:pt x="12121" y="239"/>
                  </a:cubicBezTo>
                  <a:cubicBezTo>
                    <a:pt x="11550" y="942"/>
                    <a:pt x="10966" y="1644"/>
                    <a:pt x="10466" y="2239"/>
                  </a:cubicBezTo>
                  <a:cubicBezTo>
                    <a:pt x="10347" y="2382"/>
                    <a:pt x="10216" y="2525"/>
                    <a:pt x="10073" y="2680"/>
                  </a:cubicBezTo>
                  <a:cubicBezTo>
                    <a:pt x="10050" y="2728"/>
                    <a:pt x="10002" y="2763"/>
                    <a:pt x="9978" y="2799"/>
                  </a:cubicBezTo>
                  <a:lnTo>
                    <a:pt x="9883" y="2716"/>
                  </a:lnTo>
                  <a:cubicBezTo>
                    <a:pt x="9752" y="2597"/>
                    <a:pt x="9645" y="2489"/>
                    <a:pt x="9514" y="2418"/>
                  </a:cubicBezTo>
                  <a:lnTo>
                    <a:pt x="9466" y="2382"/>
                  </a:lnTo>
                  <a:cubicBezTo>
                    <a:pt x="9169" y="2227"/>
                    <a:pt x="8871" y="2061"/>
                    <a:pt x="8549" y="1989"/>
                  </a:cubicBezTo>
                  <a:cubicBezTo>
                    <a:pt x="8252" y="1906"/>
                    <a:pt x="7954" y="1882"/>
                    <a:pt x="7656" y="1835"/>
                  </a:cubicBezTo>
                  <a:cubicBezTo>
                    <a:pt x="7395" y="1811"/>
                    <a:pt x="7145" y="1775"/>
                    <a:pt x="6894" y="1715"/>
                  </a:cubicBezTo>
                  <a:cubicBezTo>
                    <a:pt x="6597" y="1656"/>
                    <a:pt x="6287" y="1632"/>
                    <a:pt x="5966" y="1632"/>
                  </a:cubicBezTo>
                  <a:cubicBezTo>
                    <a:pt x="5216" y="1632"/>
                    <a:pt x="4442" y="1811"/>
                    <a:pt x="3501" y="2204"/>
                  </a:cubicBezTo>
                  <a:cubicBezTo>
                    <a:pt x="2811" y="2489"/>
                    <a:pt x="2263" y="2894"/>
                    <a:pt x="1858" y="3370"/>
                  </a:cubicBezTo>
                  <a:cubicBezTo>
                    <a:pt x="1049" y="4371"/>
                    <a:pt x="489" y="5585"/>
                    <a:pt x="227" y="7014"/>
                  </a:cubicBezTo>
                  <a:cubicBezTo>
                    <a:pt x="1" y="8252"/>
                    <a:pt x="179" y="9466"/>
                    <a:pt x="727" y="10574"/>
                  </a:cubicBezTo>
                  <a:cubicBezTo>
                    <a:pt x="1489" y="12086"/>
                    <a:pt x="2739" y="13086"/>
                    <a:pt x="4418" y="13526"/>
                  </a:cubicBezTo>
                  <a:cubicBezTo>
                    <a:pt x="4859" y="13646"/>
                    <a:pt x="5299" y="13717"/>
                    <a:pt x="5763" y="13717"/>
                  </a:cubicBezTo>
                  <a:cubicBezTo>
                    <a:pt x="6406" y="13717"/>
                    <a:pt x="7085" y="13598"/>
                    <a:pt x="7799" y="13372"/>
                  </a:cubicBezTo>
                  <a:cubicBezTo>
                    <a:pt x="8276" y="13217"/>
                    <a:pt x="8704" y="13026"/>
                    <a:pt x="9085" y="12788"/>
                  </a:cubicBezTo>
                  <a:cubicBezTo>
                    <a:pt x="10252" y="12050"/>
                    <a:pt x="11002" y="10895"/>
                    <a:pt x="11407" y="9157"/>
                  </a:cubicBezTo>
                  <a:cubicBezTo>
                    <a:pt x="11705" y="7835"/>
                    <a:pt x="11717" y="6573"/>
                    <a:pt x="11431" y="5395"/>
                  </a:cubicBezTo>
                  <a:cubicBezTo>
                    <a:pt x="11371" y="5121"/>
                    <a:pt x="11419" y="4930"/>
                    <a:pt x="11586" y="4728"/>
                  </a:cubicBezTo>
                  <a:cubicBezTo>
                    <a:pt x="11895" y="4347"/>
                    <a:pt x="12193" y="3966"/>
                    <a:pt x="12479" y="3609"/>
                  </a:cubicBezTo>
                  <a:cubicBezTo>
                    <a:pt x="12609" y="3442"/>
                    <a:pt x="12729" y="3275"/>
                    <a:pt x="12860" y="3120"/>
                  </a:cubicBezTo>
                  <a:cubicBezTo>
                    <a:pt x="12967" y="2978"/>
                    <a:pt x="13086" y="2835"/>
                    <a:pt x="13193" y="2704"/>
                  </a:cubicBezTo>
                  <a:cubicBezTo>
                    <a:pt x="13431" y="2418"/>
                    <a:pt x="13669" y="2120"/>
                    <a:pt x="13883" y="1811"/>
                  </a:cubicBezTo>
                  <a:cubicBezTo>
                    <a:pt x="13979" y="1704"/>
                    <a:pt x="14026" y="1573"/>
                    <a:pt x="14086" y="1454"/>
                  </a:cubicBezTo>
                  <a:cubicBezTo>
                    <a:pt x="14110" y="1394"/>
                    <a:pt x="14122" y="1334"/>
                    <a:pt x="14157" y="1275"/>
                  </a:cubicBezTo>
                  <a:lnTo>
                    <a:pt x="14217" y="1156"/>
                  </a:lnTo>
                  <a:close/>
                  <a:moveTo>
                    <a:pt x="9419" y="3561"/>
                  </a:moveTo>
                  <a:cubicBezTo>
                    <a:pt x="8883" y="4275"/>
                    <a:pt x="8347" y="4990"/>
                    <a:pt x="7811" y="5716"/>
                  </a:cubicBezTo>
                  <a:cubicBezTo>
                    <a:pt x="7490" y="6168"/>
                    <a:pt x="7145" y="6633"/>
                    <a:pt x="6823" y="7073"/>
                  </a:cubicBezTo>
                  <a:cubicBezTo>
                    <a:pt x="6823" y="7073"/>
                    <a:pt x="6787" y="7109"/>
                    <a:pt x="6764" y="7121"/>
                  </a:cubicBezTo>
                  <a:lnTo>
                    <a:pt x="6764" y="7121"/>
                  </a:lnTo>
                  <a:lnTo>
                    <a:pt x="5228" y="4930"/>
                  </a:lnTo>
                  <a:lnTo>
                    <a:pt x="5109" y="4990"/>
                  </a:lnTo>
                  <a:cubicBezTo>
                    <a:pt x="4989" y="5049"/>
                    <a:pt x="4870" y="5121"/>
                    <a:pt x="4751" y="5180"/>
                  </a:cubicBezTo>
                  <a:cubicBezTo>
                    <a:pt x="4418" y="5359"/>
                    <a:pt x="4108" y="5525"/>
                    <a:pt x="3811" y="5704"/>
                  </a:cubicBezTo>
                  <a:cubicBezTo>
                    <a:pt x="3680" y="5799"/>
                    <a:pt x="3644" y="6002"/>
                    <a:pt x="3632" y="6168"/>
                  </a:cubicBezTo>
                  <a:lnTo>
                    <a:pt x="3632" y="6216"/>
                  </a:lnTo>
                  <a:cubicBezTo>
                    <a:pt x="3620" y="6311"/>
                    <a:pt x="3680" y="6395"/>
                    <a:pt x="3739" y="6466"/>
                  </a:cubicBezTo>
                  <a:cubicBezTo>
                    <a:pt x="3751" y="6478"/>
                    <a:pt x="3751" y="6490"/>
                    <a:pt x="3763" y="6514"/>
                  </a:cubicBezTo>
                  <a:lnTo>
                    <a:pt x="4299" y="7359"/>
                  </a:lnTo>
                  <a:cubicBezTo>
                    <a:pt x="4882" y="8300"/>
                    <a:pt x="5490" y="9264"/>
                    <a:pt x="6097" y="10205"/>
                  </a:cubicBezTo>
                  <a:cubicBezTo>
                    <a:pt x="6204" y="10347"/>
                    <a:pt x="6359" y="10455"/>
                    <a:pt x="6502" y="10562"/>
                  </a:cubicBezTo>
                  <a:cubicBezTo>
                    <a:pt x="6585" y="10598"/>
                    <a:pt x="6656" y="10657"/>
                    <a:pt x="6728" y="10717"/>
                  </a:cubicBezTo>
                  <a:lnTo>
                    <a:pt x="6847" y="10812"/>
                  </a:lnTo>
                  <a:cubicBezTo>
                    <a:pt x="6847" y="10812"/>
                    <a:pt x="7383" y="10157"/>
                    <a:pt x="7585" y="9883"/>
                  </a:cubicBezTo>
                  <a:cubicBezTo>
                    <a:pt x="8073" y="9312"/>
                    <a:pt x="8514" y="8752"/>
                    <a:pt x="8966" y="8192"/>
                  </a:cubicBezTo>
                  <a:cubicBezTo>
                    <a:pt x="9419" y="7621"/>
                    <a:pt x="9871" y="7049"/>
                    <a:pt x="10335" y="6430"/>
                  </a:cubicBezTo>
                  <a:lnTo>
                    <a:pt x="10824" y="5811"/>
                  </a:lnTo>
                  <a:cubicBezTo>
                    <a:pt x="10859" y="5918"/>
                    <a:pt x="10907" y="5990"/>
                    <a:pt x="10907" y="6061"/>
                  </a:cubicBezTo>
                  <a:cubicBezTo>
                    <a:pt x="11133" y="8014"/>
                    <a:pt x="10824" y="9621"/>
                    <a:pt x="9942" y="10990"/>
                  </a:cubicBezTo>
                  <a:cubicBezTo>
                    <a:pt x="9240" y="12074"/>
                    <a:pt x="8121" y="12717"/>
                    <a:pt x="6633" y="12884"/>
                  </a:cubicBezTo>
                  <a:cubicBezTo>
                    <a:pt x="6299" y="12907"/>
                    <a:pt x="6002" y="12943"/>
                    <a:pt x="5728" y="12943"/>
                  </a:cubicBezTo>
                  <a:cubicBezTo>
                    <a:pt x="5073" y="12943"/>
                    <a:pt x="4513" y="12836"/>
                    <a:pt x="4001" y="12622"/>
                  </a:cubicBezTo>
                  <a:cubicBezTo>
                    <a:pt x="2120" y="11848"/>
                    <a:pt x="1072" y="10419"/>
                    <a:pt x="882" y="8371"/>
                  </a:cubicBezTo>
                  <a:cubicBezTo>
                    <a:pt x="727" y="6692"/>
                    <a:pt x="1263" y="5121"/>
                    <a:pt x="2489" y="3728"/>
                  </a:cubicBezTo>
                  <a:cubicBezTo>
                    <a:pt x="3311" y="2775"/>
                    <a:pt x="4406" y="2299"/>
                    <a:pt x="5728" y="2299"/>
                  </a:cubicBezTo>
                  <a:cubicBezTo>
                    <a:pt x="5966" y="2299"/>
                    <a:pt x="6204" y="2311"/>
                    <a:pt x="6466" y="2347"/>
                  </a:cubicBezTo>
                  <a:cubicBezTo>
                    <a:pt x="7037" y="2418"/>
                    <a:pt x="7656" y="2501"/>
                    <a:pt x="8264" y="2620"/>
                  </a:cubicBezTo>
                  <a:cubicBezTo>
                    <a:pt x="8752" y="2716"/>
                    <a:pt x="9121" y="2918"/>
                    <a:pt x="9395" y="3263"/>
                  </a:cubicBezTo>
                  <a:cubicBezTo>
                    <a:pt x="9502" y="3394"/>
                    <a:pt x="9502" y="3454"/>
                    <a:pt x="9419" y="3561"/>
                  </a:cubicBezTo>
                  <a:close/>
                  <a:moveTo>
                    <a:pt x="6704" y="9693"/>
                  </a:moveTo>
                  <a:cubicBezTo>
                    <a:pt x="6680" y="9681"/>
                    <a:pt x="6668" y="9681"/>
                    <a:pt x="6668" y="9657"/>
                  </a:cubicBezTo>
                  <a:cubicBezTo>
                    <a:pt x="6585" y="9585"/>
                    <a:pt x="6490" y="9514"/>
                    <a:pt x="6430" y="9443"/>
                  </a:cubicBezTo>
                  <a:cubicBezTo>
                    <a:pt x="5894" y="8609"/>
                    <a:pt x="5359" y="7788"/>
                    <a:pt x="4811" y="6907"/>
                  </a:cubicBezTo>
                  <a:lnTo>
                    <a:pt x="4382" y="6228"/>
                  </a:lnTo>
                  <a:lnTo>
                    <a:pt x="4978" y="5906"/>
                  </a:lnTo>
                  <a:cubicBezTo>
                    <a:pt x="5204" y="6073"/>
                    <a:pt x="5347" y="6299"/>
                    <a:pt x="5490" y="6549"/>
                  </a:cubicBezTo>
                  <a:cubicBezTo>
                    <a:pt x="5573" y="6668"/>
                    <a:pt x="5644" y="6799"/>
                    <a:pt x="5728" y="6907"/>
                  </a:cubicBezTo>
                  <a:cubicBezTo>
                    <a:pt x="5823" y="7026"/>
                    <a:pt x="5894" y="7145"/>
                    <a:pt x="5990" y="7276"/>
                  </a:cubicBezTo>
                  <a:cubicBezTo>
                    <a:pt x="6061" y="7419"/>
                    <a:pt x="6144" y="7550"/>
                    <a:pt x="6240" y="7669"/>
                  </a:cubicBezTo>
                  <a:cubicBezTo>
                    <a:pt x="6371" y="7847"/>
                    <a:pt x="6537" y="7931"/>
                    <a:pt x="6716" y="7931"/>
                  </a:cubicBezTo>
                  <a:cubicBezTo>
                    <a:pt x="6835" y="7931"/>
                    <a:pt x="7014" y="7895"/>
                    <a:pt x="7192" y="7680"/>
                  </a:cubicBezTo>
                  <a:cubicBezTo>
                    <a:pt x="7335" y="7502"/>
                    <a:pt x="7478" y="7311"/>
                    <a:pt x="7597" y="7133"/>
                  </a:cubicBezTo>
                  <a:cubicBezTo>
                    <a:pt x="7668" y="7014"/>
                    <a:pt x="7752" y="6907"/>
                    <a:pt x="7835" y="6788"/>
                  </a:cubicBezTo>
                  <a:cubicBezTo>
                    <a:pt x="8049" y="6490"/>
                    <a:pt x="8264" y="6204"/>
                    <a:pt x="8490" y="5906"/>
                  </a:cubicBezTo>
                  <a:cubicBezTo>
                    <a:pt x="9097" y="5097"/>
                    <a:pt x="9716" y="4263"/>
                    <a:pt x="10347" y="3442"/>
                  </a:cubicBezTo>
                  <a:cubicBezTo>
                    <a:pt x="10776" y="2870"/>
                    <a:pt x="11240" y="2323"/>
                    <a:pt x="11681" y="1787"/>
                  </a:cubicBezTo>
                  <a:cubicBezTo>
                    <a:pt x="11836" y="1608"/>
                    <a:pt x="11967" y="1442"/>
                    <a:pt x="12121" y="1263"/>
                  </a:cubicBezTo>
                  <a:cubicBezTo>
                    <a:pt x="12193" y="1180"/>
                    <a:pt x="12276" y="1084"/>
                    <a:pt x="12383" y="989"/>
                  </a:cubicBezTo>
                  <a:lnTo>
                    <a:pt x="12455" y="906"/>
                  </a:lnTo>
                  <a:lnTo>
                    <a:pt x="13229" y="1418"/>
                  </a:lnTo>
                  <a:cubicBezTo>
                    <a:pt x="12669" y="2418"/>
                    <a:pt x="7668" y="8752"/>
                    <a:pt x="6704" y="9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762;p27">
            <a:extLst>
              <a:ext uri="{FF2B5EF4-FFF2-40B4-BE49-F238E27FC236}">
                <a16:creationId xmlns:a16="http://schemas.microsoft.com/office/drawing/2014/main" xmlns="" id="{5D758273-70B0-4894-B4DB-3DB5D9B34CEE}"/>
              </a:ext>
            </a:extLst>
          </p:cNvPr>
          <p:cNvSpPr txBox="1">
            <a:spLocks/>
          </p:cNvSpPr>
          <p:nvPr/>
        </p:nvSpPr>
        <p:spPr>
          <a:xfrm>
            <a:off x="1237227" y="3829454"/>
            <a:ext cx="708577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Quicksand Medium" panose="00000600000000000000" pitchFamily="2" charset="0"/>
                <a:cs typeface="Paytone One"/>
                <a:sym typeface="Paytone One"/>
              </a:rPr>
              <a:t>Chia s</a:t>
            </a:r>
            <a:r>
              <a:rPr lang="en-US" sz="2800">
                <a:solidFill>
                  <a:srgbClr val="C00000"/>
                </a:solidFill>
                <a:latin typeface="#9Slide03 Quicksand Medium" panose="00000600000000000000" pitchFamily="2" charset="0"/>
              </a:rPr>
              <a:t>ẻ </a:t>
            </a:r>
            <a:r>
              <a:rPr lang="en-US" sz="2800">
                <a:solidFill>
                  <a:srgbClr val="241E58"/>
                </a:solidFill>
                <a:latin typeface="#9Slide03 Quicksand" panose="00000500000000000000" pitchFamily="2" charset="0"/>
              </a:rPr>
              <a:t>kết quả hành động vào tiết SHL.</a:t>
            </a:r>
            <a:endParaRPr lang="vi-VN" sz="2800">
              <a:solidFill>
                <a:srgbClr val="241E58"/>
              </a:solidFill>
              <a:latin typeface="#9Slide03 Quicksand" panose="00000500000000000000" pitchFamily="2" charset="0"/>
            </a:endParaRPr>
          </a:p>
        </p:txBody>
      </p:sp>
      <p:grpSp>
        <p:nvGrpSpPr>
          <p:cNvPr id="37" name="Google Shape;3968;p116">
            <a:extLst>
              <a:ext uri="{FF2B5EF4-FFF2-40B4-BE49-F238E27FC236}">
                <a16:creationId xmlns:a16="http://schemas.microsoft.com/office/drawing/2014/main" xmlns="" id="{E1B4B338-DC6F-4DB6-B1FA-626303887B3E}"/>
              </a:ext>
            </a:extLst>
          </p:cNvPr>
          <p:cNvGrpSpPr/>
          <p:nvPr/>
        </p:nvGrpSpPr>
        <p:grpSpPr>
          <a:xfrm>
            <a:off x="751953" y="3976817"/>
            <a:ext cx="428607" cy="413533"/>
            <a:chOff x="5845950" y="2548050"/>
            <a:chExt cx="355425" cy="342925"/>
          </a:xfrm>
        </p:grpSpPr>
        <p:sp>
          <p:nvSpPr>
            <p:cNvPr id="38" name="Google Shape;3969;p116">
              <a:extLst>
                <a:ext uri="{FF2B5EF4-FFF2-40B4-BE49-F238E27FC236}">
                  <a16:creationId xmlns:a16="http://schemas.microsoft.com/office/drawing/2014/main" xmlns="" id="{5CE3CC3D-3239-48F4-B153-644F3BDD9E46}"/>
                </a:ext>
              </a:extLst>
            </p:cNvPr>
            <p:cNvSpPr/>
            <p:nvPr/>
          </p:nvSpPr>
          <p:spPr>
            <a:xfrm>
              <a:off x="5859350" y="2598075"/>
              <a:ext cx="267025" cy="278625"/>
            </a:xfrm>
            <a:custGeom>
              <a:avLst/>
              <a:gdLst/>
              <a:ahLst/>
              <a:cxnLst/>
              <a:rect l="l" t="t" r="r" b="b"/>
              <a:pathLst>
                <a:path w="10681" h="11145" extrusionOk="0">
                  <a:moveTo>
                    <a:pt x="6168" y="5322"/>
                  </a:moveTo>
                  <a:cubicBezTo>
                    <a:pt x="5644" y="4584"/>
                    <a:pt x="5156" y="3870"/>
                    <a:pt x="4620" y="3120"/>
                  </a:cubicBezTo>
                  <a:cubicBezTo>
                    <a:pt x="4144" y="3382"/>
                    <a:pt x="3727" y="3584"/>
                    <a:pt x="3322" y="3834"/>
                  </a:cubicBezTo>
                  <a:cubicBezTo>
                    <a:pt x="3227" y="3894"/>
                    <a:pt x="3227" y="4096"/>
                    <a:pt x="3215" y="4239"/>
                  </a:cubicBezTo>
                  <a:cubicBezTo>
                    <a:pt x="3215" y="4298"/>
                    <a:pt x="3275" y="4370"/>
                    <a:pt x="3322" y="4429"/>
                  </a:cubicBezTo>
                  <a:cubicBezTo>
                    <a:pt x="4096" y="5668"/>
                    <a:pt x="4858" y="6906"/>
                    <a:pt x="5644" y="8120"/>
                  </a:cubicBezTo>
                  <a:cubicBezTo>
                    <a:pt x="5763" y="8311"/>
                    <a:pt x="6001" y="8418"/>
                    <a:pt x="6239" y="8597"/>
                  </a:cubicBezTo>
                  <a:cubicBezTo>
                    <a:pt x="6954" y="7727"/>
                    <a:pt x="7609" y="6918"/>
                    <a:pt x="8263" y="6096"/>
                  </a:cubicBezTo>
                  <a:cubicBezTo>
                    <a:pt x="8918" y="5287"/>
                    <a:pt x="9549" y="4453"/>
                    <a:pt x="10288" y="3524"/>
                  </a:cubicBezTo>
                  <a:cubicBezTo>
                    <a:pt x="10383" y="3763"/>
                    <a:pt x="10478" y="3894"/>
                    <a:pt x="10490" y="4048"/>
                  </a:cubicBezTo>
                  <a:cubicBezTo>
                    <a:pt x="10680" y="5810"/>
                    <a:pt x="10478" y="7549"/>
                    <a:pt x="9514" y="9073"/>
                  </a:cubicBezTo>
                  <a:cubicBezTo>
                    <a:pt x="8740" y="10299"/>
                    <a:pt x="7513" y="10871"/>
                    <a:pt x="6097" y="11037"/>
                  </a:cubicBezTo>
                  <a:cubicBezTo>
                    <a:pt x="5180" y="11144"/>
                    <a:pt x="4251" y="11133"/>
                    <a:pt x="3382" y="10775"/>
                  </a:cubicBezTo>
                  <a:cubicBezTo>
                    <a:pt x="1429" y="9966"/>
                    <a:pt x="358" y="8501"/>
                    <a:pt x="167" y="6394"/>
                  </a:cubicBezTo>
                  <a:cubicBezTo>
                    <a:pt x="1" y="4584"/>
                    <a:pt x="643" y="2989"/>
                    <a:pt x="1798" y="1631"/>
                  </a:cubicBezTo>
                  <a:cubicBezTo>
                    <a:pt x="2858" y="417"/>
                    <a:pt x="4299" y="0"/>
                    <a:pt x="5894" y="191"/>
                  </a:cubicBezTo>
                  <a:cubicBezTo>
                    <a:pt x="6501" y="262"/>
                    <a:pt x="7097" y="357"/>
                    <a:pt x="7716" y="476"/>
                  </a:cubicBezTo>
                  <a:cubicBezTo>
                    <a:pt x="8192" y="560"/>
                    <a:pt x="8621" y="774"/>
                    <a:pt x="8930" y="1179"/>
                  </a:cubicBezTo>
                  <a:cubicBezTo>
                    <a:pt x="9061" y="1334"/>
                    <a:pt x="9121" y="1489"/>
                    <a:pt x="8978" y="1679"/>
                  </a:cubicBezTo>
                  <a:cubicBezTo>
                    <a:pt x="8097" y="2846"/>
                    <a:pt x="7240" y="4013"/>
                    <a:pt x="6370" y="5179"/>
                  </a:cubicBezTo>
                  <a:cubicBezTo>
                    <a:pt x="6358" y="5191"/>
                    <a:pt x="6311" y="5227"/>
                    <a:pt x="6168" y="5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70;p116">
              <a:extLst>
                <a:ext uri="{FF2B5EF4-FFF2-40B4-BE49-F238E27FC236}">
                  <a16:creationId xmlns:a16="http://schemas.microsoft.com/office/drawing/2014/main" xmlns="" id="{C436EAE6-1B21-4C48-AFF4-E8E05691277B}"/>
                </a:ext>
              </a:extLst>
            </p:cNvPr>
            <p:cNvSpPr/>
            <p:nvPr/>
          </p:nvSpPr>
          <p:spPr>
            <a:xfrm>
              <a:off x="5950125" y="2566525"/>
              <a:ext cx="231025" cy="228325"/>
            </a:xfrm>
            <a:custGeom>
              <a:avLst/>
              <a:gdLst/>
              <a:ahLst/>
              <a:cxnLst/>
              <a:rect l="l" t="t" r="r" b="b"/>
              <a:pathLst>
                <a:path w="9241" h="9133" extrusionOk="0">
                  <a:moveTo>
                    <a:pt x="8264" y="0"/>
                  </a:moveTo>
                  <a:cubicBezTo>
                    <a:pt x="8621" y="238"/>
                    <a:pt x="8931" y="441"/>
                    <a:pt x="9240" y="631"/>
                  </a:cubicBezTo>
                  <a:cubicBezTo>
                    <a:pt x="9085" y="1203"/>
                    <a:pt x="3275" y="8549"/>
                    <a:pt x="2549" y="9132"/>
                  </a:cubicBezTo>
                  <a:cubicBezTo>
                    <a:pt x="2418" y="9013"/>
                    <a:pt x="2251" y="8906"/>
                    <a:pt x="2144" y="8763"/>
                  </a:cubicBezTo>
                  <a:cubicBezTo>
                    <a:pt x="1430" y="7680"/>
                    <a:pt x="739" y="6572"/>
                    <a:pt x="1" y="5418"/>
                  </a:cubicBezTo>
                  <a:cubicBezTo>
                    <a:pt x="334" y="5239"/>
                    <a:pt x="561" y="5120"/>
                    <a:pt x="811" y="4977"/>
                  </a:cubicBezTo>
                  <a:cubicBezTo>
                    <a:pt x="1251" y="5239"/>
                    <a:pt x="1406" y="5715"/>
                    <a:pt x="1668" y="6072"/>
                  </a:cubicBezTo>
                  <a:cubicBezTo>
                    <a:pt x="1846" y="6310"/>
                    <a:pt x="2001" y="6584"/>
                    <a:pt x="2180" y="6822"/>
                  </a:cubicBezTo>
                  <a:cubicBezTo>
                    <a:pt x="2382" y="7108"/>
                    <a:pt x="2668" y="7108"/>
                    <a:pt x="2894" y="6846"/>
                  </a:cubicBezTo>
                  <a:cubicBezTo>
                    <a:pt x="3108" y="6560"/>
                    <a:pt x="3323" y="6251"/>
                    <a:pt x="3525" y="5965"/>
                  </a:cubicBezTo>
                  <a:cubicBezTo>
                    <a:pt x="4359" y="4846"/>
                    <a:pt x="5192" y="3715"/>
                    <a:pt x="6049" y="2620"/>
                  </a:cubicBezTo>
                  <a:cubicBezTo>
                    <a:pt x="6609" y="1869"/>
                    <a:pt x="7216" y="1155"/>
                    <a:pt x="7811" y="441"/>
                  </a:cubicBezTo>
                  <a:cubicBezTo>
                    <a:pt x="7931" y="310"/>
                    <a:pt x="8073" y="179"/>
                    <a:pt x="8264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971;p116">
              <a:extLst>
                <a:ext uri="{FF2B5EF4-FFF2-40B4-BE49-F238E27FC236}">
                  <a16:creationId xmlns:a16="http://schemas.microsoft.com/office/drawing/2014/main" xmlns="" id="{D9D6B088-3B1D-4335-A428-32F1B508A097}"/>
                </a:ext>
              </a:extLst>
            </p:cNvPr>
            <p:cNvSpPr/>
            <p:nvPr/>
          </p:nvSpPr>
          <p:spPr>
            <a:xfrm>
              <a:off x="5845950" y="2548050"/>
              <a:ext cx="355425" cy="342925"/>
            </a:xfrm>
            <a:custGeom>
              <a:avLst/>
              <a:gdLst/>
              <a:ahLst/>
              <a:cxnLst/>
              <a:rect l="l" t="t" r="r" b="b"/>
              <a:pathLst>
                <a:path w="14217" h="13717" extrusionOk="0">
                  <a:moveTo>
                    <a:pt x="13991" y="977"/>
                  </a:moveTo>
                  <a:cubicBezTo>
                    <a:pt x="13574" y="656"/>
                    <a:pt x="13193" y="382"/>
                    <a:pt x="12800" y="108"/>
                  </a:cubicBezTo>
                  <a:cubicBezTo>
                    <a:pt x="12717" y="37"/>
                    <a:pt x="12609" y="1"/>
                    <a:pt x="12514" y="1"/>
                  </a:cubicBezTo>
                  <a:cubicBezTo>
                    <a:pt x="12336" y="1"/>
                    <a:pt x="12205" y="144"/>
                    <a:pt x="12121" y="239"/>
                  </a:cubicBezTo>
                  <a:cubicBezTo>
                    <a:pt x="11550" y="942"/>
                    <a:pt x="10966" y="1644"/>
                    <a:pt x="10466" y="2239"/>
                  </a:cubicBezTo>
                  <a:cubicBezTo>
                    <a:pt x="10347" y="2382"/>
                    <a:pt x="10216" y="2525"/>
                    <a:pt x="10073" y="2680"/>
                  </a:cubicBezTo>
                  <a:cubicBezTo>
                    <a:pt x="10050" y="2728"/>
                    <a:pt x="10002" y="2763"/>
                    <a:pt x="9978" y="2799"/>
                  </a:cubicBezTo>
                  <a:lnTo>
                    <a:pt x="9883" y="2716"/>
                  </a:lnTo>
                  <a:cubicBezTo>
                    <a:pt x="9752" y="2597"/>
                    <a:pt x="9645" y="2489"/>
                    <a:pt x="9514" y="2418"/>
                  </a:cubicBezTo>
                  <a:lnTo>
                    <a:pt x="9466" y="2382"/>
                  </a:lnTo>
                  <a:cubicBezTo>
                    <a:pt x="9169" y="2227"/>
                    <a:pt x="8871" y="2061"/>
                    <a:pt x="8549" y="1989"/>
                  </a:cubicBezTo>
                  <a:cubicBezTo>
                    <a:pt x="8252" y="1906"/>
                    <a:pt x="7954" y="1882"/>
                    <a:pt x="7656" y="1835"/>
                  </a:cubicBezTo>
                  <a:cubicBezTo>
                    <a:pt x="7395" y="1811"/>
                    <a:pt x="7145" y="1775"/>
                    <a:pt x="6894" y="1715"/>
                  </a:cubicBezTo>
                  <a:cubicBezTo>
                    <a:pt x="6597" y="1656"/>
                    <a:pt x="6287" y="1632"/>
                    <a:pt x="5966" y="1632"/>
                  </a:cubicBezTo>
                  <a:cubicBezTo>
                    <a:pt x="5216" y="1632"/>
                    <a:pt x="4442" y="1811"/>
                    <a:pt x="3501" y="2204"/>
                  </a:cubicBezTo>
                  <a:cubicBezTo>
                    <a:pt x="2811" y="2489"/>
                    <a:pt x="2263" y="2894"/>
                    <a:pt x="1858" y="3370"/>
                  </a:cubicBezTo>
                  <a:cubicBezTo>
                    <a:pt x="1049" y="4371"/>
                    <a:pt x="489" y="5585"/>
                    <a:pt x="227" y="7014"/>
                  </a:cubicBezTo>
                  <a:cubicBezTo>
                    <a:pt x="1" y="8252"/>
                    <a:pt x="179" y="9466"/>
                    <a:pt x="727" y="10574"/>
                  </a:cubicBezTo>
                  <a:cubicBezTo>
                    <a:pt x="1489" y="12086"/>
                    <a:pt x="2739" y="13086"/>
                    <a:pt x="4418" y="13526"/>
                  </a:cubicBezTo>
                  <a:cubicBezTo>
                    <a:pt x="4859" y="13646"/>
                    <a:pt x="5299" y="13717"/>
                    <a:pt x="5763" y="13717"/>
                  </a:cubicBezTo>
                  <a:cubicBezTo>
                    <a:pt x="6406" y="13717"/>
                    <a:pt x="7085" y="13598"/>
                    <a:pt x="7799" y="13372"/>
                  </a:cubicBezTo>
                  <a:cubicBezTo>
                    <a:pt x="8276" y="13217"/>
                    <a:pt x="8704" y="13026"/>
                    <a:pt x="9085" y="12788"/>
                  </a:cubicBezTo>
                  <a:cubicBezTo>
                    <a:pt x="10252" y="12050"/>
                    <a:pt x="11002" y="10895"/>
                    <a:pt x="11407" y="9157"/>
                  </a:cubicBezTo>
                  <a:cubicBezTo>
                    <a:pt x="11705" y="7835"/>
                    <a:pt x="11717" y="6573"/>
                    <a:pt x="11431" y="5395"/>
                  </a:cubicBezTo>
                  <a:cubicBezTo>
                    <a:pt x="11371" y="5121"/>
                    <a:pt x="11419" y="4930"/>
                    <a:pt x="11586" y="4728"/>
                  </a:cubicBezTo>
                  <a:cubicBezTo>
                    <a:pt x="11895" y="4347"/>
                    <a:pt x="12193" y="3966"/>
                    <a:pt x="12479" y="3609"/>
                  </a:cubicBezTo>
                  <a:cubicBezTo>
                    <a:pt x="12609" y="3442"/>
                    <a:pt x="12729" y="3275"/>
                    <a:pt x="12860" y="3120"/>
                  </a:cubicBezTo>
                  <a:cubicBezTo>
                    <a:pt x="12967" y="2978"/>
                    <a:pt x="13086" y="2835"/>
                    <a:pt x="13193" y="2704"/>
                  </a:cubicBezTo>
                  <a:cubicBezTo>
                    <a:pt x="13431" y="2418"/>
                    <a:pt x="13669" y="2120"/>
                    <a:pt x="13883" y="1811"/>
                  </a:cubicBezTo>
                  <a:cubicBezTo>
                    <a:pt x="13979" y="1704"/>
                    <a:pt x="14026" y="1573"/>
                    <a:pt x="14086" y="1454"/>
                  </a:cubicBezTo>
                  <a:cubicBezTo>
                    <a:pt x="14110" y="1394"/>
                    <a:pt x="14122" y="1334"/>
                    <a:pt x="14157" y="1275"/>
                  </a:cubicBezTo>
                  <a:lnTo>
                    <a:pt x="14217" y="1156"/>
                  </a:lnTo>
                  <a:close/>
                  <a:moveTo>
                    <a:pt x="9419" y="3561"/>
                  </a:moveTo>
                  <a:cubicBezTo>
                    <a:pt x="8883" y="4275"/>
                    <a:pt x="8347" y="4990"/>
                    <a:pt x="7811" y="5716"/>
                  </a:cubicBezTo>
                  <a:cubicBezTo>
                    <a:pt x="7490" y="6168"/>
                    <a:pt x="7145" y="6633"/>
                    <a:pt x="6823" y="7073"/>
                  </a:cubicBezTo>
                  <a:cubicBezTo>
                    <a:pt x="6823" y="7073"/>
                    <a:pt x="6787" y="7109"/>
                    <a:pt x="6764" y="7121"/>
                  </a:cubicBezTo>
                  <a:lnTo>
                    <a:pt x="6764" y="7121"/>
                  </a:lnTo>
                  <a:lnTo>
                    <a:pt x="5228" y="4930"/>
                  </a:lnTo>
                  <a:lnTo>
                    <a:pt x="5109" y="4990"/>
                  </a:lnTo>
                  <a:cubicBezTo>
                    <a:pt x="4989" y="5049"/>
                    <a:pt x="4870" y="5121"/>
                    <a:pt x="4751" y="5180"/>
                  </a:cubicBezTo>
                  <a:cubicBezTo>
                    <a:pt x="4418" y="5359"/>
                    <a:pt x="4108" y="5525"/>
                    <a:pt x="3811" y="5704"/>
                  </a:cubicBezTo>
                  <a:cubicBezTo>
                    <a:pt x="3680" y="5799"/>
                    <a:pt x="3644" y="6002"/>
                    <a:pt x="3632" y="6168"/>
                  </a:cubicBezTo>
                  <a:lnTo>
                    <a:pt x="3632" y="6216"/>
                  </a:lnTo>
                  <a:cubicBezTo>
                    <a:pt x="3620" y="6311"/>
                    <a:pt x="3680" y="6395"/>
                    <a:pt x="3739" y="6466"/>
                  </a:cubicBezTo>
                  <a:cubicBezTo>
                    <a:pt x="3751" y="6478"/>
                    <a:pt x="3751" y="6490"/>
                    <a:pt x="3763" y="6514"/>
                  </a:cubicBezTo>
                  <a:lnTo>
                    <a:pt x="4299" y="7359"/>
                  </a:lnTo>
                  <a:cubicBezTo>
                    <a:pt x="4882" y="8300"/>
                    <a:pt x="5490" y="9264"/>
                    <a:pt x="6097" y="10205"/>
                  </a:cubicBezTo>
                  <a:cubicBezTo>
                    <a:pt x="6204" y="10347"/>
                    <a:pt x="6359" y="10455"/>
                    <a:pt x="6502" y="10562"/>
                  </a:cubicBezTo>
                  <a:cubicBezTo>
                    <a:pt x="6585" y="10598"/>
                    <a:pt x="6656" y="10657"/>
                    <a:pt x="6728" y="10717"/>
                  </a:cubicBezTo>
                  <a:lnTo>
                    <a:pt x="6847" y="10812"/>
                  </a:lnTo>
                  <a:cubicBezTo>
                    <a:pt x="6847" y="10812"/>
                    <a:pt x="7383" y="10157"/>
                    <a:pt x="7585" y="9883"/>
                  </a:cubicBezTo>
                  <a:cubicBezTo>
                    <a:pt x="8073" y="9312"/>
                    <a:pt x="8514" y="8752"/>
                    <a:pt x="8966" y="8192"/>
                  </a:cubicBezTo>
                  <a:cubicBezTo>
                    <a:pt x="9419" y="7621"/>
                    <a:pt x="9871" y="7049"/>
                    <a:pt x="10335" y="6430"/>
                  </a:cubicBezTo>
                  <a:lnTo>
                    <a:pt x="10824" y="5811"/>
                  </a:lnTo>
                  <a:cubicBezTo>
                    <a:pt x="10859" y="5918"/>
                    <a:pt x="10907" y="5990"/>
                    <a:pt x="10907" y="6061"/>
                  </a:cubicBezTo>
                  <a:cubicBezTo>
                    <a:pt x="11133" y="8014"/>
                    <a:pt x="10824" y="9621"/>
                    <a:pt x="9942" y="10990"/>
                  </a:cubicBezTo>
                  <a:cubicBezTo>
                    <a:pt x="9240" y="12074"/>
                    <a:pt x="8121" y="12717"/>
                    <a:pt x="6633" y="12884"/>
                  </a:cubicBezTo>
                  <a:cubicBezTo>
                    <a:pt x="6299" y="12907"/>
                    <a:pt x="6002" y="12943"/>
                    <a:pt x="5728" y="12943"/>
                  </a:cubicBezTo>
                  <a:cubicBezTo>
                    <a:pt x="5073" y="12943"/>
                    <a:pt x="4513" y="12836"/>
                    <a:pt x="4001" y="12622"/>
                  </a:cubicBezTo>
                  <a:cubicBezTo>
                    <a:pt x="2120" y="11848"/>
                    <a:pt x="1072" y="10419"/>
                    <a:pt x="882" y="8371"/>
                  </a:cubicBezTo>
                  <a:cubicBezTo>
                    <a:pt x="727" y="6692"/>
                    <a:pt x="1263" y="5121"/>
                    <a:pt x="2489" y="3728"/>
                  </a:cubicBezTo>
                  <a:cubicBezTo>
                    <a:pt x="3311" y="2775"/>
                    <a:pt x="4406" y="2299"/>
                    <a:pt x="5728" y="2299"/>
                  </a:cubicBezTo>
                  <a:cubicBezTo>
                    <a:pt x="5966" y="2299"/>
                    <a:pt x="6204" y="2311"/>
                    <a:pt x="6466" y="2347"/>
                  </a:cubicBezTo>
                  <a:cubicBezTo>
                    <a:pt x="7037" y="2418"/>
                    <a:pt x="7656" y="2501"/>
                    <a:pt x="8264" y="2620"/>
                  </a:cubicBezTo>
                  <a:cubicBezTo>
                    <a:pt x="8752" y="2716"/>
                    <a:pt x="9121" y="2918"/>
                    <a:pt x="9395" y="3263"/>
                  </a:cubicBezTo>
                  <a:cubicBezTo>
                    <a:pt x="9502" y="3394"/>
                    <a:pt x="9502" y="3454"/>
                    <a:pt x="9419" y="3561"/>
                  </a:cubicBezTo>
                  <a:close/>
                  <a:moveTo>
                    <a:pt x="6704" y="9693"/>
                  </a:moveTo>
                  <a:cubicBezTo>
                    <a:pt x="6680" y="9681"/>
                    <a:pt x="6668" y="9681"/>
                    <a:pt x="6668" y="9657"/>
                  </a:cubicBezTo>
                  <a:cubicBezTo>
                    <a:pt x="6585" y="9585"/>
                    <a:pt x="6490" y="9514"/>
                    <a:pt x="6430" y="9443"/>
                  </a:cubicBezTo>
                  <a:cubicBezTo>
                    <a:pt x="5894" y="8609"/>
                    <a:pt x="5359" y="7788"/>
                    <a:pt x="4811" y="6907"/>
                  </a:cubicBezTo>
                  <a:lnTo>
                    <a:pt x="4382" y="6228"/>
                  </a:lnTo>
                  <a:lnTo>
                    <a:pt x="4978" y="5906"/>
                  </a:lnTo>
                  <a:cubicBezTo>
                    <a:pt x="5204" y="6073"/>
                    <a:pt x="5347" y="6299"/>
                    <a:pt x="5490" y="6549"/>
                  </a:cubicBezTo>
                  <a:cubicBezTo>
                    <a:pt x="5573" y="6668"/>
                    <a:pt x="5644" y="6799"/>
                    <a:pt x="5728" y="6907"/>
                  </a:cubicBezTo>
                  <a:cubicBezTo>
                    <a:pt x="5823" y="7026"/>
                    <a:pt x="5894" y="7145"/>
                    <a:pt x="5990" y="7276"/>
                  </a:cubicBezTo>
                  <a:cubicBezTo>
                    <a:pt x="6061" y="7419"/>
                    <a:pt x="6144" y="7550"/>
                    <a:pt x="6240" y="7669"/>
                  </a:cubicBezTo>
                  <a:cubicBezTo>
                    <a:pt x="6371" y="7847"/>
                    <a:pt x="6537" y="7931"/>
                    <a:pt x="6716" y="7931"/>
                  </a:cubicBezTo>
                  <a:cubicBezTo>
                    <a:pt x="6835" y="7931"/>
                    <a:pt x="7014" y="7895"/>
                    <a:pt x="7192" y="7680"/>
                  </a:cubicBezTo>
                  <a:cubicBezTo>
                    <a:pt x="7335" y="7502"/>
                    <a:pt x="7478" y="7311"/>
                    <a:pt x="7597" y="7133"/>
                  </a:cubicBezTo>
                  <a:cubicBezTo>
                    <a:pt x="7668" y="7014"/>
                    <a:pt x="7752" y="6907"/>
                    <a:pt x="7835" y="6788"/>
                  </a:cubicBezTo>
                  <a:cubicBezTo>
                    <a:pt x="8049" y="6490"/>
                    <a:pt x="8264" y="6204"/>
                    <a:pt x="8490" y="5906"/>
                  </a:cubicBezTo>
                  <a:cubicBezTo>
                    <a:pt x="9097" y="5097"/>
                    <a:pt x="9716" y="4263"/>
                    <a:pt x="10347" y="3442"/>
                  </a:cubicBezTo>
                  <a:cubicBezTo>
                    <a:pt x="10776" y="2870"/>
                    <a:pt x="11240" y="2323"/>
                    <a:pt x="11681" y="1787"/>
                  </a:cubicBezTo>
                  <a:cubicBezTo>
                    <a:pt x="11836" y="1608"/>
                    <a:pt x="11967" y="1442"/>
                    <a:pt x="12121" y="1263"/>
                  </a:cubicBezTo>
                  <a:cubicBezTo>
                    <a:pt x="12193" y="1180"/>
                    <a:pt x="12276" y="1084"/>
                    <a:pt x="12383" y="989"/>
                  </a:cubicBezTo>
                  <a:lnTo>
                    <a:pt x="12455" y="906"/>
                  </a:lnTo>
                  <a:lnTo>
                    <a:pt x="13229" y="1418"/>
                  </a:lnTo>
                  <a:cubicBezTo>
                    <a:pt x="12669" y="2418"/>
                    <a:pt x="7668" y="8752"/>
                    <a:pt x="6704" y="9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42641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73"/>
          <p:cNvSpPr txBox="1">
            <a:spLocks noGrp="1"/>
          </p:cNvSpPr>
          <p:nvPr>
            <p:ph type="title"/>
          </p:nvPr>
        </p:nvSpPr>
        <p:spPr>
          <a:xfrm>
            <a:off x="-83596" y="1002813"/>
            <a:ext cx="9516932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6600">
                <a:solidFill>
                  <a:srgbClr val="C00000"/>
                </a:solidFill>
              </a:rPr>
              <a:t>Chân thành cảm ơn</a:t>
            </a:r>
            <a:r>
              <a:rPr lang="vi-VN" sz="4400">
                <a:solidFill>
                  <a:srgbClr val="C00000"/>
                </a:solidFill>
              </a:rPr>
              <a:t> </a:t>
            </a:r>
            <a:br>
              <a:rPr lang="vi-VN" sz="4400">
                <a:solidFill>
                  <a:srgbClr val="C00000"/>
                </a:solidFill>
              </a:rPr>
            </a:br>
            <a:r>
              <a:rPr lang="vi-VN" sz="4400">
                <a:solidFill>
                  <a:srgbClr val="C00000"/>
                </a:solidFill>
              </a:rPr>
              <a:t>các thầy, cô giáo và các con học sinh!</a:t>
            </a:r>
          </a:p>
        </p:txBody>
      </p:sp>
      <p:sp>
        <p:nvSpPr>
          <p:cNvPr id="1052" name="Google Shape;1052;p73"/>
          <p:cNvSpPr/>
          <p:nvPr/>
        </p:nvSpPr>
        <p:spPr>
          <a:xfrm>
            <a:off x="7328205" y="2361182"/>
            <a:ext cx="1436271" cy="143627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3" name="Google Shape;1053;p73"/>
          <p:cNvGrpSpPr/>
          <p:nvPr/>
        </p:nvGrpSpPr>
        <p:grpSpPr>
          <a:xfrm>
            <a:off x="7537967" y="2647085"/>
            <a:ext cx="1016846" cy="864508"/>
            <a:chOff x="1168000" y="1750950"/>
            <a:chExt cx="405425" cy="344700"/>
          </a:xfrm>
        </p:grpSpPr>
        <p:sp>
          <p:nvSpPr>
            <p:cNvPr id="1054" name="Google Shape;1054;p73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3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3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3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3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3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3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4" name="Google Shape;1074;p73"/>
          <p:cNvSpPr/>
          <p:nvPr/>
        </p:nvSpPr>
        <p:spPr>
          <a:xfrm>
            <a:off x="8356987" y="986448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73"/>
          <p:cNvSpPr/>
          <p:nvPr/>
        </p:nvSpPr>
        <p:spPr>
          <a:xfrm rot="2006754">
            <a:off x="1009653" y="3024098"/>
            <a:ext cx="697501" cy="6705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4124;p117">
            <a:extLst>
              <a:ext uri="{FF2B5EF4-FFF2-40B4-BE49-F238E27FC236}">
                <a16:creationId xmlns:a16="http://schemas.microsoft.com/office/drawing/2014/main" xmlns="" id="{91F479F4-76B1-40B5-9327-22C6EAA2E192}"/>
              </a:ext>
            </a:extLst>
          </p:cNvPr>
          <p:cNvGrpSpPr/>
          <p:nvPr/>
        </p:nvGrpSpPr>
        <p:grpSpPr>
          <a:xfrm>
            <a:off x="459954" y="709912"/>
            <a:ext cx="609642" cy="569438"/>
            <a:chOff x="3385960" y="1370175"/>
            <a:chExt cx="392375" cy="366500"/>
          </a:xfrm>
        </p:grpSpPr>
        <p:sp>
          <p:nvSpPr>
            <p:cNvPr id="33" name="Google Shape;4125;p117">
              <a:extLst>
                <a:ext uri="{FF2B5EF4-FFF2-40B4-BE49-F238E27FC236}">
                  <a16:creationId xmlns:a16="http://schemas.microsoft.com/office/drawing/2014/main" xmlns="" id="{AB67B834-46FB-4515-9150-1A173CD0CFB5}"/>
                </a:ext>
              </a:extLst>
            </p:cNvPr>
            <p:cNvSpPr/>
            <p:nvPr/>
          </p:nvSpPr>
          <p:spPr>
            <a:xfrm>
              <a:off x="3385960" y="1370175"/>
              <a:ext cx="392375" cy="366500"/>
            </a:xfrm>
            <a:custGeom>
              <a:avLst/>
              <a:gdLst/>
              <a:ahLst/>
              <a:cxnLst/>
              <a:rect l="l" t="t" r="r" b="b"/>
              <a:pathLst>
                <a:path w="15695" h="14660" extrusionOk="0">
                  <a:moveTo>
                    <a:pt x="7582" y="4226"/>
                  </a:moveTo>
                  <a:cubicBezTo>
                    <a:pt x="7966" y="3413"/>
                    <a:pt x="8304" y="2671"/>
                    <a:pt x="8803" y="2020"/>
                  </a:cubicBezTo>
                  <a:cubicBezTo>
                    <a:pt x="9382" y="1261"/>
                    <a:pt x="10098" y="716"/>
                    <a:pt x="11038" y="476"/>
                  </a:cubicBezTo>
                  <a:cubicBezTo>
                    <a:pt x="12072" y="215"/>
                    <a:pt x="13038" y="413"/>
                    <a:pt x="13852" y="1046"/>
                  </a:cubicBezTo>
                  <a:cubicBezTo>
                    <a:pt x="15135" y="2040"/>
                    <a:pt x="15694" y="3384"/>
                    <a:pt x="15388" y="5009"/>
                  </a:cubicBezTo>
                  <a:cubicBezTo>
                    <a:pt x="15127" y="6398"/>
                    <a:pt x="14496" y="7642"/>
                    <a:pt x="13637" y="8742"/>
                  </a:cubicBezTo>
                  <a:cubicBezTo>
                    <a:pt x="11929" y="10923"/>
                    <a:pt x="9998" y="12863"/>
                    <a:pt x="7565" y="14264"/>
                  </a:cubicBezTo>
                  <a:cubicBezTo>
                    <a:pt x="6920" y="14633"/>
                    <a:pt x="6387" y="14659"/>
                    <a:pt x="5803" y="14267"/>
                  </a:cubicBezTo>
                  <a:cubicBezTo>
                    <a:pt x="5548" y="14095"/>
                    <a:pt x="5281" y="13929"/>
                    <a:pt x="5064" y="13717"/>
                  </a:cubicBezTo>
                  <a:cubicBezTo>
                    <a:pt x="2628" y="11304"/>
                    <a:pt x="975" y="8444"/>
                    <a:pt x="198" y="5098"/>
                  </a:cubicBezTo>
                  <a:cubicBezTo>
                    <a:pt x="35" y="4433"/>
                    <a:pt x="1" y="3742"/>
                    <a:pt x="89" y="3063"/>
                  </a:cubicBezTo>
                  <a:cubicBezTo>
                    <a:pt x="364" y="1100"/>
                    <a:pt x="2187" y="0"/>
                    <a:pt x="4049" y="676"/>
                  </a:cubicBezTo>
                  <a:cubicBezTo>
                    <a:pt x="4920" y="991"/>
                    <a:pt x="5619" y="1550"/>
                    <a:pt x="6227" y="2235"/>
                  </a:cubicBezTo>
                  <a:cubicBezTo>
                    <a:pt x="6740" y="2814"/>
                    <a:pt x="7161" y="3456"/>
                    <a:pt x="7582" y="42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126;p117">
              <a:extLst>
                <a:ext uri="{FF2B5EF4-FFF2-40B4-BE49-F238E27FC236}">
                  <a16:creationId xmlns:a16="http://schemas.microsoft.com/office/drawing/2014/main" xmlns="" id="{35407A3C-B989-422E-BAB3-8B768847BD62}"/>
                </a:ext>
              </a:extLst>
            </p:cNvPr>
            <p:cNvSpPr/>
            <p:nvPr/>
          </p:nvSpPr>
          <p:spPr>
            <a:xfrm>
              <a:off x="3413835" y="1403175"/>
              <a:ext cx="336050" cy="307200"/>
            </a:xfrm>
            <a:custGeom>
              <a:avLst/>
              <a:gdLst/>
              <a:ahLst/>
              <a:cxnLst/>
              <a:rect l="l" t="t" r="r" b="b"/>
              <a:pathLst>
                <a:path w="13442" h="12288" extrusionOk="0">
                  <a:moveTo>
                    <a:pt x="0" y="2474"/>
                  </a:moveTo>
                  <a:cubicBezTo>
                    <a:pt x="26" y="2202"/>
                    <a:pt x="32" y="1955"/>
                    <a:pt x="78" y="1720"/>
                  </a:cubicBezTo>
                  <a:cubicBezTo>
                    <a:pt x="307" y="603"/>
                    <a:pt x="1330" y="1"/>
                    <a:pt x="2427" y="333"/>
                  </a:cubicBezTo>
                  <a:cubicBezTo>
                    <a:pt x="3012" y="508"/>
                    <a:pt x="3502" y="832"/>
                    <a:pt x="3937" y="1250"/>
                  </a:cubicBezTo>
                  <a:cubicBezTo>
                    <a:pt x="4568" y="1866"/>
                    <a:pt x="5089" y="2586"/>
                    <a:pt x="5476" y="3379"/>
                  </a:cubicBezTo>
                  <a:cubicBezTo>
                    <a:pt x="5662" y="3755"/>
                    <a:pt x="5831" y="4141"/>
                    <a:pt x="6060" y="4488"/>
                  </a:cubicBezTo>
                  <a:cubicBezTo>
                    <a:pt x="6353" y="4932"/>
                    <a:pt x="6871" y="4889"/>
                    <a:pt x="7121" y="4416"/>
                  </a:cubicBezTo>
                  <a:cubicBezTo>
                    <a:pt x="7212" y="4245"/>
                    <a:pt x="7255" y="4047"/>
                    <a:pt x="7313" y="3858"/>
                  </a:cubicBezTo>
                  <a:cubicBezTo>
                    <a:pt x="7588" y="2969"/>
                    <a:pt x="7977" y="2133"/>
                    <a:pt x="8530" y="1382"/>
                  </a:cubicBezTo>
                  <a:cubicBezTo>
                    <a:pt x="8931" y="838"/>
                    <a:pt x="9424" y="408"/>
                    <a:pt x="10098" y="236"/>
                  </a:cubicBezTo>
                  <a:cubicBezTo>
                    <a:pt x="10980" y="7"/>
                    <a:pt x="11768" y="196"/>
                    <a:pt x="12396" y="855"/>
                  </a:cubicBezTo>
                  <a:cubicBezTo>
                    <a:pt x="13123" y="1617"/>
                    <a:pt x="13442" y="2517"/>
                    <a:pt x="13198" y="3580"/>
                  </a:cubicBezTo>
                  <a:cubicBezTo>
                    <a:pt x="12937" y="4723"/>
                    <a:pt x="12430" y="5795"/>
                    <a:pt x="11705" y="6717"/>
                  </a:cubicBezTo>
                  <a:cubicBezTo>
                    <a:pt x="10123" y="8735"/>
                    <a:pt x="8367" y="10577"/>
                    <a:pt x="6112" y="11878"/>
                  </a:cubicBezTo>
                  <a:cubicBezTo>
                    <a:pt x="5513" y="12225"/>
                    <a:pt x="5267" y="12288"/>
                    <a:pt x="4668" y="11709"/>
                  </a:cubicBezTo>
                  <a:cubicBezTo>
                    <a:pt x="3694" y="10772"/>
                    <a:pt x="2894" y="9689"/>
                    <a:pt x="2221" y="8525"/>
                  </a:cubicBezTo>
                  <a:cubicBezTo>
                    <a:pt x="1315" y="6964"/>
                    <a:pt x="459" y="5371"/>
                    <a:pt x="143" y="3560"/>
                  </a:cubicBezTo>
                  <a:cubicBezTo>
                    <a:pt x="75" y="3190"/>
                    <a:pt x="43" y="2815"/>
                    <a:pt x="0" y="24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4124;p117">
            <a:extLst>
              <a:ext uri="{FF2B5EF4-FFF2-40B4-BE49-F238E27FC236}">
                <a16:creationId xmlns:a16="http://schemas.microsoft.com/office/drawing/2014/main" xmlns="" id="{623707F7-D17B-482F-9664-1CE5D1341CEF}"/>
              </a:ext>
            </a:extLst>
          </p:cNvPr>
          <p:cNvGrpSpPr/>
          <p:nvPr/>
        </p:nvGrpSpPr>
        <p:grpSpPr>
          <a:xfrm>
            <a:off x="1069596" y="391973"/>
            <a:ext cx="334336" cy="312288"/>
            <a:chOff x="3385960" y="1370175"/>
            <a:chExt cx="392375" cy="366500"/>
          </a:xfrm>
        </p:grpSpPr>
        <p:sp>
          <p:nvSpPr>
            <p:cNvPr id="36" name="Google Shape;4125;p117">
              <a:extLst>
                <a:ext uri="{FF2B5EF4-FFF2-40B4-BE49-F238E27FC236}">
                  <a16:creationId xmlns:a16="http://schemas.microsoft.com/office/drawing/2014/main" xmlns="" id="{44629A6B-4CD3-49CA-A79B-B3D26C53F0AA}"/>
                </a:ext>
              </a:extLst>
            </p:cNvPr>
            <p:cNvSpPr/>
            <p:nvPr/>
          </p:nvSpPr>
          <p:spPr>
            <a:xfrm>
              <a:off x="3385960" y="1370175"/>
              <a:ext cx="392375" cy="366500"/>
            </a:xfrm>
            <a:custGeom>
              <a:avLst/>
              <a:gdLst/>
              <a:ahLst/>
              <a:cxnLst/>
              <a:rect l="l" t="t" r="r" b="b"/>
              <a:pathLst>
                <a:path w="15695" h="14660" extrusionOk="0">
                  <a:moveTo>
                    <a:pt x="7582" y="4226"/>
                  </a:moveTo>
                  <a:cubicBezTo>
                    <a:pt x="7966" y="3413"/>
                    <a:pt x="8304" y="2671"/>
                    <a:pt x="8803" y="2020"/>
                  </a:cubicBezTo>
                  <a:cubicBezTo>
                    <a:pt x="9382" y="1261"/>
                    <a:pt x="10098" y="716"/>
                    <a:pt x="11038" y="476"/>
                  </a:cubicBezTo>
                  <a:cubicBezTo>
                    <a:pt x="12072" y="215"/>
                    <a:pt x="13038" y="413"/>
                    <a:pt x="13852" y="1046"/>
                  </a:cubicBezTo>
                  <a:cubicBezTo>
                    <a:pt x="15135" y="2040"/>
                    <a:pt x="15694" y="3384"/>
                    <a:pt x="15388" y="5009"/>
                  </a:cubicBezTo>
                  <a:cubicBezTo>
                    <a:pt x="15127" y="6398"/>
                    <a:pt x="14496" y="7642"/>
                    <a:pt x="13637" y="8742"/>
                  </a:cubicBezTo>
                  <a:cubicBezTo>
                    <a:pt x="11929" y="10923"/>
                    <a:pt x="9998" y="12863"/>
                    <a:pt x="7565" y="14264"/>
                  </a:cubicBezTo>
                  <a:cubicBezTo>
                    <a:pt x="6920" y="14633"/>
                    <a:pt x="6387" y="14659"/>
                    <a:pt x="5803" y="14267"/>
                  </a:cubicBezTo>
                  <a:cubicBezTo>
                    <a:pt x="5548" y="14095"/>
                    <a:pt x="5281" y="13929"/>
                    <a:pt x="5064" y="13717"/>
                  </a:cubicBezTo>
                  <a:cubicBezTo>
                    <a:pt x="2628" y="11304"/>
                    <a:pt x="975" y="8444"/>
                    <a:pt x="198" y="5098"/>
                  </a:cubicBezTo>
                  <a:cubicBezTo>
                    <a:pt x="35" y="4433"/>
                    <a:pt x="1" y="3742"/>
                    <a:pt x="89" y="3063"/>
                  </a:cubicBezTo>
                  <a:cubicBezTo>
                    <a:pt x="364" y="1100"/>
                    <a:pt x="2187" y="0"/>
                    <a:pt x="4049" y="676"/>
                  </a:cubicBezTo>
                  <a:cubicBezTo>
                    <a:pt x="4920" y="991"/>
                    <a:pt x="5619" y="1550"/>
                    <a:pt x="6227" y="2235"/>
                  </a:cubicBezTo>
                  <a:cubicBezTo>
                    <a:pt x="6740" y="2814"/>
                    <a:pt x="7161" y="3456"/>
                    <a:pt x="7582" y="42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126;p117">
              <a:extLst>
                <a:ext uri="{FF2B5EF4-FFF2-40B4-BE49-F238E27FC236}">
                  <a16:creationId xmlns:a16="http://schemas.microsoft.com/office/drawing/2014/main" xmlns="" id="{28413AB7-8DBC-4BDC-92AC-710279BD48EF}"/>
                </a:ext>
              </a:extLst>
            </p:cNvPr>
            <p:cNvSpPr/>
            <p:nvPr/>
          </p:nvSpPr>
          <p:spPr>
            <a:xfrm>
              <a:off x="3413835" y="1403175"/>
              <a:ext cx="336050" cy="307200"/>
            </a:xfrm>
            <a:custGeom>
              <a:avLst/>
              <a:gdLst/>
              <a:ahLst/>
              <a:cxnLst/>
              <a:rect l="l" t="t" r="r" b="b"/>
              <a:pathLst>
                <a:path w="13442" h="12288" extrusionOk="0">
                  <a:moveTo>
                    <a:pt x="0" y="2474"/>
                  </a:moveTo>
                  <a:cubicBezTo>
                    <a:pt x="26" y="2202"/>
                    <a:pt x="32" y="1955"/>
                    <a:pt x="78" y="1720"/>
                  </a:cubicBezTo>
                  <a:cubicBezTo>
                    <a:pt x="307" y="603"/>
                    <a:pt x="1330" y="1"/>
                    <a:pt x="2427" y="333"/>
                  </a:cubicBezTo>
                  <a:cubicBezTo>
                    <a:pt x="3012" y="508"/>
                    <a:pt x="3502" y="832"/>
                    <a:pt x="3937" y="1250"/>
                  </a:cubicBezTo>
                  <a:cubicBezTo>
                    <a:pt x="4568" y="1866"/>
                    <a:pt x="5089" y="2586"/>
                    <a:pt x="5476" y="3379"/>
                  </a:cubicBezTo>
                  <a:cubicBezTo>
                    <a:pt x="5662" y="3755"/>
                    <a:pt x="5831" y="4141"/>
                    <a:pt x="6060" y="4488"/>
                  </a:cubicBezTo>
                  <a:cubicBezTo>
                    <a:pt x="6353" y="4932"/>
                    <a:pt x="6871" y="4889"/>
                    <a:pt x="7121" y="4416"/>
                  </a:cubicBezTo>
                  <a:cubicBezTo>
                    <a:pt x="7212" y="4245"/>
                    <a:pt x="7255" y="4047"/>
                    <a:pt x="7313" y="3858"/>
                  </a:cubicBezTo>
                  <a:cubicBezTo>
                    <a:pt x="7588" y="2969"/>
                    <a:pt x="7977" y="2133"/>
                    <a:pt x="8530" y="1382"/>
                  </a:cubicBezTo>
                  <a:cubicBezTo>
                    <a:pt x="8931" y="838"/>
                    <a:pt x="9424" y="408"/>
                    <a:pt x="10098" y="236"/>
                  </a:cubicBezTo>
                  <a:cubicBezTo>
                    <a:pt x="10980" y="7"/>
                    <a:pt x="11768" y="196"/>
                    <a:pt x="12396" y="855"/>
                  </a:cubicBezTo>
                  <a:cubicBezTo>
                    <a:pt x="13123" y="1617"/>
                    <a:pt x="13442" y="2517"/>
                    <a:pt x="13198" y="3580"/>
                  </a:cubicBezTo>
                  <a:cubicBezTo>
                    <a:pt x="12937" y="4723"/>
                    <a:pt x="12430" y="5795"/>
                    <a:pt x="11705" y="6717"/>
                  </a:cubicBezTo>
                  <a:cubicBezTo>
                    <a:pt x="10123" y="8735"/>
                    <a:pt x="8367" y="10577"/>
                    <a:pt x="6112" y="11878"/>
                  </a:cubicBezTo>
                  <a:cubicBezTo>
                    <a:pt x="5513" y="12225"/>
                    <a:pt x="5267" y="12288"/>
                    <a:pt x="4668" y="11709"/>
                  </a:cubicBezTo>
                  <a:cubicBezTo>
                    <a:pt x="3694" y="10772"/>
                    <a:pt x="2894" y="9689"/>
                    <a:pt x="2221" y="8525"/>
                  </a:cubicBezTo>
                  <a:cubicBezTo>
                    <a:pt x="1315" y="6964"/>
                    <a:pt x="459" y="5371"/>
                    <a:pt x="143" y="3560"/>
                  </a:cubicBezTo>
                  <a:cubicBezTo>
                    <a:pt x="75" y="3190"/>
                    <a:pt x="43" y="2815"/>
                    <a:pt x="0" y="24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D3ECFB6-1779-4D92-B83D-D979DEFFF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8" t="23120" r="2193" b="9965"/>
          <a:stretch/>
        </p:blipFill>
        <p:spPr>
          <a:xfrm>
            <a:off x="2397511" y="2564891"/>
            <a:ext cx="4348978" cy="2356752"/>
          </a:xfrm>
          <a:prstGeom prst="round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0469873-930B-4732-8DE7-FA4C9F9A0DD5}"/>
              </a:ext>
            </a:extLst>
          </p:cNvPr>
          <p:cNvSpPr/>
          <p:nvPr/>
        </p:nvSpPr>
        <p:spPr>
          <a:xfrm>
            <a:off x="386324" y="411480"/>
            <a:ext cx="8370158" cy="4502012"/>
          </a:xfrm>
          <a:prstGeom prst="roundRect">
            <a:avLst>
              <a:gd name="adj" fmla="val 947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41" name="Google Shape;441;p55"/>
          <p:cNvGrpSpPr/>
          <p:nvPr/>
        </p:nvGrpSpPr>
        <p:grpSpPr>
          <a:xfrm>
            <a:off x="7866071" y="4176953"/>
            <a:ext cx="1044441" cy="901913"/>
            <a:chOff x="6075750" y="3009125"/>
            <a:chExt cx="550400" cy="463175"/>
          </a:xfrm>
        </p:grpSpPr>
        <p:sp>
          <p:nvSpPr>
            <p:cNvPr id="442" name="Google Shape;442;p5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5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5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5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5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5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5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5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0" name="Google Shape;450;p55"/>
          <p:cNvSpPr/>
          <p:nvPr/>
        </p:nvSpPr>
        <p:spPr>
          <a:xfrm>
            <a:off x="144733" y="238237"/>
            <a:ext cx="631970" cy="60758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730;p26">
            <a:extLst>
              <a:ext uri="{FF2B5EF4-FFF2-40B4-BE49-F238E27FC236}">
                <a16:creationId xmlns:a16="http://schemas.microsoft.com/office/drawing/2014/main" xmlns="" id="{886C9537-018F-4006-9E36-ACFEBA0FF499}"/>
              </a:ext>
            </a:extLst>
          </p:cNvPr>
          <p:cNvSpPr/>
          <p:nvPr/>
        </p:nvSpPr>
        <p:spPr>
          <a:xfrm>
            <a:off x="7094850" y="32791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6C98AA6-E1A4-46EA-9ED0-FCFCD279BB2B}"/>
              </a:ext>
            </a:extLst>
          </p:cNvPr>
          <p:cNvGrpSpPr/>
          <p:nvPr/>
        </p:nvGrpSpPr>
        <p:grpSpPr>
          <a:xfrm>
            <a:off x="9576799" y="1097531"/>
            <a:ext cx="1349120" cy="3112995"/>
            <a:chOff x="7613766" y="982245"/>
            <a:chExt cx="1349120" cy="3112995"/>
          </a:xfrm>
        </p:grpSpPr>
        <p:grpSp>
          <p:nvGrpSpPr>
            <p:cNvPr id="25" name="Google Shape;693;p26">
              <a:extLst>
                <a:ext uri="{FF2B5EF4-FFF2-40B4-BE49-F238E27FC236}">
                  <a16:creationId xmlns:a16="http://schemas.microsoft.com/office/drawing/2014/main" xmlns="" id="{6D4CF7FA-337B-4386-9524-5BDD6D362491}"/>
                </a:ext>
              </a:extLst>
            </p:cNvPr>
            <p:cNvGrpSpPr/>
            <p:nvPr/>
          </p:nvGrpSpPr>
          <p:grpSpPr>
            <a:xfrm rot="613802">
              <a:off x="7619833" y="982245"/>
              <a:ext cx="1196697" cy="1196697"/>
              <a:chOff x="5898139" y="1013319"/>
              <a:chExt cx="1196700" cy="1196700"/>
            </a:xfrm>
          </p:grpSpPr>
          <p:sp>
            <p:nvSpPr>
              <p:cNvPr id="56" name="Google Shape;694;p26">
                <a:extLst>
                  <a:ext uri="{FF2B5EF4-FFF2-40B4-BE49-F238E27FC236}">
                    <a16:creationId xmlns:a16="http://schemas.microsoft.com/office/drawing/2014/main" xmlns="" id="{FE7B7EAB-58E5-4035-BC20-BAAE7F612365}"/>
                  </a:ext>
                </a:extLst>
              </p:cNvPr>
              <p:cNvSpPr/>
              <p:nvPr/>
            </p:nvSpPr>
            <p:spPr>
              <a:xfrm>
                <a:off x="5898139" y="1013319"/>
                <a:ext cx="1196700" cy="1196700"/>
              </a:xfrm>
              <a:prstGeom prst="roundRect">
                <a:avLst>
                  <a:gd name="adj" fmla="val 17861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76200" dir="738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695;p26">
                <a:extLst>
                  <a:ext uri="{FF2B5EF4-FFF2-40B4-BE49-F238E27FC236}">
                    <a16:creationId xmlns:a16="http://schemas.microsoft.com/office/drawing/2014/main" xmlns="" id="{3CAA1D81-EA8E-4F24-AB58-E4E173E13A1A}"/>
                  </a:ext>
                </a:extLst>
              </p:cNvPr>
              <p:cNvSpPr/>
              <p:nvPr/>
            </p:nvSpPr>
            <p:spPr>
              <a:xfrm>
                <a:off x="5957550" y="1072725"/>
                <a:ext cx="1077600" cy="1077600"/>
              </a:xfrm>
              <a:prstGeom prst="roundRect">
                <a:avLst>
                  <a:gd name="adj" fmla="val 17861"/>
                </a:avLst>
              </a:prstGeom>
              <a:solidFill>
                <a:schemeClr val="accen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696;p26">
                <a:extLst>
                  <a:ext uri="{FF2B5EF4-FFF2-40B4-BE49-F238E27FC236}">
                    <a16:creationId xmlns:a16="http://schemas.microsoft.com/office/drawing/2014/main" xmlns="" id="{9537A928-44C7-44C8-84AC-36676C2AC082}"/>
                  </a:ext>
                </a:extLst>
              </p:cNvPr>
              <p:cNvSpPr/>
              <p:nvPr/>
            </p:nvSpPr>
            <p:spPr>
              <a:xfrm>
                <a:off x="6032050" y="1147225"/>
                <a:ext cx="928500" cy="928500"/>
              </a:xfrm>
              <a:prstGeom prst="roundRect">
                <a:avLst>
                  <a:gd name="adj" fmla="val 17861"/>
                </a:avLst>
              </a:pr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697;p26">
              <a:extLst>
                <a:ext uri="{FF2B5EF4-FFF2-40B4-BE49-F238E27FC236}">
                  <a16:creationId xmlns:a16="http://schemas.microsoft.com/office/drawing/2014/main" xmlns="" id="{A1E86D99-998E-4443-9EA8-9BB608CBCA82}"/>
                </a:ext>
              </a:extLst>
            </p:cNvPr>
            <p:cNvGrpSpPr/>
            <p:nvPr/>
          </p:nvGrpSpPr>
          <p:grpSpPr>
            <a:xfrm rot="614055">
              <a:off x="7954832" y="1321775"/>
              <a:ext cx="542546" cy="521107"/>
              <a:chOff x="1634300" y="2796600"/>
              <a:chExt cx="270775" cy="260075"/>
            </a:xfrm>
          </p:grpSpPr>
          <p:sp>
            <p:nvSpPr>
              <p:cNvPr id="43" name="Google Shape;698;p26">
                <a:extLst>
                  <a:ext uri="{FF2B5EF4-FFF2-40B4-BE49-F238E27FC236}">
                    <a16:creationId xmlns:a16="http://schemas.microsoft.com/office/drawing/2014/main" xmlns="" id="{6A7815D6-381E-417E-8248-41744F667298}"/>
                  </a:ext>
                </a:extLst>
              </p:cNvPr>
              <p:cNvSpPr/>
              <p:nvPr/>
            </p:nvSpPr>
            <p:spPr>
              <a:xfrm>
                <a:off x="1638325" y="2827825"/>
                <a:ext cx="5175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8994" extrusionOk="0">
                    <a:moveTo>
                      <a:pt x="1606" y="0"/>
                    </a:moveTo>
                    <a:cubicBezTo>
                      <a:pt x="1178" y="54"/>
                      <a:pt x="375" y="393"/>
                      <a:pt x="375" y="1303"/>
                    </a:cubicBezTo>
                    <a:lnTo>
                      <a:pt x="375" y="3837"/>
                    </a:lnTo>
                    <a:cubicBezTo>
                      <a:pt x="375" y="3854"/>
                      <a:pt x="375" y="3997"/>
                      <a:pt x="286" y="4086"/>
                    </a:cubicBezTo>
                    <a:cubicBezTo>
                      <a:pt x="232" y="4158"/>
                      <a:pt x="125" y="4176"/>
                      <a:pt x="0" y="4176"/>
                    </a:cubicBezTo>
                    <a:lnTo>
                      <a:pt x="0" y="4800"/>
                    </a:lnTo>
                    <a:cubicBezTo>
                      <a:pt x="125" y="4800"/>
                      <a:pt x="232" y="4836"/>
                      <a:pt x="286" y="4889"/>
                    </a:cubicBezTo>
                    <a:cubicBezTo>
                      <a:pt x="375" y="4979"/>
                      <a:pt x="375" y="5139"/>
                      <a:pt x="375" y="5157"/>
                    </a:cubicBezTo>
                    <a:lnTo>
                      <a:pt x="375" y="7673"/>
                    </a:lnTo>
                    <a:cubicBezTo>
                      <a:pt x="375" y="8583"/>
                      <a:pt x="1178" y="8940"/>
                      <a:pt x="1588" y="8993"/>
                    </a:cubicBezTo>
                    <a:lnTo>
                      <a:pt x="2070" y="8993"/>
                    </a:lnTo>
                    <a:lnTo>
                      <a:pt x="2070" y="8351"/>
                    </a:lnTo>
                    <a:lnTo>
                      <a:pt x="1659" y="8351"/>
                    </a:lnTo>
                    <a:cubicBezTo>
                      <a:pt x="1624" y="8351"/>
                      <a:pt x="1463" y="8315"/>
                      <a:pt x="1320" y="8226"/>
                    </a:cubicBezTo>
                    <a:cubicBezTo>
                      <a:pt x="1106" y="8101"/>
                      <a:pt x="999" y="7905"/>
                      <a:pt x="999" y="7655"/>
                    </a:cubicBezTo>
                    <a:lnTo>
                      <a:pt x="999" y="5264"/>
                    </a:lnTo>
                    <a:cubicBezTo>
                      <a:pt x="1017" y="5175"/>
                      <a:pt x="1017" y="4818"/>
                      <a:pt x="785" y="4550"/>
                    </a:cubicBezTo>
                    <a:cubicBezTo>
                      <a:pt x="1017" y="4283"/>
                      <a:pt x="1017" y="3926"/>
                      <a:pt x="999" y="3837"/>
                    </a:cubicBezTo>
                    <a:lnTo>
                      <a:pt x="999" y="1321"/>
                    </a:lnTo>
                    <a:cubicBezTo>
                      <a:pt x="999" y="1071"/>
                      <a:pt x="1106" y="893"/>
                      <a:pt x="1320" y="768"/>
                    </a:cubicBezTo>
                    <a:cubicBezTo>
                      <a:pt x="1463" y="678"/>
                      <a:pt x="1606" y="643"/>
                      <a:pt x="1659" y="625"/>
                    </a:cubicBezTo>
                    <a:lnTo>
                      <a:pt x="2070" y="625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rgbClr val="FF7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699;p26">
                <a:extLst>
                  <a:ext uri="{FF2B5EF4-FFF2-40B4-BE49-F238E27FC236}">
                    <a16:creationId xmlns:a16="http://schemas.microsoft.com/office/drawing/2014/main" xmlns="" id="{4902C9DC-A9BE-421C-8C04-7DF60B8F1709}"/>
                  </a:ext>
                </a:extLst>
              </p:cNvPr>
              <p:cNvSpPr/>
              <p:nvPr/>
            </p:nvSpPr>
            <p:spPr>
              <a:xfrm>
                <a:off x="1832350" y="2827825"/>
                <a:ext cx="51775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8994" extrusionOk="0">
                    <a:moveTo>
                      <a:pt x="1" y="0"/>
                    </a:moveTo>
                    <a:lnTo>
                      <a:pt x="1" y="625"/>
                    </a:lnTo>
                    <a:lnTo>
                      <a:pt x="411" y="625"/>
                    </a:lnTo>
                    <a:cubicBezTo>
                      <a:pt x="447" y="643"/>
                      <a:pt x="607" y="678"/>
                      <a:pt x="750" y="768"/>
                    </a:cubicBezTo>
                    <a:cubicBezTo>
                      <a:pt x="964" y="893"/>
                      <a:pt x="1053" y="1071"/>
                      <a:pt x="1053" y="1321"/>
                    </a:cubicBezTo>
                    <a:lnTo>
                      <a:pt x="1053" y="3837"/>
                    </a:lnTo>
                    <a:cubicBezTo>
                      <a:pt x="1053" y="3926"/>
                      <a:pt x="1053" y="4283"/>
                      <a:pt x="1285" y="4550"/>
                    </a:cubicBezTo>
                    <a:cubicBezTo>
                      <a:pt x="1053" y="4818"/>
                      <a:pt x="1053" y="5175"/>
                      <a:pt x="1053" y="5264"/>
                    </a:cubicBezTo>
                    <a:lnTo>
                      <a:pt x="1053" y="7655"/>
                    </a:lnTo>
                    <a:cubicBezTo>
                      <a:pt x="1053" y="7905"/>
                      <a:pt x="964" y="8101"/>
                      <a:pt x="750" y="8226"/>
                    </a:cubicBezTo>
                    <a:cubicBezTo>
                      <a:pt x="607" y="8315"/>
                      <a:pt x="447" y="8351"/>
                      <a:pt x="411" y="8351"/>
                    </a:cubicBezTo>
                    <a:lnTo>
                      <a:pt x="1" y="8351"/>
                    </a:lnTo>
                    <a:lnTo>
                      <a:pt x="1" y="8993"/>
                    </a:lnTo>
                    <a:lnTo>
                      <a:pt x="482" y="8993"/>
                    </a:lnTo>
                    <a:cubicBezTo>
                      <a:pt x="893" y="8940"/>
                      <a:pt x="1696" y="8583"/>
                      <a:pt x="1696" y="7673"/>
                    </a:cubicBezTo>
                    <a:lnTo>
                      <a:pt x="1696" y="5157"/>
                    </a:lnTo>
                    <a:cubicBezTo>
                      <a:pt x="1696" y="5139"/>
                      <a:pt x="1696" y="4979"/>
                      <a:pt x="1785" y="4889"/>
                    </a:cubicBezTo>
                    <a:cubicBezTo>
                      <a:pt x="1838" y="4836"/>
                      <a:pt x="1928" y="4800"/>
                      <a:pt x="2070" y="4800"/>
                    </a:cubicBezTo>
                    <a:lnTo>
                      <a:pt x="2070" y="4176"/>
                    </a:lnTo>
                    <a:cubicBezTo>
                      <a:pt x="1928" y="4176"/>
                      <a:pt x="1838" y="4158"/>
                      <a:pt x="1785" y="4086"/>
                    </a:cubicBezTo>
                    <a:cubicBezTo>
                      <a:pt x="1696" y="3997"/>
                      <a:pt x="1696" y="3854"/>
                      <a:pt x="1696" y="3837"/>
                    </a:cubicBezTo>
                    <a:lnTo>
                      <a:pt x="1696" y="1303"/>
                    </a:lnTo>
                    <a:cubicBezTo>
                      <a:pt x="1696" y="393"/>
                      <a:pt x="893" y="54"/>
                      <a:pt x="465" y="0"/>
                    </a:cubicBezTo>
                    <a:close/>
                  </a:path>
                </a:pathLst>
              </a:custGeom>
              <a:solidFill>
                <a:srgbClr val="FF7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700;p26">
                <a:extLst>
                  <a:ext uri="{FF2B5EF4-FFF2-40B4-BE49-F238E27FC236}">
                    <a16:creationId xmlns:a16="http://schemas.microsoft.com/office/drawing/2014/main" xmlns="" id="{48135C46-5CAC-493E-83E9-21AFC0DEDAAD}"/>
                  </a:ext>
                </a:extLst>
              </p:cNvPr>
              <p:cNvSpPr/>
              <p:nvPr/>
            </p:nvSpPr>
            <p:spPr>
              <a:xfrm>
                <a:off x="1690050" y="2880450"/>
                <a:ext cx="142775" cy="133400"/>
              </a:xfrm>
              <a:custGeom>
                <a:avLst/>
                <a:gdLst/>
                <a:ahLst/>
                <a:cxnLst/>
                <a:rect l="l" t="t" r="r" b="b"/>
                <a:pathLst>
                  <a:path w="5711" h="5336" extrusionOk="0">
                    <a:moveTo>
                      <a:pt x="2071" y="1"/>
                    </a:moveTo>
                    <a:cubicBezTo>
                      <a:pt x="1910" y="1"/>
                      <a:pt x="1785" y="108"/>
                      <a:pt x="1767" y="269"/>
                    </a:cubicBezTo>
                    <a:lnTo>
                      <a:pt x="1268" y="4569"/>
                    </a:lnTo>
                    <a:lnTo>
                      <a:pt x="893" y="3141"/>
                    </a:lnTo>
                    <a:cubicBezTo>
                      <a:pt x="839" y="3016"/>
                      <a:pt x="732" y="2909"/>
                      <a:pt x="590" y="2909"/>
                    </a:cubicBezTo>
                    <a:lnTo>
                      <a:pt x="1" y="2909"/>
                    </a:lnTo>
                    <a:lnTo>
                      <a:pt x="1" y="3552"/>
                    </a:lnTo>
                    <a:lnTo>
                      <a:pt x="340" y="3552"/>
                    </a:lnTo>
                    <a:lnTo>
                      <a:pt x="768" y="5104"/>
                    </a:lnTo>
                    <a:cubicBezTo>
                      <a:pt x="804" y="5229"/>
                      <a:pt x="929" y="5336"/>
                      <a:pt x="1071" y="5336"/>
                    </a:cubicBezTo>
                    <a:lnTo>
                      <a:pt x="1571" y="5336"/>
                    </a:lnTo>
                    <a:cubicBezTo>
                      <a:pt x="1714" y="5318"/>
                      <a:pt x="1839" y="5211"/>
                      <a:pt x="1856" y="5068"/>
                    </a:cubicBezTo>
                    <a:lnTo>
                      <a:pt x="2392" y="625"/>
                    </a:lnTo>
                    <a:lnTo>
                      <a:pt x="5710" y="625"/>
                    </a:lnTo>
                    <a:lnTo>
                      <a:pt x="5710" y="1"/>
                    </a:lnTo>
                    <a:close/>
                  </a:path>
                </a:pathLst>
              </a:custGeom>
              <a:solidFill>
                <a:srgbClr val="FF7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701;p26">
                <a:extLst>
                  <a:ext uri="{FF2B5EF4-FFF2-40B4-BE49-F238E27FC236}">
                    <a16:creationId xmlns:a16="http://schemas.microsoft.com/office/drawing/2014/main" xmlns="" id="{B52F58F6-3F53-41F5-9364-F3CF411DCE41}"/>
                  </a:ext>
                </a:extLst>
              </p:cNvPr>
              <p:cNvSpPr/>
              <p:nvPr/>
            </p:nvSpPr>
            <p:spPr>
              <a:xfrm>
                <a:off x="1690050" y="2880450"/>
                <a:ext cx="142775" cy="133400"/>
              </a:xfrm>
              <a:custGeom>
                <a:avLst/>
                <a:gdLst/>
                <a:ahLst/>
                <a:cxnLst/>
                <a:rect l="l" t="t" r="r" b="b"/>
                <a:pathLst>
                  <a:path w="5711" h="5336" extrusionOk="0">
                    <a:moveTo>
                      <a:pt x="2071" y="1"/>
                    </a:moveTo>
                    <a:cubicBezTo>
                      <a:pt x="1910" y="1"/>
                      <a:pt x="1785" y="108"/>
                      <a:pt x="1767" y="269"/>
                    </a:cubicBezTo>
                    <a:lnTo>
                      <a:pt x="1268" y="4569"/>
                    </a:lnTo>
                    <a:lnTo>
                      <a:pt x="893" y="3141"/>
                    </a:lnTo>
                    <a:cubicBezTo>
                      <a:pt x="839" y="3016"/>
                      <a:pt x="732" y="2909"/>
                      <a:pt x="590" y="2909"/>
                    </a:cubicBezTo>
                    <a:lnTo>
                      <a:pt x="1" y="2909"/>
                    </a:lnTo>
                    <a:lnTo>
                      <a:pt x="1" y="3552"/>
                    </a:lnTo>
                    <a:lnTo>
                      <a:pt x="340" y="3552"/>
                    </a:lnTo>
                    <a:lnTo>
                      <a:pt x="768" y="5104"/>
                    </a:lnTo>
                    <a:cubicBezTo>
                      <a:pt x="804" y="5229"/>
                      <a:pt x="929" y="5336"/>
                      <a:pt x="1071" y="5336"/>
                    </a:cubicBezTo>
                    <a:lnTo>
                      <a:pt x="1571" y="5336"/>
                    </a:lnTo>
                    <a:cubicBezTo>
                      <a:pt x="1714" y="5318"/>
                      <a:pt x="1839" y="5211"/>
                      <a:pt x="1856" y="5068"/>
                    </a:cubicBezTo>
                    <a:lnTo>
                      <a:pt x="2392" y="625"/>
                    </a:lnTo>
                    <a:lnTo>
                      <a:pt x="5710" y="625"/>
                    </a:lnTo>
                    <a:lnTo>
                      <a:pt x="5710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702;p26">
                <a:extLst>
                  <a:ext uri="{FF2B5EF4-FFF2-40B4-BE49-F238E27FC236}">
                    <a16:creationId xmlns:a16="http://schemas.microsoft.com/office/drawing/2014/main" xmlns="" id="{F63F02C6-6428-49A2-AB1A-E6A1CA488EB4}"/>
                  </a:ext>
                </a:extLst>
              </p:cNvPr>
              <p:cNvSpPr/>
              <p:nvPr/>
            </p:nvSpPr>
            <p:spPr>
              <a:xfrm>
                <a:off x="1720825" y="2896525"/>
                <a:ext cx="285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4675" extrusionOk="0">
                    <a:moveTo>
                      <a:pt x="929" y="0"/>
                    </a:moveTo>
                    <a:cubicBezTo>
                      <a:pt x="857" y="0"/>
                      <a:pt x="804" y="54"/>
                      <a:pt x="804" y="107"/>
                    </a:cubicBezTo>
                    <a:lnTo>
                      <a:pt x="286" y="4407"/>
                    </a:lnTo>
                    <a:cubicBezTo>
                      <a:pt x="269" y="4550"/>
                      <a:pt x="144" y="4657"/>
                      <a:pt x="1" y="4675"/>
                    </a:cubicBezTo>
                    <a:lnTo>
                      <a:pt x="322" y="4675"/>
                    </a:lnTo>
                    <a:cubicBezTo>
                      <a:pt x="483" y="4657"/>
                      <a:pt x="590" y="4550"/>
                      <a:pt x="625" y="4407"/>
                    </a:cubicBezTo>
                    <a:lnTo>
                      <a:pt x="1143" y="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703;p26">
                <a:extLst>
                  <a:ext uri="{FF2B5EF4-FFF2-40B4-BE49-F238E27FC236}">
                    <a16:creationId xmlns:a16="http://schemas.microsoft.com/office/drawing/2014/main" xmlns="" id="{AE86CB21-3ECA-4CEE-AB94-30027C6FAF37}"/>
                  </a:ext>
                </a:extLst>
              </p:cNvPr>
              <p:cNvSpPr/>
              <p:nvPr/>
            </p:nvSpPr>
            <p:spPr>
              <a:xfrm>
                <a:off x="1821200" y="2880450"/>
                <a:ext cx="11175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644" extrusionOk="0">
                    <a:moveTo>
                      <a:pt x="1" y="1"/>
                    </a:moveTo>
                    <a:cubicBezTo>
                      <a:pt x="72" y="1"/>
                      <a:pt x="143" y="54"/>
                      <a:pt x="143" y="144"/>
                    </a:cubicBezTo>
                    <a:lnTo>
                      <a:pt x="143" y="500"/>
                    </a:lnTo>
                    <a:cubicBezTo>
                      <a:pt x="143" y="572"/>
                      <a:pt x="72" y="643"/>
                      <a:pt x="1" y="643"/>
                    </a:cubicBezTo>
                    <a:lnTo>
                      <a:pt x="447" y="643"/>
                    </a:lnTo>
                    <a:lnTo>
                      <a:pt x="447" y="1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704;p26">
                <a:extLst>
                  <a:ext uri="{FF2B5EF4-FFF2-40B4-BE49-F238E27FC236}">
                    <a16:creationId xmlns:a16="http://schemas.microsoft.com/office/drawing/2014/main" xmlns="" id="{98741DBB-70CA-4E2C-AB06-FE3AD704E6F4}"/>
                  </a:ext>
                </a:extLst>
              </p:cNvPr>
              <p:cNvSpPr/>
              <p:nvPr/>
            </p:nvSpPr>
            <p:spPr>
              <a:xfrm>
                <a:off x="1696300" y="2953175"/>
                <a:ext cx="25450" cy="5097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039" extrusionOk="0">
                    <a:moveTo>
                      <a:pt x="1" y="0"/>
                    </a:moveTo>
                    <a:cubicBezTo>
                      <a:pt x="143" y="0"/>
                      <a:pt x="268" y="107"/>
                      <a:pt x="304" y="232"/>
                    </a:cubicBezTo>
                    <a:lnTo>
                      <a:pt x="768" y="1963"/>
                    </a:lnTo>
                    <a:cubicBezTo>
                      <a:pt x="783" y="2007"/>
                      <a:pt x="821" y="2039"/>
                      <a:pt x="865" y="2039"/>
                    </a:cubicBezTo>
                    <a:cubicBezTo>
                      <a:pt x="874" y="2039"/>
                      <a:pt x="883" y="2037"/>
                      <a:pt x="893" y="2034"/>
                    </a:cubicBezTo>
                    <a:cubicBezTo>
                      <a:pt x="946" y="2034"/>
                      <a:pt x="964" y="1981"/>
                      <a:pt x="982" y="1945"/>
                    </a:cubicBezTo>
                    <a:lnTo>
                      <a:pt x="1018" y="1660"/>
                    </a:lnTo>
                    <a:lnTo>
                      <a:pt x="625" y="232"/>
                    </a:lnTo>
                    <a:cubicBezTo>
                      <a:pt x="589" y="107"/>
                      <a:pt x="465" y="0"/>
                      <a:pt x="322" y="0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705;p26">
                <a:extLst>
                  <a:ext uri="{FF2B5EF4-FFF2-40B4-BE49-F238E27FC236}">
                    <a16:creationId xmlns:a16="http://schemas.microsoft.com/office/drawing/2014/main" xmlns="" id="{8F3BC0AD-10BF-44C8-AF41-D50D9D30907A}"/>
                  </a:ext>
                </a:extLst>
              </p:cNvPr>
              <p:cNvSpPr/>
              <p:nvPr/>
            </p:nvSpPr>
            <p:spPr>
              <a:xfrm>
                <a:off x="1634300" y="2823375"/>
                <a:ext cx="59350" cy="233300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9332" extrusionOk="0">
                    <a:moveTo>
                      <a:pt x="545" y="7030"/>
                    </a:moveTo>
                    <a:lnTo>
                      <a:pt x="545" y="7030"/>
                    </a:lnTo>
                    <a:cubicBezTo>
                      <a:pt x="542" y="7030"/>
                      <a:pt x="539" y="7030"/>
                      <a:pt x="536" y="7030"/>
                    </a:cubicBezTo>
                    <a:lnTo>
                      <a:pt x="554" y="7030"/>
                    </a:lnTo>
                    <a:cubicBezTo>
                      <a:pt x="551" y="7030"/>
                      <a:pt x="548" y="7030"/>
                      <a:pt x="545" y="7030"/>
                    </a:cubicBezTo>
                    <a:close/>
                    <a:moveTo>
                      <a:pt x="1749" y="0"/>
                    </a:moveTo>
                    <a:cubicBezTo>
                      <a:pt x="1642" y="18"/>
                      <a:pt x="1249" y="89"/>
                      <a:pt x="893" y="375"/>
                    </a:cubicBezTo>
                    <a:cubicBezTo>
                      <a:pt x="571" y="660"/>
                      <a:pt x="393" y="1035"/>
                      <a:pt x="393" y="1481"/>
                    </a:cubicBezTo>
                    <a:lnTo>
                      <a:pt x="393" y="3997"/>
                    </a:lnTo>
                    <a:lnTo>
                      <a:pt x="393" y="4015"/>
                    </a:lnTo>
                    <a:cubicBezTo>
                      <a:pt x="393" y="4050"/>
                      <a:pt x="375" y="4122"/>
                      <a:pt x="357" y="4157"/>
                    </a:cubicBezTo>
                    <a:cubicBezTo>
                      <a:pt x="340" y="4157"/>
                      <a:pt x="304" y="4193"/>
                      <a:pt x="161" y="4193"/>
                    </a:cubicBezTo>
                    <a:cubicBezTo>
                      <a:pt x="72" y="4193"/>
                      <a:pt x="0" y="4264"/>
                      <a:pt x="0" y="4354"/>
                    </a:cubicBezTo>
                    <a:lnTo>
                      <a:pt x="0" y="4978"/>
                    </a:lnTo>
                    <a:cubicBezTo>
                      <a:pt x="0" y="5067"/>
                      <a:pt x="72" y="5139"/>
                      <a:pt x="161" y="5139"/>
                    </a:cubicBezTo>
                    <a:cubicBezTo>
                      <a:pt x="304" y="5139"/>
                      <a:pt x="340" y="5174"/>
                      <a:pt x="340" y="5192"/>
                    </a:cubicBezTo>
                    <a:cubicBezTo>
                      <a:pt x="375" y="5210"/>
                      <a:pt x="393" y="5281"/>
                      <a:pt x="393" y="5335"/>
                    </a:cubicBezTo>
                    <a:lnTo>
                      <a:pt x="393" y="6869"/>
                    </a:lnTo>
                    <a:cubicBezTo>
                      <a:pt x="393" y="6956"/>
                      <a:pt x="460" y="7025"/>
                      <a:pt x="545" y="7030"/>
                    </a:cubicBezTo>
                    <a:lnTo>
                      <a:pt x="545" y="7030"/>
                    </a:lnTo>
                    <a:cubicBezTo>
                      <a:pt x="630" y="7025"/>
                      <a:pt x="696" y="6956"/>
                      <a:pt x="696" y="6869"/>
                    </a:cubicBezTo>
                    <a:lnTo>
                      <a:pt x="696" y="5335"/>
                    </a:lnTo>
                    <a:cubicBezTo>
                      <a:pt x="714" y="5281"/>
                      <a:pt x="696" y="5103"/>
                      <a:pt x="571" y="4960"/>
                    </a:cubicBezTo>
                    <a:cubicBezTo>
                      <a:pt x="518" y="4907"/>
                      <a:pt x="429" y="4853"/>
                      <a:pt x="322" y="4835"/>
                    </a:cubicBezTo>
                    <a:lnTo>
                      <a:pt x="322" y="4496"/>
                    </a:lnTo>
                    <a:cubicBezTo>
                      <a:pt x="429" y="4479"/>
                      <a:pt x="518" y="4425"/>
                      <a:pt x="571" y="4371"/>
                    </a:cubicBezTo>
                    <a:cubicBezTo>
                      <a:pt x="696" y="4229"/>
                      <a:pt x="696" y="4050"/>
                      <a:pt x="696" y="3997"/>
                    </a:cubicBezTo>
                    <a:lnTo>
                      <a:pt x="696" y="1481"/>
                    </a:lnTo>
                    <a:cubicBezTo>
                      <a:pt x="696" y="1124"/>
                      <a:pt x="928" y="428"/>
                      <a:pt x="1767" y="321"/>
                    </a:cubicBezTo>
                    <a:lnTo>
                      <a:pt x="2052" y="321"/>
                    </a:lnTo>
                    <a:lnTo>
                      <a:pt x="2052" y="642"/>
                    </a:lnTo>
                    <a:lnTo>
                      <a:pt x="1785" y="642"/>
                    </a:lnTo>
                    <a:cubicBezTo>
                      <a:pt x="1713" y="660"/>
                      <a:pt x="1553" y="696"/>
                      <a:pt x="1374" y="803"/>
                    </a:cubicBezTo>
                    <a:cubicBezTo>
                      <a:pt x="1125" y="964"/>
                      <a:pt x="1000" y="1195"/>
                      <a:pt x="1000" y="1517"/>
                    </a:cubicBezTo>
                    <a:lnTo>
                      <a:pt x="1000" y="3979"/>
                    </a:lnTo>
                    <a:cubicBezTo>
                      <a:pt x="1018" y="4032"/>
                      <a:pt x="1018" y="4336"/>
                      <a:pt x="821" y="4568"/>
                    </a:cubicBezTo>
                    <a:cubicBezTo>
                      <a:pt x="768" y="4621"/>
                      <a:pt x="768" y="4710"/>
                      <a:pt x="821" y="4782"/>
                    </a:cubicBezTo>
                    <a:cubicBezTo>
                      <a:pt x="1018" y="5014"/>
                      <a:pt x="1018" y="5299"/>
                      <a:pt x="1000" y="5371"/>
                    </a:cubicBezTo>
                    <a:lnTo>
                      <a:pt x="1000" y="7869"/>
                    </a:lnTo>
                    <a:cubicBezTo>
                      <a:pt x="1000" y="8172"/>
                      <a:pt x="1142" y="8404"/>
                      <a:pt x="1410" y="8565"/>
                    </a:cubicBezTo>
                    <a:cubicBezTo>
                      <a:pt x="1571" y="8654"/>
                      <a:pt x="1731" y="8689"/>
                      <a:pt x="1785" y="8707"/>
                    </a:cubicBezTo>
                    <a:lnTo>
                      <a:pt x="2052" y="8707"/>
                    </a:lnTo>
                    <a:lnTo>
                      <a:pt x="2052" y="9028"/>
                    </a:lnTo>
                    <a:lnTo>
                      <a:pt x="1767" y="9028"/>
                    </a:lnTo>
                    <a:cubicBezTo>
                      <a:pt x="928" y="8904"/>
                      <a:pt x="696" y="8208"/>
                      <a:pt x="696" y="7869"/>
                    </a:cubicBezTo>
                    <a:lnTo>
                      <a:pt x="696" y="7637"/>
                    </a:lnTo>
                    <a:cubicBezTo>
                      <a:pt x="696" y="7547"/>
                      <a:pt x="625" y="7476"/>
                      <a:pt x="554" y="7476"/>
                    </a:cubicBezTo>
                    <a:cubicBezTo>
                      <a:pt x="464" y="7476"/>
                      <a:pt x="393" y="7547"/>
                      <a:pt x="393" y="7637"/>
                    </a:cubicBezTo>
                    <a:lnTo>
                      <a:pt x="393" y="7869"/>
                    </a:lnTo>
                    <a:cubicBezTo>
                      <a:pt x="393" y="7869"/>
                      <a:pt x="554" y="8689"/>
                      <a:pt x="893" y="8957"/>
                    </a:cubicBezTo>
                    <a:cubicBezTo>
                      <a:pt x="1232" y="9243"/>
                      <a:pt x="1624" y="9314"/>
                      <a:pt x="1731" y="9332"/>
                    </a:cubicBezTo>
                    <a:cubicBezTo>
                      <a:pt x="1731" y="9332"/>
                      <a:pt x="1749" y="9332"/>
                      <a:pt x="1749" y="9314"/>
                    </a:cubicBezTo>
                    <a:lnTo>
                      <a:pt x="2213" y="9332"/>
                    </a:lnTo>
                    <a:lnTo>
                      <a:pt x="2249" y="9332"/>
                    </a:lnTo>
                    <a:cubicBezTo>
                      <a:pt x="2320" y="9314"/>
                      <a:pt x="2374" y="9243"/>
                      <a:pt x="2374" y="9171"/>
                    </a:cubicBezTo>
                    <a:lnTo>
                      <a:pt x="2374" y="8547"/>
                    </a:lnTo>
                    <a:cubicBezTo>
                      <a:pt x="2374" y="8457"/>
                      <a:pt x="2302" y="8386"/>
                      <a:pt x="2213" y="8386"/>
                    </a:cubicBezTo>
                    <a:lnTo>
                      <a:pt x="1820" y="8386"/>
                    </a:lnTo>
                    <a:cubicBezTo>
                      <a:pt x="1785" y="8386"/>
                      <a:pt x="1660" y="8350"/>
                      <a:pt x="1535" y="8279"/>
                    </a:cubicBezTo>
                    <a:cubicBezTo>
                      <a:pt x="1392" y="8190"/>
                      <a:pt x="1321" y="8029"/>
                      <a:pt x="1321" y="7851"/>
                    </a:cubicBezTo>
                    <a:lnTo>
                      <a:pt x="1321" y="5406"/>
                    </a:lnTo>
                    <a:cubicBezTo>
                      <a:pt x="1321" y="5299"/>
                      <a:pt x="1321" y="4996"/>
                      <a:pt x="1125" y="4693"/>
                    </a:cubicBezTo>
                    <a:cubicBezTo>
                      <a:pt x="1321" y="4407"/>
                      <a:pt x="1321" y="4104"/>
                      <a:pt x="1321" y="3997"/>
                    </a:cubicBezTo>
                    <a:lnTo>
                      <a:pt x="1321" y="1481"/>
                    </a:lnTo>
                    <a:cubicBezTo>
                      <a:pt x="1321" y="1303"/>
                      <a:pt x="1392" y="1160"/>
                      <a:pt x="1553" y="1071"/>
                    </a:cubicBezTo>
                    <a:cubicBezTo>
                      <a:pt x="1660" y="999"/>
                      <a:pt x="1785" y="964"/>
                      <a:pt x="1820" y="946"/>
                    </a:cubicBezTo>
                    <a:lnTo>
                      <a:pt x="2213" y="946"/>
                    </a:lnTo>
                    <a:cubicBezTo>
                      <a:pt x="2302" y="946"/>
                      <a:pt x="2374" y="874"/>
                      <a:pt x="2374" y="803"/>
                    </a:cubicBezTo>
                    <a:lnTo>
                      <a:pt x="2374" y="161"/>
                    </a:lnTo>
                    <a:cubicBezTo>
                      <a:pt x="2374" y="143"/>
                      <a:pt x="2374" y="125"/>
                      <a:pt x="2356" y="107"/>
                    </a:cubicBezTo>
                    <a:cubicBezTo>
                      <a:pt x="2338" y="36"/>
                      <a:pt x="2284" y="0"/>
                      <a:pt x="2213" y="0"/>
                    </a:cubicBezTo>
                    <a:close/>
                  </a:path>
                </a:pathLst>
              </a:custGeom>
              <a:solidFill>
                <a:srgbClr val="24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706;p26">
                <a:extLst>
                  <a:ext uri="{FF2B5EF4-FFF2-40B4-BE49-F238E27FC236}">
                    <a16:creationId xmlns:a16="http://schemas.microsoft.com/office/drawing/2014/main" xmlns="" id="{D03278E9-023D-4BD0-B375-F99330080834}"/>
                  </a:ext>
                </a:extLst>
              </p:cNvPr>
              <p:cNvSpPr/>
              <p:nvPr/>
            </p:nvSpPr>
            <p:spPr>
              <a:xfrm>
                <a:off x="1828775" y="2823375"/>
                <a:ext cx="59350" cy="233300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9332" extrusionOk="0">
                    <a:moveTo>
                      <a:pt x="590" y="321"/>
                    </a:moveTo>
                    <a:cubicBezTo>
                      <a:pt x="1446" y="428"/>
                      <a:pt x="1678" y="1124"/>
                      <a:pt x="1678" y="1481"/>
                    </a:cubicBezTo>
                    <a:lnTo>
                      <a:pt x="1660" y="3997"/>
                    </a:lnTo>
                    <a:cubicBezTo>
                      <a:pt x="1660" y="4050"/>
                      <a:pt x="1678" y="4247"/>
                      <a:pt x="1785" y="4371"/>
                    </a:cubicBezTo>
                    <a:cubicBezTo>
                      <a:pt x="1857" y="4425"/>
                      <a:pt x="1946" y="4479"/>
                      <a:pt x="2053" y="4496"/>
                    </a:cubicBezTo>
                    <a:lnTo>
                      <a:pt x="2053" y="4853"/>
                    </a:lnTo>
                    <a:cubicBezTo>
                      <a:pt x="1946" y="4871"/>
                      <a:pt x="1857" y="4907"/>
                      <a:pt x="1803" y="4978"/>
                    </a:cubicBezTo>
                    <a:cubicBezTo>
                      <a:pt x="1678" y="5103"/>
                      <a:pt x="1660" y="5281"/>
                      <a:pt x="1678" y="5353"/>
                    </a:cubicBezTo>
                    <a:lnTo>
                      <a:pt x="1678" y="7869"/>
                    </a:lnTo>
                    <a:cubicBezTo>
                      <a:pt x="1678" y="8208"/>
                      <a:pt x="1446" y="8904"/>
                      <a:pt x="590" y="9028"/>
                    </a:cubicBezTo>
                    <a:lnTo>
                      <a:pt x="322" y="9028"/>
                    </a:lnTo>
                    <a:lnTo>
                      <a:pt x="322" y="8707"/>
                    </a:lnTo>
                    <a:lnTo>
                      <a:pt x="590" y="8707"/>
                    </a:lnTo>
                    <a:cubicBezTo>
                      <a:pt x="661" y="8689"/>
                      <a:pt x="822" y="8654"/>
                      <a:pt x="982" y="8547"/>
                    </a:cubicBezTo>
                    <a:cubicBezTo>
                      <a:pt x="1232" y="8386"/>
                      <a:pt x="1375" y="8154"/>
                      <a:pt x="1375" y="7833"/>
                    </a:cubicBezTo>
                    <a:lnTo>
                      <a:pt x="1375" y="5371"/>
                    </a:lnTo>
                    <a:cubicBezTo>
                      <a:pt x="1357" y="5299"/>
                      <a:pt x="1357" y="5014"/>
                      <a:pt x="1553" y="4782"/>
                    </a:cubicBezTo>
                    <a:cubicBezTo>
                      <a:pt x="1607" y="4710"/>
                      <a:pt x="1607" y="4621"/>
                      <a:pt x="1553" y="4568"/>
                    </a:cubicBezTo>
                    <a:cubicBezTo>
                      <a:pt x="1357" y="4336"/>
                      <a:pt x="1357" y="4032"/>
                      <a:pt x="1375" y="3979"/>
                    </a:cubicBezTo>
                    <a:lnTo>
                      <a:pt x="1375" y="1481"/>
                    </a:lnTo>
                    <a:cubicBezTo>
                      <a:pt x="1375" y="1178"/>
                      <a:pt x="1232" y="964"/>
                      <a:pt x="982" y="803"/>
                    </a:cubicBezTo>
                    <a:cubicBezTo>
                      <a:pt x="822" y="696"/>
                      <a:pt x="643" y="660"/>
                      <a:pt x="590" y="642"/>
                    </a:cubicBezTo>
                    <a:lnTo>
                      <a:pt x="322" y="642"/>
                    </a:lnTo>
                    <a:lnTo>
                      <a:pt x="322" y="321"/>
                    </a:lnTo>
                    <a:close/>
                    <a:moveTo>
                      <a:pt x="161" y="0"/>
                    </a:moveTo>
                    <a:cubicBezTo>
                      <a:pt x="72" y="0"/>
                      <a:pt x="1" y="71"/>
                      <a:pt x="1" y="161"/>
                    </a:cubicBezTo>
                    <a:lnTo>
                      <a:pt x="1" y="803"/>
                    </a:lnTo>
                    <a:cubicBezTo>
                      <a:pt x="1" y="874"/>
                      <a:pt x="72" y="946"/>
                      <a:pt x="161" y="946"/>
                    </a:cubicBezTo>
                    <a:lnTo>
                      <a:pt x="536" y="946"/>
                    </a:lnTo>
                    <a:cubicBezTo>
                      <a:pt x="590" y="964"/>
                      <a:pt x="715" y="999"/>
                      <a:pt x="822" y="1071"/>
                    </a:cubicBezTo>
                    <a:cubicBezTo>
                      <a:pt x="982" y="1160"/>
                      <a:pt x="1054" y="1303"/>
                      <a:pt x="1054" y="1481"/>
                    </a:cubicBezTo>
                    <a:lnTo>
                      <a:pt x="1054" y="3925"/>
                    </a:lnTo>
                    <a:cubicBezTo>
                      <a:pt x="1054" y="4032"/>
                      <a:pt x="1054" y="4354"/>
                      <a:pt x="1250" y="4639"/>
                    </a:cubicBezTo>
                    <a:cubicBezTo>
                      <a:pt x="1054" y="4925"/>
                      <a:pt x="1054" y="5246"/>
                      <a:pt x="1054" y="5353"/>
                    </a:cubicBezTo>
                    <a:lnTo>
                      <a:pt x="1054" y="7851"/>
                    </a:lnTo>
                    <a:cubicBezTo>
                      <a:pt x="1054" y="8029"/>
                      <a:pt x="964" y="8190"/>
                      <a:pt x="822" y="8279"/>
                    </a:cubicBezTo>
                    <a:cubicBezTo>
                      <a:pt x="715" y="8350"/>
                      <a:pt x="590" y="8386"/>
                      <a:pt x="536" y="8386"/>
                    </a:cubicBezTo>
                    <a:lnTo>
                      <a:pt x="161" y="8386"/>
                    </a:lnTo>
                    <a:cubicBezTo>
                      <a:pt x="72" y="8386"/>
                      <a:pt x="1" y="8457"/>
                      <a:pt x="1" y="8547"/>
                    </a:cubicBezTo>
                    <a:lnTo>
                      <a:pt x="1" y="9171"/>
                    </a:lnTo>
                    <a:cubicBezTo>
                      <a:pt x="1" y="9189"/>
                      <a:pt x="1" y="9207"/>
                      <a:pt x="1" y="9225"/>
                    </a:cubicBezTo>
                    <a:cubicBezTo>
                      <a:pt x="37" y="9296"/>
                      <a:pt x="90" y="9332"/>
                      <a:pt x="161" y="9332"/>
                    </a:cubicBezTo>
                    <a:lnTo>
                      <a:pt x="625" y="9332"/>
                    </a:lnTo>
                    <a:cubicBezTo>
                      <a:pt x="732" y="9314"/>
                      <a:pt x="1125" y="9243"/>
                      <a:pt x="1482" y="8957"/>
                    </a:cubicBezTo>
                    <a:cubicBezTo>
                      <a:pt x="1803" y="8689"/>
                      <a:pt x="1981" y="8315"/>
                      <a:pt x="1981" y="7869"/>
                    </a:cubicBezTo>
                    <a:lnTo>
                      <a:pt x="1981" y="5335"/>
                    </a:lnTo>
                    <a:cubicBezTo>
                      <a:pt x="1981" y="5299"/>
                      <a:pt x="1999" y="5228"/>
                      <a:pt x="2017" y="5192"/>
                    </a:cubicBezTo>
                    <a:cubicBezTo>
                      <a:pt x="2035" y="5174"/>
                      <a:pt x="2071" y="5157"/>
                      <a:pt x="2213" y="5157"/>
                    </a:cubicBezTo>
                    <a:cubicBezTo>
                      <a:pt x="2303" y="5157"/>
                      <a:pt x="2374" y="5085"/>
                      <a:pt x="2374" y="4996"/>
                    </a:cubicBezTo>
                    <a:lnTo>
                      <a:pt x="2374" y="4443"/>
                    </a:lnTo>
                    <a:cubicBezTo>
                      <a:pt x="2374" y="4354"/>
                      <a:pt x="2303" y="4229"/>
                      <a:pt x="2213" y="4193"/>
                    </a:cubicBezTo>
                    <a:cubicBezTo>
                      <a:pt x="2071" y="4193"/>
                      <a:pt x="2035" y="4157"/>
                      <a:pt x="2017" y="4157"/>
                    </a:cubicBezTo>
                    <a:cubicBezTo>
                      <a:pt x="1999" y="4122"/>
                      <a:pt x="1981" y="4050"/>
                      <a:pt x="1981" y="4015"/>
                    </a:cubicBezTo>
                    <a:lnTo>
                      <a:pt x="1981" y="3997"/>
                    </a:lnTo>
                    <a:lnTo>
                      <a:pt x="1981" y="1481"/>
                    </a:lnTo>
                    <a:cubicBezTo>
                      <a:pt x="1981" y="1035"/>
                      <a:pt x="1803" y="660"/>
                      <a:pt x="1482" y="375"/>
                    </a:cubicBezTo>
                    <a:cubicBezTo>
                      <a:pt x="1125" y="89"/>
                      <a:pt x="732" y="18"/>
                      <a:pt x="625" y="0"/>
                    </a:cubicBezTo>
                    <a:close/>
                  </a:path>
                </a:pathLst>
              </a:custGeom>
              <a:solidFill>
                <a:srgbClr val="24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707;p26">
                <a:extLst>
                  <a:ext uri="{FF2B5EF4-FFF2-40B4-BE49-F238E27FC236}">
                    <a16:creationId xmlns:a16="http://schemas.microsoft.com/office/drawing/2014/main" xmlns="" id="{938BFFB7-3028-4BF4-A38B-2429675A623A}"/>
                  </a:ext>
                </a:extLst>
              </p:cNvPr>
              <p:cNvSpPr/>
              <p:nvPr/>
            </p:nvSpPr>
            <p:spPr>
              <a:xfrm>
                <a:off x="1685600" y="2876900"/>
                <a:ext cx="15125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5639" extrusionOk="0">
                    <a:moveTo>
                      <a:pt x="2249" y="0"/>
                    </a:moveTo>
                    <a:cubicBezTo>
                      <a:pt x="1999" y="0"/>
                      <a:pt x="1803" y="161"/>
                      <a:pt x="1767" y="393"/>
                    </a:cubicBezTo>
                    <a:cubicBezTo>
                      <a:pt x="1767" y="393"/>
                      <a:pt x="1767" y="411"/>
                      <a:pt x="1767" y="411"/>
                    </a:cubicBezTo>
                    <a:lnTo>
                      <a:pt x="1374" y="3872"/>
                    </a:lnTo>
                    <a:lnTo>
                      <a:pt x="1214" y="3248"/>
                    </a:lnTo>
                    <a:cubicBezTo>
                      <a:pt x="1142" y="3051"/>
                      <a:pt x="964" y="2909"/>
                      <a:pt x="750" y="2909"/>
                    </a:cubicBezTo>
                    <a:lnTo>
                      <a:pt x="161" y="2909"/>
                    </a:lnTo>
                    <a:cubicBezTo>
                      <a:pt x="72" y="2909"/>
                      <a:pt x="0" y="2980"/>
                      <a:pt x="0" y="3069"/>
                    </a:cubicBezTo>
                    <a:lnTo>
                      <a:pt x="0" y="3694"/>
                    </a:lnTo>
                    <a:cubicBezTo>
                      <a:pt x="0" y="3783"/>
                      <a:pt x="72" y="3854"/>
                      <a:pt x="161" y="3854"/>
                    </a:cubicBezTo>
                    <a:lnTo>
                      <a:pt x="393" y="3854"/>
                    </a:lnTo>
                    <a:lnTo>
                      <a:pt x="785" y="5299"/>
                    </a:lnTo>
                    <a:cubicBezTo>
                      <a:pt x="839" y="5496"/>
                      <a:pt x="1035" y="5638"/>
                      <a:pt x="1232" y="5638"/>
                    </a:cubicBezTo>
                    <a:lnTo>
                      <a:pt x="1749" y="5638"/>
                    </a:lnTo>
                    <a:cubicBezTo>
                      <a:pt x="1963" y="5621"/>
                      <a:pt x="2159" y="5460"/>
                      <a:pt x="2177" y="5228"/>
                    </a:cubicBezTo>
                    <a:lnTo>
                      <a:pt x="2695" y="946"/>
                    </a:lnTo>
                    <a:lnTo>
                      <a:pt x="5888" y="946"/>
                    </a:lnTo>
                    <a:cubicBezTo>
                      <a:pt x="5978" y="946"/>
                      <a:pt x="6049" y="874"/>
                      <a:pt x="6049" y="785"/>
                    </a:cubicBezTo>
                    <a:lnTo>
                      <a:pt x="6049" y="161"/>
                    </a:lnTo>
                    <a:cubicBezTo>
                      <a:pt x="6049" y="72"/>
                      <a:pt x="5978" y="0"/>
                      <a:pt x="5888" y="0"/>
                    </a:cubicBezTo>
                    <a:lnTo>
                      <a:pt x="5139" y="0"/>
                    </a:lnTo>
                    <a:cubicBezTo>
                      <a:pt x="5050" y="0"/>
                      <a:pt x="4978" y="54"/>
                      <a:pt x="4978" y="125"/>
                    </a:cubicBezTo>
                    <a:cubicBezTo>
                      <a:pt x="4961" y="232"/>
                      <a:pt x="5032" y="303"/>
                      <a:pt x="5139" y="303"/>
                    </a:cubicBezTo>
                    <a:lnTo>
                      <a:pt x="5728" y="303"/>
                    </a:lnTo>
                    <a:lnTo>
                      <a:pt x="5728" y="625"/>
                    </a:lnTo>
                    <a:lnTo>
                      <a:pt x="2552" y="625"/>
                    </a:lnTo>
                    <a:cubicBezTo>
                      <a:pt x="2481" y="625"/>
                      <a:pt x="2409" y="696"/>
                      <a:pt x="2391" y="767"/>
                    </a:cubicBezTo>
                    <a:lnTo>
                      <a:pt x="1874" y="5192"/>
                    </a:lnTo>
                    <a:cubicBezTo>
                      <a:pt x="1856" y="5264"/>
                      <a:pt x="1803" y="5317"/>
                      <a:pt x="1731" y="5317"/>
                    </a:cubicBezTo>
                    <a:lnTo>
                      <a:pt x="1232" y="5317"/>
                    </a:lnTo>
                    <a:cubicBezTo>
                      <a:pt x="1160" y="5317"/>
                      <a:pt x="1107" y="5282"/>
                      <a:pt x="1089" y="5210"/>
                    </a:cubicBezTo>
                    <a:lnTo>
                      <a:pt x="661" y="3658"/>
                    </a:lnTo>
                    <a:cubicBezTo>
                      <a:pt x="643" y="3587"/>
                      <a:pt x="589" y="3551"/>
                      <a:pt x="518" y="3551"/>
                    </a:cubicBezTo>
                    <a:lnTo>
                      <a:pt x="322" y="3551"/>
                    </a:lnTo>
                    <a:lnTo>
                      <a:pt x="322" y="3230"/>
                    </a:lnTo>
                    <a:lnTo>
                      <a:pt x="750" y="3230"/>
                    </a:lnTo>
                    <a:cubicBezTo>
                      <a:pt x="821" y="3230"/>
                      <a:pt x="875" y="3265"/>
                      <a:pt x="910" y="3337"/>
                    </a:cubicBezTo>
                    <a:lnTo>
                      <a:pt x="1285" y="4764"/>
                    </a:lnTo>
                    <a:cubicBezTo>
                      <a:pt x="1301" y="4826"/>
                      <a:pt x="1356" y="4875"/>
                      <a:pt x="1418" y="4875"/>
                    </a:cubicBezTo>
                    <a:cubicBezTo>
                      <a:pt x="1427" y="4875"/>
                      <a:pt x="1436" y="4874"/>
                      <a:pt x="1446" y="4871"/>
                    </a:cubicBezTo>
                    <a:cubicBezTo>
                      <a:pt x="1517" y="4871"/>
                      <a:pt x="1588" y="4818"/>
                      <a:pt x="1588" y="4746"/>
                    </a:cubicBezTo>
                    <a:lnTo>
                      <a:pt x="2088" y="446"/>
                    </a:lnTo>
                    <a:cubicBezTo>
                      <a:pt x="2106" y="375"/>
                      <a:pt x="2159" y="303"/>
                      <a:pt x="2231" y="303"/>
                    </a:cubicBezTo>
                    <a:lnTo>
                      <a:pt x="4372" y="303"/>
                    </a:lnTo>
                    <a:cubicBezTo>
                      <a:pt x="4461" y="303"/>
                      <a:pt x="4532" y="250"/>
                      <a:pt x="4532" y="179"/>
                    </a:cubicBezTo>
                    <a:cubicBezTo>
                      <a:pt x="4550" y="72"/>
                      <a:pt x="4479" y="0"/>
                      <a:pt x="4372" y="0"/>
                    </a:cubicBezTo>
                    <a:close/>
                  </a:path>
                </a:pathLst>
              </a:custGeom>
              <a:solidFill>
                <a:srgbClr val="24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708;p26">
                <a:extLst>
                  <a:ext uri="{FF2B5EF4-FFF2-40B4-BE49-F238E27FC236}">
                    <a16:creationId xmlns:a16="http://schemas.microsoft.com/office/drawing/2014/main" xmlns="" id="{0A7CCDDD-8707-4DD6-BF46-B0A003137FEC}"/>
                  </a:ext>
                </a:extLst>
              </p:cNvPr>
              <p:cNvSpPr/>
              <p:nvPr/>
            </p:nvSpPr>
            <p:spPr>
              <a:xfrm>
                <a:off x="1756525" y="2919375"/>
                <a:ext cx="7495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637" extrusionOk="0">
                    <a:moveTo>
                      <a:pt x="304" y="1"/>
                    </a:moveTo>
                    <a:cubicBezTo>
                      <a:pt x="274" y="1"/>
                      <a:pt x="243" y="11"/>
                      <a:pt x="214" y="32"/>
                    </a:cubicBezTo>
                    <a:cubicBezTo>
                      <a:pt x="143" y="85"/>
                      <a:pt x="125" y="192"/>
                      <a:pt x="179" y="264"/>
                    </a:cubicBezTo>
                    <a:lnTo>
                      <a:pt x="1285" y="1709"/>
                    </a:lnTo>
                    <a:lnTo>
                      <a:pt x="54" y="3333"/>
                    </a:lnTo>
                    <a:cubicBezTo>
                      <a:pt x="0" y="3404"/>
                      <a:pt x="18" y="3493"/>
                      <a:pt x="90" y="3547"/>
                    </a:cubicBezTo>
                    <a:cubicBezTo>
                      <a:pt x="125" y="3565"/>
                      <a:pt x="161" y="3583"/>
                      <a:pt x="179" y="3583"/>
                    </a:cubicBezTo>
                    <a:cubicBezTo>
                      <a:pt x="232" y="3583"/>
                      <a:pt x="286" y="3565"/>
                      <a:pt x="304" y="3511"/>
                    </a:cubicBezTo>
                    <a:lnTo>
                      <a:pt x="1481" y="1959"/>
                    </a:lnTo>
                    <a:lnTo>
                      <a:pt x="2695" y="3583"/>
                    </a:lnTo>
                    <a:cubicBezTo>
                      <a:pt x="2730" y="3618"/>
                      <a:pt x="2784" y="3636"/>
                      <a:pt x="2820" y="3636"/>
                    </a:cubicBezTo>
                    <a:cubicBezTo>
                      <a:pt x="2855" y="3636"/>
                      <a:pt x="2891" y="3618"/>
                      <a:pt x="2927" y="3600"/>
                    </a:cubicBezTo>
                    <a:cubicBezTo>
                      <a:pt x="2998" y="3547"/>
                      <a:pt x="2998" y="3458"/>
                      <a:pt x="2944" y="3386"/>
                    </a:cubicBezTo>
                    <a:lnTo>
                      <a:pt x="1678" y="1709"/>
                    </a:lnTo>
                    <a:lnTo>
                      <a:pt x="2766" y="264"/>
                    </a:lnTo>
                    <a:cubicBezTo>
                      <a:pt x="2820" y="192"/>
                      <a:pt x="2802" y="85"/>
                      <a:pt x="2730" y="32"/>
                    </a:cubicBezTo>
                    <a:cubicBezTo>
                      <a:pt x="2702" y="11"/>
                      <a:pt x="2671" y="1"/>
                      <a:pt x="2641" y="1"/>
                    </a:cubicBezTo>
                    <a:cubicBezTo>
                      <a:pt x="2594" y="1"/>
                      <a:pt x="2549" y="24"/>
                      <a:pt x="2516" y="68"/>
                    </a:cubicBezTo>
                    <a:lnTo>
                      <a:pt x="1481" y="1441"/>
                    </a:lnTo>
                    <a:lnTo>
                      <a:pt x="429" y="68"/>
                    </a:lnTo>
                    <a:cubicBezTo>
                      <a:pt x="396" y="24"/>
                      <a:pt x="351" y="1"/>
                      <a:pt x="304" y="1"/>
                    </a:cubicBezTo>
                    <a:close/>
                  </a:path>
                </a:pathLst>
              </a:custGeom>
              <a:solidFill>
                <a:srgbClr val="24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709;p26">
                <a:extLst>
                  <a:ext uri="{FF2B5EF4-FFF2-40B4-BE49-F238E27FC236}">
                    <a16:creationId xmlns:a16="http://schemas.microsoft.com/office/drawing/2014/main" xmlns="" id="{78B5563F-5ABC-435F-B01C-5175C57BFCF0}"/>
                  </a:ext>
                </a:extLst>
              </p:cNvPr>
              <p:cNvSpPr/>
              <p:nvPr/>
            </p:nvSpPr>
            <p:spPr>
              <a:xfrm>
                <a:off x="1879625" y="2796600"/>
                <a:ext cx="25450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1571" extrusionOk="0">
                    <a:moveTo>
                      <a:pt x="483" y="0"/>
                    </a:moveTo>
                    <a:cubicBezTo>
                      <a:pt x="251" y="0"/>
                      <a:pt x="72" y="161"/>
                      <a:pt x="19" y="375"/>
                    </a:cubicBezTo>
                    <a:cubicBezTo>
                      <a:pt x="1" y="464"/>
                      <a:pt x="54" y="554"/>
                      <a:pt x="144" y="571"/>
                    </a:cubicBezTo>
                    <a:cubicBezTo>
                      <a:pt x="153" y="573"/>
                      <a:pt x="163" y="574"/>
                      <a:pt x="172" y="574"/>
                    </a:cubicBezTo>
                    <a:cubicBezTo>
                      <a:pt x="251" y="574"/>
                      <a:pt x="324" y="510"/>
                      <a:pt x="340" y="447"/>
                    </a:cubicBezTo>
                    <a:cubicBezTo>
                      <a:pt x="340" y="375"/>
                      <a:pt x="411" y="322"/>
                      <a:pt x="483" y="322"/>
                    </a:cubicBezTo>
                    <a:cubicBezTo>
                      <a:pt x="572" y="322"/>
                      <a:pt x="625" y="375"/>
                      <a:pt x="643" y="464"/>
                    </a:cubicBezTo>
                    <a:lnTo>
                      <a:pt x="625" y="482"/>
                    </a:lnTo>
                    <a:cubicBezTo>
                      <a:pt x="625" y="554"/>
                      <a:pt x="590" y="607"/>
                      <a:pt x="536" y="696"/>
                    </a:cubicBezTo>
                    <a:cubicBezTo>
                      <a:pt x="340" y="964"/>
                      <a:pt x="215" y="1125"/>
                      <a:pt x="162" y="1196"/>
                    </a:cubicBezTo>
                    <a:cubicBezTo>
                      <a:pt x="90" y="1303"/>
                      <a:pt x="37" y="1357"/>
                      <a:pt x="72" y="1446"/>
                    </a:cubicBezTo>
                    <a:cubicBezTo>
                      <a:pt x="90" y="1499"/>
                      <a:pt x="126" y="1535"/>
                      <a:pt x="179" y="1553"/>
                    </a:cubicBezTo>
                    <a:cubicBezTo>
                      <a:pt x="197" y="1553"/>
                      <a:pt x="215" y="1571"/>
                      <a:pt x="465" y="1571"/>
                    </a:cubicBezTo>
                    <a:cubicBezTo>
                      <a:pt x="554" y="1571"/>
                      <a:pt x="679" y="1553"/>
                      <a:pt x="840" y="1553"/>
                    </a:cubicBezTo>
                    <a:cubicBezTo>
                      <a:pt x="929" y="1553"/>
                      <a:pt x="1000" y="1499"/>
                      <a:pt x="1000" y="1428"/>
                    </a:cubicBezTo>
                    <a:cubicBezTo>
                      <a:pt x="1018" y="1321"/>
                      <a:pt x="947" y="1249"/>
                      <a:pt x="840" y="1249"/>
                    </a:cubicBezTo>
                    <a:lnTo>
                      <a:pt x="518" y="1249"/>
                    </a:lnTo>
                    <a:cubicBezTo>
                      <a:pt x="590" y="1160"/>
                      <a:pt x="679" y="1035"/>
                      <a:pt x="786" y="875"/>
                    </a:cubicBezTo>
                    <a:cubicBezTo>
                      <a:pt x="875" y="750"/>
                      <a:pt x="947" y="625"/>
                      <a:pt x="947" y="464"/>
                    </a:cubicBezTo>
                    <a:cubicBezTo>
                      <a:pt x="947" y="215"/>
                      <a:pt x="750" y="0"/>
                      <a:pt x="483" y="0"/>
                    </a:cubicBezTo>
                    <a:close/>
                  </a:path>
                </a:pathLst>
              </a:custGeom>
              <a:solidFill>
                <a:srgbClr val="24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710;p26">
                <a:extLst>
                  <a:ext uri="{FF2B5EF4-FFF2-40B4-BE49-F238E27FC236}">
                    <a16:creationId xmlns:a16="http://schemas.microsoft.com/office/drawing/2014/main" xmlns="" id="{3FDC1329-28A2-4F4C-919F-4F787084148F}"/>
                  </a:ext>
                </a:extLst>
              </p:cNvPr>
              <p:cNvSpPr/>
              <p:nvPr/>
            </p:nvSpPr>
            <p:spPr>
              <a:xfrm>
                <a:off x="1685600" y="2895625"/>
                <a:ext cx="3035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592" extrusionOk="0">
                    <a:moveTo>
                      <a:pt x="143" y="1"/>
                    </a:moveTo>
                    <a:cubicBezTo>
                      <a:pt x="54" y="18"/>
                      <a:pt x="0" y="90"/>
                      <a:pt x="0" y="161"/>
                    </a:cubicBezTo>
                    <a:lnTo>
                      <a:pt x="0" y="1428"/>
                    </a:lnTo>
                    <a:cubicBezTo>
                      <a:pt x="0" y="1517"/>
                      <a:pt x="54" y="1589"/>
                      <a:pt x="143" y="1589"/>
                    </a:cubicBezTo>
                    <a:cubicBezTo>
                      <a:pt x="152" y="1590"/>
                      <a:pt x="162" y="1591"/>
                      <a:pt x="171" y="1591"/>
                    </a:cubicBezTo>
                    <a:cubicBezTo>
                      <a:pt x="250" y="1591"/>
                      <a:pt x="322" y="1526"/>
                      <a:pt x="322" y="1446"/>
                    </a:cubicBezTo>
                    <a:lnTo>
                      <a:pt x="322" y="821"/>
                    </a:lnTo>
                    <a:cubicBezTo>
                      <a:pt x="322" y="518"/>
                      <a:pt x="446" y="340"/>
                      <a:pt x="643" y="340"/>
                    </a:cubicBezTo>
                    <a:cubicBezTo>
                      <a:pt x="714" y="340"/>
                      <a:pt x="750" y="357"/>
                      <a:pt x="803" y="393"/>
                    </a:cubicBezTo>
                    <a:cubicBezTo>
                      <a:pt x="857" y="464"/>
                      <a:pt x="893" y="607"/>
                      <a:pt x="893" y="786"/>
                    </a:cubicBezTo>
                    <a:lnTo>
                      <a:pt x="893" y="803"/>
                    </a:lnTo>
                    <a:lnTo>
                      <a:pt x="893" y="1428"/>
                    </a:lnTo>
                    <a:cubicBezTo>
                      <a:pt x="893" y="1499"/>
                      <a:pt x="946" y="1571"/>
                      <a:pt x="1035" y="1589"/>
                    </a:cubicBezTo>
                    <a:cubicBezTo>
                      <a:pt x="1043" y="1590"/>
                      <a:pt x="1051" y="1591"/>
                      <a:pt x="1059" y="1591"/>
                    </a:cubicBezTo>
                    <a:cubicBezTo>
                      <a:pt x="1139" y="1591"/>
                      <a:pt x="1214" y="1509"/>
                      <a:pt x="1214" y="1428"/>
                    </a:cubicBezTo>
                    <a:lnTo>
                      <a:pt x="1214" y="803"/>
                    </a:lnTo>
                    <a:cubicBezTo>
                      <a:pt x="1214" y="518"/>
                      <a:pt x="1160" y="304"/>
                      <a:pt x="1017" y="161"/>
                    </a:cubicBezTo>
                    <a:cubicBezTo>
                      <a:pt x="928" y="72"/>
                      <a:pt x="785" y="18"/>
                      <a:pt x="643" y="18"/>
                    </a:cubicBezTo>
                    <a:cubicBezTo>
                      <a:pt x="518" y="18"/>
                      <a:pt x="411" y="54"/>
                      <a:pt x="304" y="108"/>
                    </a:cubicBezTo>
                    <a:cubicBezTo>
                      <a:pt x="286" y="36"/>
                      <a:pt x="215" y="1"/>
                      <a:pt x="143" y="1"/>
                    </a:cubicBezTo>
                    <a:close/>
                  </a:path>
                </a:pathLst>
              </a:custGeom>
              <a:solidFill>
                <a:srgbClr val="24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" name="Google Shape;711;p26">
              <a:extLst>
                <a:ext uri="{FF2B5EF4-FFF2-40B4-BE49-F238E27FC236}">
                  <a16:creationId xmlns:a16="http://schemas.microsoft.com/office/drawing/2014/main" xmlns="" id="{12AAEF8B-6515-4118-A1DA-1F0533160025}"/>
                </a:ext>
              </a:extLst>
            </p:cNvPr>
            <p:cNvGrpSpPr/>
            <p:nvPr/>
          </p:nvGrpSpPr>
          <p:grpSpPr>
            <a:xfrm rot="-761177">
              <a:off x="7625711" y="2053153"/>
              <a:ext cx="1337175" cy="1337175"/>
              <a:chOff x="2005688" y="3510288"/>
              <a:chExt cx="1344600" cy="1344600"/>
            </a:xfrm>
          </p:grpSpPr>
          <p:sp>
            <p:nvSpPr>
              <p:cNvPr id="40" name="Google Shape;712;p26">
                <a:extLst>
                  <a:ext uri="{FF2B5EF4-FFF2-40B4-BE49-F238E27FC236}">
                    <a16:creationId xmlns:a16="http://schemas.microsoft.com/office/drawing/2014/main" xmlns="" id="{487F1298-EB63-4989-834E-276C6D420EF7}"/>
                  </a:ext>
                </a:extLst>
              </p:cNvPr>
              <p:cNvSpPr/>
              <p:nvPr/>
            </p:nvSpPr>
            <p:spPr>
              <a:xfrm>
                <a:off x="2005688" y="3510288"/>
                <a:ext cx="1344600" cy="1344600"/>
              </a:xfrm>
              <a:prstGeom prst="ellipse">
                <a:avLst/>
              </a:prstGeom>
              <a:solidFill>
                <a:schemeClr val="accen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76200" dir="7380000" algn="bl" rotWithShape="0">
                  <a:schemeClr val="dk1">
                    <a:alpha val="3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713;p26">
                <a:extLst>
                  <a:ext uri="{FF2B5EF4-FFF2-40B4-BE49-F238E27FC236}">
                    <a16:creationId xmlns:a16="http://schemas.microsoft.com/office/drawing/2014/main" xmlns="" id="{AA788EDE-AFC9-45D6-BD85-F63CEABF9D1F}"/>
                  </a:ext>
                </a:extLst>
              </p:cNvPr>
              <p:cNvSpPr/>
              <p:nvPr/>
            </p:nvSpPr>
            <p:spPr>
              <a:xfrm>
                <a:off x="2087838" y="3592448"/>
                <a:ext cx="1180200" cy="11802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714;p26">
                <a:extLst>
                  <a:ext uri="{FF2B5EF4-FFF2-40B4-BE49-F238E27FC236}">
                    <a16:creationId xmlns:a16="http://schemas.microsoft.com/office/drawing/2014/main" xmlns="" id="{08A86649-A9F9-411F-A56D-060850AEE12C}"/>
                  </a:ext>
                </a:extLst>
              </p:cNvPr>
              <p:cNvSpPr/>
              <p:nvPr/>
            </p:nvSpPr>
            <p:spPr>
              <a:xfrm>
                <a:off x="2182800" y="3687400"/>
                <a:ext cx="990300" cy="990300"/>
              </a:xfrm>
              <a:prstGeom prst="ellipse">
                <a:avLst/>
              </a:pr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729;p26">
              <a:extLst>
                <a:ext uri="{FF2B5EF4-FFF2-40B4-BE49-F238E27FC236}">
                  <a16:creationId xmlns:a16="http://schemas.microsoft.com/office/drawing/2014/main" xmlns="" id="{5289FD25-F45A-4C38-B619-EB84093B151B}"/>
                </a:ext>
              </a:extLst>
            </p:cNvPr>
            <p:cNvSpPr/>
            <p:nvPr/>
          </p:nvSpPr>
          <p:spPr>
            <a:xfrm rot="2700000">
              <a:off x="7597643" y="3869532"/>
              <a:ext cx="241831" cy="209586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731;p26">
              <a:extLst>
                <a:ext uri="{FF2B5EF4-FFF2-40B4-BE49-F238E27FC236}">
                  <a16:creationId xmlns:a16="http://schemas.microsoft.com/office/drawing/2014/main" xmlns="" id="{FD979BD5-03B9-4BB9-8AE4-40822BEC635A}"/>
                </a:ext>
              </a:extLst>
            </p:cNvPr>
            <p:cNvGrpSpPr/>
            <p:nvPr/>
          </p:nvGrpSpPr>
          <p:grpSpPr>
            <a:xfrm rot="-761314">
              <a:off x="8017822" y="2442444"/>
              <a:ext cx="553824" cy="558368"/>
              <a:chOff x="5114950" y="3653950"/>
              <a:chExt cx="268125" cy="270325"/>
            </a:xfrm>
          </p:grpSpPr>
          <p:sp>
            <p:nvSpPr>
              <p:cNvPr id="30" name="Google Shape;732;p26">
                <a:extLst>
                  <a:ext uri="{FF2B5EF4-FFF2-40B4-BE49-F238E27FC236}">
                    <a16:creationId xmlns:a16="http://schemas.microsoft.com/office/drawing/2014/main" xmlns="" id="{73975E29-D1B7-44C7-B17A-7DCED440DCB8}"/>
                  </a:ext>
                </a:extLst>
              </p:cNvPr>
              <p:cNvSpPr/>
              <p:nvPr/>
            </p:nvSpPr>
            <p:spPr>
              <a:xfrm>
                <a:off x="5209075" y="3838175"/>
                <a:ext cx="82100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3284" extrusionOk="0">
                    <a:moveTo>
                      <a:pt x="1642" y="0"/>
                    </a:moveTo>
                    <a:cubicBezTo>
                      <a:pt x="732" y="0"/>
                      <a:pt x="0" y="732"/>
                      <a:pt x="0" y="1642"/>
                    </a:cubicBezTo>
                    <a:cubicBezTo>
                      <a:pt x="0" y="2552"/>
                      <a:pt x="732" y="3283"/>
                      <a:pt x="1642" y="3283"/>
                    </a:cubicBezTo>
                    <a:cubicBezTo>
                      <a:pt x="2552" y="3283"/>
                      <a:pt x="3284" y="2552"/>
                      <a:pt x="3284" y="1642"/>
                    </a:cubicBezTo>
                    <a:cubicBezTo>
                      <a:pt x="3284" y="732"/>
                      <a:pt x="2552" y="0"/>
                      <a:pt x="1642" y="0"/>
                    </a:cubicBezTo>
                    <a:close/>
                  </a:path>
                </a:pathLst>
              </a:custGeom>
              <a:solidFill>
                <a:srgbClr val="FFC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733;p26">
                <a:extLst>
                  <a:ext uri="{FF2B5EF4-FFF2-40B4-BE49-F238E27FC236}">
                    <a16:creationId xmlns:a16="http://schemas.microsoft.com/office/drawing/2014/main" xmlns="" id="{EB894DC9-377C-4396-A179-743399A08F57}"/>
                  </a:ext>
                </a:extLst>
              </p:cNvPr>
              <p:cNvSpPr/>
              <p:nvPr/>
            </p:nvSpPr>
            <p:spPr>
              <a:xfrm>
                <a:off x="5118525" y="3657950"/>
                <a:ext cx="260975" cy="180300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7212" extrusionOk="0">
                    <a:moveTo>
                      <a:pt x="5264" y="1"/>
                    </a:moveTo>
                    <a:lnTo>
                      <a:pt x="0" y="5228"/>
                    </a:lnTo>
                    <a:cubicBezTo>
                      <a:pt x="1249" y="6406"/>
                      <a:pt x="3034" y="7155"/>
                      <a:pt x="5014" y="7209"/>
                    </a:cubicBezTo>
                    <a:cubicBezTo>
                      <a:pt x="5085" y="7211"/>
                      <a:pt x="5156" y="7212"/>
                      <a:pt x="5226" y="7212"/>
                    </a:cubicBezTo>
                    <a:cubicBezTo>
                      <a:pt x="7300" y="7212"/>
                      <a:pt x="9161" y="6454"/>
                      <a:pt x="10438" y="5246"/>
                    </a:cubicBezTo>
                    <a:lnTo>
                      <a:pt x="52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34;p26">
                <a:extLst>
                  <a:ext uri="{FF2B5EF4-FFF2-40B4-BE49-F238E27FC236}">
                    <a16:creationId xmlns:a16="http://schemas.microsoft.com/office/drawing/2014/main" xmlns="" id="{5110C583-5113-41B4-B20D-9B9717A54A34}"/>
                  </a:ext>
                </a:extLst>
              </p:cNvPr>
              <p:cNvSpPr/>
              <p:nvPr/>
            </p:nvSpPr>
            <p:spPr>
              <a:xfrm>
                <a:off x="5114950" y="3653950"/>
                <a:ext cx="268125" cy="270325"/>
              </a:xfrm>
              <a:custGeom>
                <a:avLst/>
                <a:gdLst/>
                <a:ahLst/>
                <a:cxnLst/>
                <a:rect l="l" t="t" r="r" b="b"/>
                <a:pathLst>
                  <a:path w="10725" h="10813" extrusionOk="0">
                    <a:moveTo>
                      <a:pt x="5407" y="0"/>
                    </a:moveTo>
                    <a:cubicBezTo>
                      <a:pt x="5353" y="0"/>
                      <a:pt x="5318" y="18"/>
                      <a:pt x="5300" y="54"/>
                    </a:cubicBezTo>
                    <a:lnTo>
                      <a:pt x="36" y="5281"/>
                    </a:lnTo>
                    <a:cubicBezTo>
                      <a:pt x="1" y="5317"/>
                      <a:pt x="1" y="5353"/>
                      <a:pt x="1" y="5406"/>
                    </a:cubicBezTo>
                    <a:cubicBezTo>
                      <a:pt x="1" y="5442"/>
                      <a:pt x="19" y="5478"/>
                      <a:pt x="36" y="5513"/>
                    </a:cubicBezTo>
                    <a:cubicBezTo>
                      <a:pt x="697" y="6120"/>
                      <a:pt x="1464" y="6602"/>
                      <a:pt x="2320" y="6941"/>
                    </a:cubicBezTo>
                    <a:cubicBezTo>
                      <a:pt x="2998" y="7226"/>
                      <a:pt x="3712" y="7387"/>
                      <a:pt x="4461" y="7476"/>
                    </a:cubicBezTo>
                    <a:cubicBezTo>
                      <a:pt x="3944" y="7797"/>
                      <a:pt x="3605" y="8368"/>
                      <a:pt x="3605" y="9011"/>
                    </a:cubicBezTo>
                    <a:cubicBezTo>
                      <a:pt x="3605" y="9207"/>
                      <a:pt x="3641" y="9403"/>
                      <a:pt x="3694" y="9582"/>
                    </a:cubicBezTo>
                    <a:cubicBezTo>
                      <a:pt x="3724" y="9656"/>
                      <a:pt x="3791" y="9693"/>
                      <a:pt x="3864" y="9693"/>
                    </a:cubicBezTo>
                    <a:cubicBezTo>
                      <a:pt x="3878" y="9693"/>
                      <a:pt x="3893" y="9692"/>
                      <a:pt x="3908" y="9689"/>
                    </a:cubicBezTo>
                    <a:cubicBezTo>
                      <a:pt x="3980" y="9653"/>
                      <a:pt x="4033" y="9564"/>
                      <a:pt x="3997" y="9474"/>
                    </a:cubicBezTo>
                    <a:cubicBezTo>
                      <a:pt x="3944" y="9296"/>
                      <a:pt x="3908" y="9100"/>
                      <a:pt x="3926" y="8903"/>
                    </a:cubicBezTo>
                    <a:cubicBezTo>
                      <a:pt x="3980" y="8172"/>
                      <a:pt x="4568" y="7583"/>
                      <a:pt x="5300" y="7530"/>
                    </a:cubicBezTo>
                    <a:cubicBezTo>
                      <a:pt x="5334" y="7527"/>
                      <a:pt x="5368" y="7526"/>
                      <a:pt x="5401" y="7526"/>
                    </a:cubicBezTo>
                    <a:cubicBezTo>
                      <a:pt x="6161" y="7526"/>
                      <a:pt x="6802" y="8098"/>
                      <a:pt x="6888" y="8850"/>
                    </a:cubicBezTo>
                    <a:lnTo>
                      <a:pt x="5407" y="8850"/>
                    </a:lnTo>
                    <a:cubicBezTo>
                      <a:pt x="5336" y="8850"/>
                      <a:pt x="5264" y="8921"/>
                      <a:pt x="5246" y="8993"/>
                    </a:cubicBezTo>
                    <a:cubicBezTo>
                      <a:pt x="5229" y="9082"/>
                      <a:pt x="5318" y="9171"/>
                      <a:pt x="5407" y="9171"/>
                    </a:cubicBezTo>
                    <a:lnTo>
                      <a:pt x="6888" y="9171"/>
                    </a:lnTo>
                    <a:cubicBezTo>
                      <a:pt x="6799" y="9921"/>
                      <a:pt x="6174" y="10491"/>
                      <a:pt x="5407" y="10491"/>
                    </a:cubicBezTo>
                    <a:cubicBezTo>
                      <a:pt x="5014" y="10491"/>
                      <a:pt x="4640" y="10349"/>
                      <a:pt x="4354" y="10063"/>
                    </a:cubicBezTo>
                    <a:cubicBezTo>
                      <a:pt x="4328" y="10036"/>
                      <a:pt x="4287" y="10023"/>
                      <a:pt x="4247" y="10023"/>
                    </a:cubicBezTo>
                    <a:cubicBezTo>
                      <a:pt x="4207" y="10023"/>
                      <a:pt x="4167" y="10036"/>
                      <a:pt x="4140" y="10063"/>
                    </a:cubicBezTo>
                    <a:cubicBezTo>
                      <a:pt x="4069" y="10135"/>
                      <a:pt x="4069" y="10224"/>
                      <a:pt x="4140" y="10295"/>
                    </a:cubicBezTo>
                    <a:cubicBezTo>
                      <a:pt x="4479" y="10616"/>
                      <a:pt x="4925" y="10813"/>
                      <a:pt x="5407" y="10813"/>
                    </a:cubicBezTo>
                    <a:cubicBezTo>
                      <a:pt x="6406" y="10813"/>
                      <a:pt x="7227" y="9974"/>
                      <a:pt x="7209" y="8957"/>
                    </a:cubicBezTo>
                    <a:cubicBezTo>
                      <a:pt x="7191" y="8333"/>
                      <a:pt x="6852" y="7779"/>
                      <a:pt x="6335" y="7476"/>
                    </a:cubicBezTo>
                    <a:cubicBezTo>
                      <a:pt x="7994" y="7280"/>
                      <a:pt x="9546" y="6602"/>
                      <a:pt x="10671" y="5513"/>
                    </a:cubicBezTo>
                    <a:cubicBezTo>
                      <a:pt x="10706" y="5496"/>
                      <a:pt x="10724" y="5460"/>
                      <a:pt x="10724" y="5406"/>
                    </a:cubicBezTo>
                    <a:cubicBezTo>
                      <a:pt x="10724" y="5371"/>
                      <a:pt x="10706" y="5317"/>
                      <a:pt x="10688" y="5299"/>
                    </a:cubicBezTo>
                    <a:lnTo>
                      <a:pt x="8155" y="2730"/>
                    </a:lnTo>
                    <a:cubicBezTo>
                      <a:pt x="8119" y="2703"/>
                      <a:pt x="8079" y="2690"/>
                      <a:pt x="8039" y="2690"/>
                    </a:cubicBezTo>
                    <a:cubicBezTo>
                      <a:pt x="7999" y="2690"/>
                      <a:pt x="7958" y="2703"/>
                      <a:pt x="7923" y="2730"/>
                    </a:cubicBezTo>
                    <a:cubicBezTo>
                      <a:pt x="7869" y="2801"/>
                      <a:pt x="7869" y="2891"/>
                      <a:pt x="7923" y="2962"/>
                    </a:cubicBezTo>
                    <a:lnTo>
                      <a:pt x="10332" y="5406"/>
                    </a:lnTo>
                    <a:cubicBezTo>
                      <a:pt x="9100" y="6530"/>
                      <a:pt x="7370" y="7173"/>
                      <a:pt x="5568" y="7208"/>
                    </a:cubicBezTo>
                    <a:lnTo>
                      <a:pt x="5568" y="5727"/>
                    </a:lnTo>
                    <a:cubicBezTo>
                      <a:pt x="5568" y="5656"/>
                      <a:pt x="5514" y="5585"/>
                      <a:pt x="5425" y="5567"/>
                    </a:cubicBezTo>
                    <a:cubicBezTo>
                      <a:pt x="5336" y="5567"/>
                      <a:pt x="5246" y="5638"/>
                      <a:pt x="5246" y="5727"/>
                    </a:cubicBezTo>
                    <a:lnTo>
                      <a:pt x="5246" y="7208"/>
                    </a:lnTo>
                    <a:lnTo>
                      <a:pt x="5157" y="7208"/>
                    </a:lnTo>
                    <a:cubicBezTo>
                      <a:pt x="4212" y="7173"/>
                      <a:pt x="3284" y="6994"/>
                      <a:pt x="2445" y="6655"/>
                    </a:cubicBezTo>
                    <a:cubicBezTo>
                      <a:pt x="1660" y="6334"/>
                      <a:pt x="964" y="5924"/>
                      <a:pt x="375" y="5388"/>
                    </a:cubicBezTo>
                    <a:lnTo>
                      <a:pt x="5407" y="393"/>
                    </a:lnTo>
                    <a:lnTo>
                      <a:pt x="7405" y="2427"/>
                    </a:lnTo>
                    <a:cubicBezTo>
                      <a:pt x="7441" y="2453"/>
                      <a:pt x="7481" y="2467"/>
                      <a:pt x="7521" y="2467"/>
                    </a:cubicBezTo>
                    <a:cubicBezTo>
                      <a:pt x="7561" y="2467"/>
                      <a:pt x="7602" y="2453"/>
                      <a:pt x="7637" y="2427"/>
                    </a:cubicBezTo>
                    <a:cubicBezTo>
                      <a:pt x="7691" y="2373"/>
                      <a:pt x="7691" y="2266"/>
                      <a:pt x="7637" y="2195"/>
                    </a:cubicBezTo>
                    <a:lnTo>
                      <a:pt x="5514" y="54"/>
                    </a:lnTo>
                    <a:cubicBezTo>
                      <a:pt x="5478" y="18"/>
                      <a:pt x="5443" y="0"/>
                      <a:pt x="5407" y="0"/>
                    </a:cubicBezTo>
                    <a:close/>
                  </a:path>
                </a:pathLst>
              </a:custGeom>
              <a:solidFill>
                <a:srgbClr val="24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735;p26">
                <a:extLst>
                  <a:ext uri="{FF2B5EF4-FFF2-40B4-BE49-F238E27FC236}">
                    <a16:creationId xmlns:a16="http://schemas.microsoft.com/office/drawing/2014/main" xmlns="" id="{4CD283B2-3F98-4026-8796-A288B3C1F808}"/>
                  </a:ext>
                </a:extLst>
              </p:cNvPr>
              <p:cNvSpPr/>
              <p:nvPr/>
            </p:nvSpPr>
            <p:spPr>
              <a:xfrm>
                <a:off x="5246100" y="3714600"/>
                <a:ext cx="80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42" extrusionOk="0">
                    <a:moveTo>
                      <a:pt x="143" y="1"/>
                    </a:moveTo>
                    <a:cubicBezTo>
                      <a:pt x="54" y="18"/>
                      <a:pt x="0" y="90"/>
                      <a:pt x="0" y="161"/>
                    </a:cubicBezTo>
                    <a:lnTo>
                      <a:pt x="0" y="179"/>
                    </a:lnTo>
                    <a:cubicBezTo>
                      <a:pt x="0" y="250"/>
                      <a:pt x="54" y="322"/>
                      <a:pt x="143" y="340"/>
                    </a:cubicBezTo>
                    <a:cubicBezTo>
                      <a:pt x="151" y="341"/>
                      <a:pt x="159" y="342"/>
                      <a:pt x="166" y="342"/>
                    </a:cubicBezTo>
                    <a:cubicBezTo>
                      <a:pt x="247" y="342"/>
                      <a:pt x="322" y="260"/>
                      <a:pt x="322" y="179"/>
                    </a:cubicBezTo>
                    <a:lnTo>
                      <a:pt x="322" y="161"/>
                    </a:lnTo>
                    <a:cubicBezTo>
                      <a:pt x="322" y="72"/>
                      <a:pt x="232" y="1"/>
                      <a:pt x="143" y="1"/>
                    </a:cubicBezTo>
                    <a:close/>
                  </a:path>
                </a:pathLst>
              </a:custGeom>
              <a:solidFill>
                <a:srgbClr val="24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736;p26">
                <a:extLst>
                  <a:ext uri="{FF2B5EF4-FFF2-40B4-BE49-F238E27FC236}">
                    <a16:creationId xmlns:a16="http://schemas.microsoft.com/office/drawing/2014/main" xmlns="" id="{2BDBE034-9FC1-462E-AF77-0DE1DA0512A7}"/>
                  </a:ext>
                </a:extLst>
              </p:cNvPr>
              <p:cNvSpPr/>
              <p:nvPr/>
            </p:nvSpPr>
            <p:spPr>
              <a:xfrm>
                <a:off x="5246100" y="3695350"/>
                <a:ext cx="80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43" extrusionOk="0">
                    <a:moveTo>
                      <a:pt x="171" y="1"/>
                    </a:moveTo>
                    <a:cubicBezTo>
                      <a:pt x="162" y="1"/>
                      <a:pt x="152" y="2"/>
                      <a:pt x="143" y="3"/>
                    </a:cubicBezTo>
                    <a:cubicBezTo>
                      <a:pt x="54" y="3"/>
                      <a:pt x="0" y="75"/>
                      <a:pt x="0" y="164"/>
                    </a:cubicBezTo>
                    <a:cubicBezTo>
                      <a:pt x="0" y="253"/>
                      <a:pt x="54" y="325"/>
                      <a:pt x="143" y="342"/>
                    </a:cubicBezTo>
                    <a:cubicBezTo>
                      <a:pt x="232" y="342"/>
                      <a:pt x="322" y="271"/>
                      <a:pt x="322" y="182"/>
                    </a:cubicBezTo>
                    <a:lnTo>
                      <a:pt x="322" y="164"/>
                    </a:lnTo>
                    <a:cubicBezTo>
                      <a:pt x="322" y="68"/>
                      <a:pt x="250" y="1"/>
                      <a:pt x="171" y="1"/>
                    </a:cubicBezTo>
                    <a:close/>
                  </a:path>
                </a:pathLst>
              </a:custGeom>
              <a:solidFill>
                <a:srgbClr val="24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737;p26">
                <a:extLst>
                  <a:ext uri="{FF2B5EF4-FFF2-40B4-BE49-F238E27FC236}">
                    <a16:creationId xmlns:a16="http://schemas.microsoft.com/office/drawing/2014/main" xmlns="" id="{2126E9C2-08D3-4EF9-835D-0DAC47408809}"/>
                  </a:ext>
                </a:extLst>
              </p:cNvPr>
              <p:cNvSpPr/>
              <p:nvPr/>
            </p:nvSpPr>
            <p:spPr>
              <a:xfrm>
                <a:off x="5246100" y="3675750"/>
                <a:ext cx="80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42" extrusionOk="0">
                    <a:moveTo>
                      <a:pt x="166" y="0"/>
                    </a:moveTo>
                    <a:cubicBezTo>
                      <a:pt x="159" y="0"/>
                      <a:pt x="151" y="1"/>
                      <a:pt x="143" y="2"/>
                    </a:cubicBezTo>
                    <a:cubicBezTo>
                      <a:pt x="54" y="20"/>
                      <a:pt x="0" y="92"/>
                      <a:pt x="0" y="163"/>
                    </a:cubicBezTo>
                    <a:lnTo>
                      <a:pt x="0" y="181"/>
                    </a:lnTo>
                    <a:cubicBezTo>
                      <a:pt x="0" y="252"/>
                      <a:pt x="54" y="323"/>
                      <a:pt x="143" y="341"/>
                    </a:cubicBezTo>
                    <a:cubicBezTo>
                      <a:pt x="232" y="341"/>
                      <a:pt x="322" y="270"/>
                      <a:pt x="322" y="181"/>
                    </a:cubicBezTo>
                    <a:lnTo>
                      <a:pt x="322" y="163"/>
                    </a:lnTo>
                    <a:cubicBezTo>
                      <a:pt x="322" y="81"/>
                      <a:pt x="247" y="0"/>
                      <a:pt x="166" y="0"/>
                    </a:cubicBezTo>
                    <a:close/>
                  </a:path>
                </a:pathLst>
              </a:custGeom>
              <a:solidFill>
                <a:srgbClr val="24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738;p26">
                <a:extLst>
                  <a:ext uri="{FF2B5EF4-FFF2-40B4-BE49-F238E27FC236}">
                    <a16:creationId xmlns:a16="http://schemas.microsoft.com/office/drawing/2014/main" xmlns="" id="{011CEEA8-76FA-4CDE-A880-2D52859E3970}"/>
                  </a:ext>
                </a:extLst>
              </p:cNvPr>
              <p:cNvSpPr/>
              <p:nvPr/>
            </p:nvSpPr>
            <p:spPr>
              <a:xfrm>
                <a:off x="5246100" y="3734150"/>
                <a:ext cx="805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28" extrusionOk="0">
                    <a:moveTo>
                      <a:pt x="171" y="1"/>
                    </a:moveTo>
                    <a:cubicBezTo>
                      <a:pt x="162" y="1"/>
                      <a:pt x="152" y="2"/>
                      <a:pt x="143" y="4"/>
                    </a:cubicBezTo>
                    <a:cubicBezTo>
                      <a:pt x="54" y="4"/>
                      <a:pt x="0" y="75"/>
                      <a:pt x="0" y="164"/>
                    </a:cubicBezTo>
                    <a:cubicBezTo>
                      <a:pt x="0" y="253"/>
                      <a:pt x="54" y="325"/>
                      <a:pt x="143" y="325"/>
                    </a:cubicBezTo>
                    <a:cubicBezTo>
                      <a:pt x="152" y="327"/>
                      <a:pt x="162" y="328"/>
                      <a:pt x="171" y="328"/>
                    </a:cubicBezTo>
                    <a:cubicBezTo>
                      <a:pt x="250" y="328"/>
                      <a:pt x="322" y="262"/>
                      <a:pt x="322" y="182"/>
                    </a:cubicBezTo>
                    <a:lnTo>
                      <a:pt x="322" y="146"/>
                    </a:lnTo>
                    <a:cubicBezTo>
                      <a:pt x="322" y="67"/>
                      <a:pt x="250" y="1"/>
                      <a:pt x="171" y="1"/>
                    </a:cubicBezTo>
                    <a:close/>
                  </a:path>
                </a:pathLst>
              </a:custGeom>
              <a:solidFill>
                <a:srgbClr val="24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739;p26">
                <a:extLst>
                  <a:ext uri="{FF2B5EF4-FFF2-40B4-BE49-F238E27FC236}">
                    <a16:creationId xmlns:a16="http://schemas.microsoft.com/office/drawing/2014/main" xmlns="" id="{EA141637-F9FD-44FE-86D1-8583AADE7153}"/>
                  </a:ext>
                </a:extLst>
              </p:cNvPr>
              <p:cNvSpPr/>
              <p:nvPr/>
            </p:nvSpPr>
            <p:spPr>
              <a:xfrm>
                <a:off x="5246100" y="3773425"/>
                <a:ext cx="80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42" extrusionOk="0">
                    <a:moveTo>
                      <a:pt x="171" y="0"/>
                    </a:moveTo>
                    <a:cubicBezTo>
                      <a:pt x="162" y="0"/>
                      <a:pt x="152" y="1"/>
                      <a:pt x="143" y="3"/>
                    </a:cubicBezTo>
                    <a:cubicBezTo>
                      <a:pt x="54" y="3"/>
                      <a:pt x="0" y="74"/>
                      <a:pt x="0" y="163"/>
                    </a:cubicBezTo>
                    <a:cubicBezTo>
                      <a:pt x="0" y="253"/>
                      <a:pt x="54" y="324"/>
                      <a:pt x="143" y="342"/>
                    </a:cubicBezTo>
                    <a:cubicBezTo>
                      <a:pt x="232" y="342"/>
                      <a:pt x="322" y="270"/>
                      <a:pt x="322" y="181"/>
                    </a:cubicBezTo>
                    <a:lnTo>
                      <a:pt x="322" y="163"/>
                    </a:lnTo>
                    <a:cubicBezTo>
                      <a:pt x="322" y="67"/>
                      <a:pt x="250" y="0"/>
                      <a:pt x="171" y="0"/>
                    </a:cubicBezTo>
                    <a:close/>
                  </a:path>
                </a:pathLst>
              </a:custGeom>
              <a:solidFill>
                <a:srgbClr val="24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740;p26">
                <a:extLst>
                  <a:ext uri="{FF2B5EF4-FFF2-40B4-BE49-F238E27FC236}">
                    <a16:creationId xmlns:a16="http://schemas.microsoft.com/office/drawing/2014/main" xmlns="" id="{2B25A4D7-B67C-4873-A6C8-19FFEC0DADFF}"/>
                  </a:ext>
                </a:extLst>
              </p:cNvPr>
              <p:cNvSpPr/>
              <p:nvPr/>
            </p:nvSpPr>
            <p:spPr>
              <a:xfrm>
                <a:off x="5246100" y="3752525"/>
                <a:ext cx="80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42" extrusionOk="0">
                    <a:moveTo>
                      <a:pt x="143" y="0"/>
                    </a:moveTo>
                    <a:cubicBezTo>
                      <a:pt x="54" y="18"/>
                      <a:pt x="0" y="89"/>
                      <a:pt x="0" y="161"/>
                    </a:cubicBezTo>
                    <a:lnTo>
                      <a:pt x="0" y="179"/>
                    </a:lnTo>
                    <a:cubicBezTo>
                      <a:pt x="0" y="250"/>
                      <a:pt x="54" y="339"/>
                      <a:pt x="143" y="339"/>
                    </a:cubicBezTo>
                    <a:cubicBezTo>
                      <a:pt x="152" y="341"/>
                      <a:pt x="162" y="342"/>
                      <a:pt x="171" y="342"/>
                    </a:cubicBezTo>
                    <a:cubicBezTo>
                      <a:pt x="250" y="342"/>
                      <a:pt x="322" y="275"/>
                      <a:pt x="322" y="179"/>
                    </a:cubicBezTo>
                    <a:lnTo>
                      <a:pt x="322" y="161"/>
                    </a:lnTo>
                    <a:cubicBezTo>
                      <a:pt x="322" y="72"/>
                      <a:pt x="232" y="0"/>
                      <a:pt x="143" y="0"/>
                    </a:cubicBezTo>
                    <a:close/>
                  </a:path>
                </a:pathLst>
              </a:custGeom>
              <a:solidFill>
                <a:srgbClr val="24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741;p26">
                <a:extLst>
                  <a:ext uri="{FF2B5EF4-FFF2-40B4-BE49-F238E27FC236}">
                    <a16:creationId xmlns:a16="http://schemas.microsoft.com/office/drawing/2014/main" xmlns="" id="{49320234-0CCF-4650-B4B5-CFCF3BF44A6C}"/>
                  </a:ext>
                </a:extLst>
              </p:cNvPr>
              <p:cNvSpPr/>
              <p:nvPr/>
            </p:nvSpPr>
            <p:spPr>
              <a:xfrm>
                <a:off x="5305875" y="3864025"/>
                <a:ext cx="156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1235" extrusionOk="0">
                    <a:moveTo>
                      <a:pt x="464" y="1"/>
                    </a:moveTo>
                    <a:cubicBezTo>
                      <a:pt x="429" y="1"/>
                      <a:pt x="393" y="19"/>
                      <a:pt x="357" y="54"/>
                    </a:cubicBezTo>
                    <a:cubicBezTo>
                      <a:pt x="357" y="54"/>
                      <a:pt x="321" y="54"/>
                      <a:pt x="286" y="90"/>
                    </a:cubicBezTo>
                    <a:cubicBezTo>
                      <a:pt x="271" y="46"/>
                      <a:pt x="220" y="14"/>
                      <a:pt x="163" y="14"/>
                    </a:cubicBezTo>
                    <a:cubicBezTo>
                      <a:pt x="151" y="14"/>
                      <a:pt x="138" y="16"/>
                      <a:pt x="125" y="19"/>
                    </a:cubicBezTo>
                    <a:cubicBezTo>
                      <a:pt x="54" y="19"/>
                      <a:pt x="0" y="90"/>
                      <a:pt x="0" y="179"/>
                    </a:cubicBezTo>
                    <a:lnTo>
                      <a:pt x="0" y="1071"/>
                    </a:lnTo>
                    <a:cubicBezTo>
                      <a:pt x="0" y="1143"/>
                      <a:pt x="54" y="1214"/>
                      <a:pt x="143" y="1232"/>
                    </a:cubicBezTo>
                    <a:cubicBezTo>
                      <a:pt x="151" y="1234"/>
                      <a:pt x="159" y="1234"/>
                      <a:pt x="166" y="1234"/>
                    </a:cubicBezTo>
                    <a:cubicBezTo>
                      <a:pt x="247" y="1234"/>
                      <a:pt x="321" y="1153"/>
                      <a:pt x="321" y="1071"/>
                    </a:cubicBezTo>
                    <a:lnTo>
                      <a:pt x="321" y="536"/>
                    </a:lnTo>
                    <a:cubicBezTo>
                      <a:pt x="321" y="536"/>
                      <a:pt x="321" y="500"/>
                      <a:pt x="411" y="411"/>
                    </a:cubicBezTo>
                    <a:cubicBezTo>
                      <a:pt x="464" y="358"/>
                      <a:pt x="500" y="340"/>
                      <a:pt x="500" y="340"/>
                    </a:cubicBezTo>
                    <a:cubicBezTo>
                      <a:pt x="500" y="340"/>
                      <a:pt x="625" y="251"/>
                      <a:pt x="625" y="179"/>
                    </a:cubicBezTo>
                    <a:cubicBezTo>
                      <a:pt x="625" y="90"/>
                      <a:pt x="553" y="1"/>
                      <a:pt x="464" y="1"/>
                    </a:cubicBezTo>
                    <a:close/>
                  </a:path>
                </a:pathLst>
              </a:custGeom>
              <a:solidFill>
                <a:srgbClr val="24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9" name="Text Box 9">
            <a:extLst>
              <a:ext uri="{FF2B5EF4-FFF2-40B4-BE49-F238E27FC236}">
                <a16:creationId xmlns:a16="http://schemas.microsoft.com/office/drawing/2014/main" xmlns="" id="{135371D5-8D50-4E2C-BB98-FBB96E011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261" y="4363940"/>
            <a:ext cx="342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, 09/2023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241E58"/>
              </a:solidFill>
              <a:effectLst/>
              <a:uLnTx/>
              <a:uFillTx/>
              <a:latin typeface="#9Slide03 Quicksand Bold" panose="000008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955D4AB0-7E82-4E8B-9A92-6CAF77CE2948}"/>
              </a:ext>
            </a:extLst>
          </p:cNvPr>
          <p:cNvSpPr/>
          <p:nvPr/>
        </p:nvSpPr>
        <p:spPr>
          <a:xfrm>
            <a:off x="6553200" y="3023204"/>
            <a:ext cx="1312871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Text Box 22">
            <a:extLst>
              <a:ext uri="{FF2B5EF4-FFF2-40B4-BE49-F238E27FC236}">
                <a16:creationId xmlns:a16="http://schemas.microsoft.com/office/drawing/2014/main" xmlns="" id="{FC679085-9B08-4455-97E4-4881919B7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750" y="3186083"/>
            <a:ext cx="63816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: Nguyễn Thị Thu Hương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241E58"/>
              </a:solidFill>
              <a:effectLst/>
              <a:uLnTx/>
              <a:uFillTx/>
              <a:latin typeface="#9Slide03 Quicksand Bold" panose="000008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2" name="TextBox 1">
            <a:extLst>
              <a:ext uri="{FF2B5EF4-FFF2-40B4-BE49-F238E27FC236}">
                <a16:creationId xmlns:a16="http://schemas.microsoft.com/office/drawing/2014/main" xmlns="" id="{C74BEEF0-248E-4FD1-9D0A-28F6CB4B9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3233" y="635112"/>
            <a:ext cx="100095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ỦY BAN NHÂN DÂN HUYỆN QUỐC OAI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PHÒNG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GIÁO DỤC VÀ ĐÀO 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TẠO HUYỆN QUỐC OAI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241E58"/>
              </a:solidFill>
              <a:effectLst/>
              <a:uLnTx/>
              <a:uFillTx/>
              <a:latin typeface="#9Slide03 Quicksand Bold" panose="000008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05EE465-0A7E-432D-8BC6-CF0692C39532}"/>
              </a:ext>
            </a:extLst>
          </p:cNvPr>
          <p:cNvSpPr txBox="1"/>
          <p:nvPr/>
        </p:nvSpPr>
        <p:spPr>
          <a:xfrm>
            <a:off x="435277" y="2411453"/>
            <a:ext cx="8252580" cy="707886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Quicksand Bold" panose="00000800000000000000" pitchFamily="2" charset="0"/>
                <a:cs typeface="Arial"/>
                <a:sym typeface="Arial"/>
              </a:rPr>
              <a:t>HOẠT ĐỘNG TRẢI NGHIỆM LỚP 4</a:t>
            </a:r>
          </a:p>
        </p:txBody>
      </p:sp>
      <p:sp>
        <p:nvSpPr>
          <p:cNvPr id="64" name="TextBox 1">
            <a:extLst>
              <a:ext uri="{FF2B5EF4-FFF2-40B4-BE49-F238E27FC236}">
                <a16:creationId xmlns:a16="http://schemas.microsoft.com/office/drawing/2014/main" xmlns="" id="{ACFBE7C4-42C1-448D-BA69-2C92C6AA1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1679" y="1792688"/>
            <a:ext cx="1018649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CHUYÊN ĐỀ </a:t>
            </a: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 Bold" panose="00000800000000000000" pitchFamily="2" charset="0"/>
                <a:cs typeface="Times New Roman" panose="02020603050405020304" pitchFamily="18" charset="0"/>
                <a:sym typeface="Arial"/>
              </a:rPr>
              <a:t>CẤP HUYỆN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241E58"/>
              </a:solidFill>
              <a:effectLst/>
              <a:uLnTx/>
              <a:uFillTx/>
              <a:latin typeface="#9Slide03 Quicksand Bold" panose="00000800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050285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75797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"/>
          <p:cNvSpPr/>
          <p:nvPr/>
        </p:nvSpPr>
        <p:spPr>
          <a:xfrm>
            <a:off x="4863600" y="444145"/>
            <a:ext cx="3168688" cy="31686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4"/>
          <p:cNvSpPr/>
          <p:nvPr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4"/>
          <p:cNvSpPr/>
          <p:nvPr/>
        </p:nvSpPr>
        <p:spPr>
          <a:xfrm>
            <a:off x="1731225" y="4668272"/>
            <a:ext cx="1551855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54"/>
          <p:cNvGrpSpPr/>
          <p:nvPr/>
        </p:nvGrpSpPr>
        <p:grpSpPr>
          <a:xfrm rot="870046">
            <a:off x="3799330" y="1222586"/>
            <a:ext cx="501149" cy="1012800"/>
            <a:chOff x="656025" y="2751350"/>
            <a:chExt cx="311375" cy="629275"/>
          </a:xfrm>
        </p:grpSpPr>
        <p:sp>
          <p:nvSpPr>
            <p:cNvPr id="363" name="Google Shape;363;p54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" name="Google Shape;373;p54"/>
          <p:cNvGrpSpPr/>
          <p:nvPr/>
        </p:nvGrpSpPr>
        <p:grpSpPr>
          <a:xfrm rot="-668250">
            <a:off x="4957115" y="4019944"/>
            <a:ext cx="849903" cy="571578"/>
            <a:chOff x="6429375" y="2405775"/>
            <a:chExt cx="528050" cy="355125"/>
          </a:xfrm>
        </p:grpSpPr>
        <p:sp>
          <p:nvSpPr>
            <p:cNvPr id="374" name="Google Shape;374;p54"/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1" name="Google Shape;381;p54"/>
          <p:cNvSpPr/>
          <p:nvPr/>
        </p:nvSpPr>
        <p:spPr>
          <a:xfrm rot="1722646">
            <a:off x="6676143" y="828501"/>
            <a:ext cx="431902" cy="41521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54"/>
          <p:cNvGrpSpPr/>
          <p:nvPr/>
        </p:nvGrpSpPr>
        <p:grpSpPr>
          <a:xfrm>
            <a:off x="5466890" y="1361140"/>
            <a:ext cx="2219111" cy="1592274"/>
            <a:chOff x="4582100" y="3095150"/>
            <a:chExt cx="581650" cy="417350"/>
          </a:xfrm>
        </p:grpSpPr>
        <p:sp>
          <p:nvSpPr>
            <p:cNvPr id="383" name="Google Shape;383;p54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4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4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4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4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4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4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4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4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4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4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4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4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4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4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4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4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4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4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4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54"/>
          <p:cNvGrpSpPr/>
          <p:nvPr/>
        </p:nvGrpSpPr>
        <p:grpSpPr>
          <a:xfrm>
            <a:off x="5504053" y="702645"/>
            <a:ext cx="514295" cy="474382"/>
            <a:chOff x="712875" y="2205450"/>
            <a:chExt cx="233675" cy="215550"/>
          </a:xfrm>
        </p:grpSpPr>
        <p:sp>
          <p:nvSpPr>
            <p:cNvPr id="408" name="Google Shape;408;p54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4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4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4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4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54"/>
          <p:cNvGrpSpPr/>
          <p:nvPr/>
        </p:nvGrpSpPr>
        <p:grpSpPr>
          <a:xfrm>
            <a:off x="4727552" y="999211"/>
            <a:ext cx="739324" cy="681878"/>
            <a:chOff x="751275" y="1814050"/>
            <a:chExt cx="233675" cy="215525"/>
          </a:xfrm>
        </p:grpSpPr>
        <p:sp>
          <p:nvSpPr>
            <p:cNvPr id="414" name="Google Shape;414;p54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4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4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4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4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" name="Google Shape;419;p54"/>
          <p:cNvGrpSpPr/>
          <p:nvPr/>
        </p:nvGrpSpPr>
        <p:grpSpPr>
          <a:xfrm>
            <a:off x="7383624" y="181394"/>
            <a:ext cx="1577997" cy="1327923"/>
            <a:chOff x="6075750" y="3009125"/>
            <a:chExt cx="550400" cy="463175"/>
          </a:xfrm>
        </p:grpSpPr>
        <p:sp>
          <p:nvSpPr>
            <p:cNvPr id="420" name="Google Shape;420;p54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4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4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4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4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4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4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4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54"/>
          <p:cNvGrpSpPr/>
          <p:nvPr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29" name="Google Shape;429;p54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4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4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4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54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4" name="Google Shape;434;p54"/>
          <p:cNvSpPr/>
          <p:nvPr/>
        </p:nvSpPr>
        <p:spPr>
          <a:xfrm rot="-1177723">
            <a:off x="3327008" y="583119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54"/>
          <p:cNvSpPr/>
          <p:nvPr/>
        </p:nvSpPr>
        <p:spPr>
          <a:xfrm rot="-1140824">
            <a:off x="6115190" y="3276706"/>
            <a:ext cx="431893" cy="41520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762;p27">
            <a:extLst>
              <a:ext uri="{FF2B5EF4-FFF2-40B4-BE49-F238E27FC236}">
                <a16:creationId xmlns:a16="http://schemas.microsoft.com/office/drawing/2014/main" xmlns="" id="{28C0545C-3550-444A-89A9-1720FE2458DB}"/>
              </a:ext>
            </a:extLst>
          </p:cNvPr>
          <p:cNvSpPr txBox="1">
            <a:spLocks/>
          </p:cNvSpPr>
          <p:nvPr/>
        </p:nvSpPr>
        <p:spPr>
          <a:xfrm>
            <a:off x="-2133681" y="2590892"/>
            <a:ext cx="7717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Quicksand Bold" panose="00000800000000000000" pitchFamily="2" charset="0"/>
                <a:sym typeface="Paytone One"/>
              </a:rPr>
              <a:t>Hoạt động</a:t>
            </a:r>
            <a:endParaRPr kumimoji="0" lang="vi-VN" sz="44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Quicksand Bold" panose="00000800000000000000" pitchFamily="2" charset="0"/>
              <a:sym typeface="Paytone One"/>
            </a:endParaRPr>
          </a:p>
        </p:txBody>
      </p:sp>
      <p:sp>
        <p:nvSpPr>
          <p:cNvPr id="86" name="Google Shape;762;p27">
            <a:extLst>
              <a:ext uri="{FF2B5EF4-FFF2-40B4-BE49-F238E27FC236}">
                <a16:creationId xmlns:a16="http://schemas.microsoft.com/office/drawing/2014/main" xmlns="" id="{D095121E-AA6F-4771-8289-5DDDABC6887E}"/>
              </a:ext>
            </a:extLst>
          </p:cNvPr>
          <p:cNvSpPr txBox="1">
            <a:spLocks/>
          </p:cNvSpPr>
          <p:nvPr/>
        </p:nvSpPr>
        <p:spPr>
          <a:xfrm>
            <a:off x="-1244790" y="3427451"/>
            <a:ext cx="7717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Quicksand Bold" panose="00000800000000000000" pitchFamily="2" charset="0"/>
                <a:sym typeface="Paytone One"/>
              </a:rPr>
              <a:t>KHỞI ĐỘNG</a:t>
            </a:r>
            <a:endParaRPr kumimoji="0" lang="vi-VN" sz="66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Quicksand Bold" panose="00000800000000000000" pitchFamily="2" charset="0"/>
              <a:sym typeface="Paytone One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523;p58"/>
          <p:cNvGrpSpPr/>
          <p:nvPr/>
        </p:nvGrpSpPr>
        <p:grpSpPr>
          <a:xfrm>
            <a:off x="155994" y="50245"/>
            <a:ext cx="754530" cy="696006"/>
            <a:chOff x="712875" y="2205450"/>
            <a:chExt cx="233675" cy="215550"/>
          </a:xfrm>
        </p:grpSpPr>
        <p:sp>
          <p:nvSpPr>
            <p:cNvPr id="524" name="Google Shape;524;p5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58"/>
          <p:cNvSpPr/>
          <p:nvPr/>
        </p:nvSpPr>
        <p:spPr>
          <a:xfrm>
            <a:off x="-1081866" y="4230998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9" name="Google Shape;529;p58"/>
          <p:cNvGrpSpPr/>
          <p:nvPr/>
        </p:nvGrpSpPr>
        <p:grpSpPr>
          <a:xfrm flipH="1">
            <a:off x="-3242" y="3317878"/>
            <a:ext cx="679428" cy="930666"/>
            <a:chOff x="1731150" y="1748550"/>
            <a:chExt cx="228625" cy="313175"/>
          </a:xfrm>
        </p:grpSpPr>
        <p:sp>
          <p:nvSpPr>
            <p:cNvPr id="530" name="Google Shape;530;p5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7"/>
          <p:cNvSpPr/>
          <p:nvPr/>
        </p:nvSpPr>
        <p:spPr>
          <a:xfrm rot="5400000" flipH="1">
            <a:off x="2145683" y="707504"/>
            <a:ext cx="1013745" cy="983519"/>
          </a:xfrm>
          <a:custGeom>
            <a:avLst/>
            <a:gdLst/>
            <a:ahLst/>
            <a:cxnLst/>
            <a:rect l="l" t="t" r="r" b="b"/>
            <a:pathLst>
              <a:path w="13013" h="12625" extrusionOk="0">
                <a:moveTo>
                  <a:pt x="7658" y="5959"/>
                </a:moveTo>
                <a:cubicBezTo>
                  <a:pt x="7813" y="5959"/>
                  <a:pt x="7969" y="5971"/>
                  <a:pt x="8124" y="5994"/>
                </a:cubicBezTo>
                <a:cubicBezTo>
                  <a:pt x="8542" y="7175"/>
                  <a:pt x="8499" y="8341"/>
                  <a:pt x="7356" y="8954"/>
                </a:cubicBezTo>
                <a:cubicBezTo>
                  <a:pt x="7124" y="9078"/>
                  <a:pt x="6888" y="9136"/>
                  <a:pt x="6664" y="9136"/>
                </a:cubicBezTo>
                <a:cubicBezTo>
                  <a:pt x="5988" y="9136"/>
                  <a:pt x="5422" y="8611"/>
                  <a:pt x="5422" y="7802"/>
                </a:cubicBezTo>
                <a:cubicBezTo>
                  <a:pt x="5422" y="6988"/>
                  <a:pt x="5992" y="6387"/>
                  <a:pt x="6737" y="6117"/>
                </a:cubicBezTo>
                <a:cubicBezTo>
                  <a:pt x="7036" y="6008"/>
                  <a:pt x="7346" y="5959"/>
                  <a:pt x="7658" y="5959"/>
                </a:cubicBezTo>
                <a:close/>
                <a:moveTo>
                  <a:pt x="1821" y="1"/>
                </a:moveTo>
                <a:cubicBezTo>
                  <a:pt x="1803" y="1"/>
                  <a:pt x="1783" y="3"/>
                  <a:pt x="1763" y="8"/>
                </a:cubicBezTo>
                <a:cubicBezTo>
                  <a:pt x="1244" y="143"/>
                  <a:pt x="726" y="281"/>
                  <a:pt x="207" y="412"/>
                </a:cubicBezTo>
                <a:cubicBezTo>
                  <a:pt x="38" y="455"/>
                  <a:pt x="1" y="705"/>
                  <a:pt x="155" y="788"/>
                </a:cubicBezTo>
                <a:lnTo>
                  <a:pt x="1158" y="1318"/>
                </a:lnTo>
                <a:cubicBezTo>
                  <a:pt x="1193" y="1336"/>
                  <a:pt x="1226" y="1345"/>
                  <a:pt x="1258" y="1345"/>
                </a:cubicBezTo>
                <a:cubicBezTo>
                  <a:pt x="1442" y="1345"/>
                  <a:pt x="1562" y="1073"/>
                  <a:pt x="1365" y="965"/>
                </a:cubicBezTo>
                <a:lnTo>
                  <a:pt x="1170" y="862"/>
                </a:lnTo>
                <a:cubicBezTo>
                  <a:pt x="1155" y="851"/>
                  <a:pt x="1141" y="839"/>
                  <a:pt x="1127" y="831"/>
                </a:cubicBezTo>
                <a:lnTo>
                  <a:pt x="1127" y="831"/>
                </a:lnTo>
                <a:cubicBezTo>
                  <a:pt x="2892" y="891"/>
                  <a:pt x="4562" y="1556"/>
                  <a:pt x="5909" y="2719"/>
                </a:cubicBezTo>
                <a:cubicBezTo>
                  <a:pt x="6551" y="3272"/>
                  <a:pt x="7459" y="4418"/>
                  <a:pt x="7972" y="5610"/>
                </a:cubicBezTo>
                <a:cubicBezTo>
                  <a:pt x="7820" y="5592"/>
                  <a:pt x="7669" y="5582"/>
                  <a:pt x="7519" y="5582"/>
                </a:cubicBezTo>
                <a:cubicBezTo>
                  <a:pt x="6651" y="5582"/>
                  <a:pt x="5835" y="5909"/>
                  <a:pt x="5307" y="6748"/>
                </a:cubicBezTo>
                <a:cubicBezTo>
                  <a:pt x="4523" y="7991"/>
                  <a:pt x="5406" y="9597"/>
                  <a:pt x="6674" y="9597"/>
                </a:cubicBezTo>
                <a:cubicBezTo>
                  <a:pt x="6959" y="9597"/>
                  <a:pt x="7262" y="9516"/>
                  <a:pt x="7571" y="9332"/>
                </a:cubicBezTo>
                <a:cubicBezTo>
                  <a:pt x="8766" y="8622"/>
                  <a:pt x="8869" y="7326"/>
                  <a:pt x="8531" y="6077"/>
                </a:cubicBezTo>
                <a:lnTo>
                  <a:pt x="8531" y="6077"/>
                </a:lnTo>
                <a:cubicBezTo>
                  <a:pt x="9227" y="6261"/>
                  <a:pt x="9886" y="6642"/>
                  <a:pt x="10408" y="7094"/>
                </a:cubicBezTo>
                <a:cubicBezTo>
                  <a:pt x="11961" y="8438"/>
                  <a:pt x="12571" y="10496"/>
                  <a:pt x="12233" y="12484"/>
                </a:cubicBezTo>
                <a:cubicBezTo>
                  <a:pt x="12219" y="12569"/>
                  <a:pt x="12285" y="12624"/>
                  <a:pt x="12349" y="12624"/>
                </a:cubicBezTo>
                <a:cubicBezTo>
                  <a:pt x="12391" y="12624"/>
                  <a:pt x="12432" y="12600"/>
                  <a:pt x="12448" y="12544"/>
                </a:cubicBezTo>
                <a:cubicBezTo>
                  <a:pt x="13012" y="10501"/>
                  <a:pt x="12242" y="8229"/>
                  <a:pt x="10668" y="6836"/>
                </a:cubicBezTo>
                <a:cubicBezTo>
                  <a:pt x="10081" y="6315"/>
                  <a:pt x="9262" y="5879"/>
                  <a:pt x="8413" y="5687"/>
                </a:cubicBezTo>
                <a:cubicBezTo>
                  <a:pt x="8161" y="4963"/>
                  <a:pt x="7800" y="4281"/>
                  <a:pt x="7348" y="3662"/>
                </a:cubicBezTo>
                <a:cubicBezTo>
                  <a:pt x="5992" y="1862"/>
                  <a:pt x="3952" y="702"/>
                  <a:pt x="1714" y="461"/>
                </a:cubicBezTo>
                <a:lnTo>
                  <a:pt x="1875" y="421"/>
                </a:lnTo>
                <a:cubicBezTo>
                  <a:pt x="2121" y="360"/>
                  <a:pt x="2044" y="1"/>
                  <a:pt x="18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57"/>
          <p:cNvSpPr/>
          <p:nvPr/>
        </p:nvSpPr>
        <p:spPr>
          <a:xfrm>
            <a:off x="3380785" y="344832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57"/>
          <p:cNvSpPr/>
          <p:nvPr/>
        </p:nvSpPr>
        <p:spPr>
          <a:xfrm rot="-1177723">
            <a:off x="4415908" y="755494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57"/>
          <p:cNvGrpSpPr/>
          <p:nvPr/>
        </p:nvGrpSpPr>
        <p:grpSpPr>
          <a:xfrm>
            <a:off x="7239535" y="843556"/>
            <a:ext cx="1851684" cy="2892152"/>
            <a:chOff x="5677350" y="1171275"/>
            <a:chExt cx="2197791" cy="3432735"/>
          </a:xfrm>
        </p:grpSpPr>
        <p:sp>
          <p:nvSpPr>
            <p:cNvPr id="499" name="Google Shape;499;p57"/>
            <p:cNvSpPr/>
            <p:nvPr/>
          </p:nvSpPr>
          <p:spPr>
            <a:xfrm>
              <a:off x="5677350" y="1171275"/>
              <a:ext cx="2197791" cy="3060926"/>
            </a:xfrm>
            <a:custGeom>
              <a:avLst/>
              <a:gdLst/>
              <a:ahLst/>
              <a:cxnLst/>
              <a:rect l="l" t="t" r="r" b="b"/>
              <a:pathLst>
                <a:path w="26652" h="37119" extrusionOk="0">
                  <a:moveTo>
                    <a:pt x="1276" y="796"/>
                  </a:moveTo>
                  <a:cubicBezTo>
                    <a:pt x="3124" y="1744"/>
                    <a:pt x="4886" y="2856"/>
                    <a:pt x="6540" y="4117"/>
                  </a:cubicBezTo>
                  <a:cubicBezTo>
                    <a:pt x="6528" y="4137"/>
                    <a:pt x="6517" y="4160"/>
                    <a:pt x="6514" y="4182"/>
                  </a:cubicBezTo>
                  <a:cubicBezTo>
                    <a:pt x="6105" y="6271"/>
                    <a:pt x="4430" y="7408"/>
                    <a:pt x="2563" y="7408"/>
                  </a:cubicBezTo>
                  <a:cubicBezTo>
                    <a:pt x="2074" y="7408"/>
                    <a:pt x="1572" y="7330"/>
                    <a:pt x="1075" y="7171"/>
                  </a:cubicBezTo>
                  <a:lnTo>
                    <a:pt x="1075" y="7168"/>
                  </a:lnTo>
                  <a:cubicBezTo>
                    <a:pt x="1035" y="5042"/>
                    <a:pt x="1113" y="2913"/>
                    <a:pt x="1276" y="796"/>
                  </a:cubicBezTo>
                  <a:close/>
                  <a:moveTo>
                    <a:pt x="19589" y="22369"/>
                  </a:moveTo>
                  <a:lnTo>
                    <a:pt x="19589" y="22369"/>
                  </a:lnTo>
                  <a:cubicBezTo>
                    <a:pt x="20781" y="23790"/>
                    <a:pt x="21855" y="25306"/>
                    <a:pt x="22803" y="26902"/>
                  </a:cubicBezTo>
                  <a:cubicBezTo>
                    <a:pt x="23024" y="27283"/>
                    <a:pt x="23331" y="27693"/>
                    <a:pt x="23474" y="28105"/>
                  </a:cubicBezTo>
                  <a:cubicBezTo>
                    <a:pt x="23680" y="28699"/>
                    <a:pt x="23755" y="28661"/>
                    <a:pt x="23242" y="29143"/>
                  </a:cubicBezTo>
                  <a:cubicBezTo>
                    <a:pt x="22819" y="29543"/>
                    <a:pt x="21329" y="30480"/>
                    <a:pt x="20330" y="30480"/>
                  </a:cubicBezTo>
                  <a:cubicBezTo>
                    <a:pt x="19934" y="30480"/>
                    <a:pt x="19615" y="30332"/>
                    <a:pt x="19471" y="29945"/>
                  </a:cubicBezTo>
                  <a:cubicBezTo>
                    <a:pt x="19568" y="29882"/>
                    <a:pt x="19666" y="29819"/>
                    <a:pt x="19755" y="29750"/>
                  </a:cubicBezTo>
                  <a:cubicBezTo>
                    <a:pt x="19815" y="29787"/>
                    <a:pt x="19881" y="29819"/>
                    <a:pt x="19947" y="29839"/>
                  </a:cubicBezTo>
                  <a:cubicBezTo>
                    <a:pt x="19981" y="29852"/>
                    <a:pt x="20015" y="29858"/>
                    <a:pt x="20047" y="29858"/>
                  </a:cubicBezTo>
                  <a:cubicBezTo>
                    <a:pt x="20138" y="29858"/>
                    <a:pt x="20219" y="29811"/>
                    <a:pt x="20285" y="29739"/>
                  </a:cubicBezTo>
                  <a:cubicBezTo>
                    <a:pt x="20981" y="28974"/>
                    <a:pt x="20408" y="26782"/>
                    <a:pt x="20282" y="25873"/>
                  </a:cubicBezTo>
                  <a:cubicBezTo>
                    <a:pt x="20119" y="24693"/>
                    <a:pt x="19887" y="23524"/>
                    <a:pt x="19589" y="22369"/>
                  </a:cubicBezTo>
                  <a:close/>
                  <a:moveTo>
                    <a:pt x="23623" y="29561"/>
                  </a:moveTo>
                  <a:cubicBezTo>
                    <a:pt x="24334" y="30206"/>
                    <a:pt x="24772" y="30968"/>
                    <a:pt x="24964" y="31879"/>
                  </a:cubicBezTo>
                  <a:cubicBezTo>
                    <a:pt x="24715" y="31759"/>
                    <a:pt x="24457" y="31661"/>
                    <a:pt x="24190" y="31587"/>
                  </a:cubicBezTo>
                  <a:cubicBezTo>
                    <a:pt x="24162" y="31579"/>
                    <a:pt x="24135" y="31575"/>
                    <a:pt x="24110" y="31575"/>
                  </a:cubicBezTo>
                  <a:cubicBezTo>
                    <a:pt x="23919" y="31575"/>
                    <a:pt x="23807" y="31785"/>
                    <a:pt x="23918" y="31962"/>
                  </a:cubicBezTo>
                  <a:cubicBezTo>
                    <a:pt x="24356" y="32644"/>
                    <a:pt x="24749" y="33355"/>
                    <a:pt x="25087" y="34091"/>
                  </a:cubicBezTo>
                  <a:cubicBezTo>
                    <a:pt x="25288" y="34532"/>
                    <a:pt x="25528" y="35042"/>
                    <a:pt x="25623" y="35518"/>
                  </a:cubicBezTo>
                  <a:cubicBezTo>
                    <a:pt x="25728" y="36068"/>
                    <a:pt x="25680" y="36339"/>
                    <a:pt x="25333" y="36339"/>
                  </a:cubicBezTo>
                  <a:cubicBezTo>
                    <a:pt x="25233" y="36339"/>
                    <a:pt x="25108" y="36317"/>
                    <a:pt x="24955" y="36272"/>
                  </a:cubicBezTo>
                  <a:cubicBezTo>
                    <a:pt x="23397" y="35813"/>
                    <a:pt x="21778" y="34146"/>
                    <a:pt x="20720" y="32999"/>
                  </a:cubicBezTo>
                  <a:cubicBezTo>
                    <a:pt x="20672" y="32944"/>
                    <a:pt x="20608" y="32918"/>
                    <a:pt x="20544" y="32918"/>
                  </a:cubicBezTo>
                  <a:cubicBezTo>
                    <a:pt x="20455" y="32918"/>
                    <a:pt x="20367" y="32969"/>
                    <a:pt x="20331" y="33062"/>
                  </a:cubicBezTo>
                  <a:cubicBezTo>
                    <a:pt x="20236" y="33197"/>
                    <a:pt x="20144" y="33332"/>
                    <a:pt x="20053" y="33466"/>
                  </a:cubicBezTo>
                  <a:cubicBezTo>
                    <a:pt x="19666" y="32673"/>
                    <a:pt x="19606" y="31865"/>
                    <a:pt x="19829" y="31002"/>
                  </a:cubicBezTo>
                  <a:lnTo>
                    <a:pt x="19829" y="31002"/>
                  </a:lnTo>
                  <a:cubicBezTo>
                    <a:pt x="19952" y="31041"/>
                    <a:pt x="20087" y="31059"/>
                    <a:pt x="20231" y="31059"/>
                  </a:cubicBezTo>
                  <a:cubicBezTo>
                    <a:pt x="21236" y="31059"/>
                    <a:pt x="22701" y="30197"/>
                    <a:pt x="23623" y="29561"/>
                  </a:cubicBezTo>
                  <a:close/>
                  <a:moveTo>
                    <a:pt x="1000" y="0"/>
                  </a:moveTo>
                  <a:cubicBezTo>
                    <a:pt x="849" y="0"/>
                    <a:pt x="706" y="137"/>
                    <a:pt x="694" y="286"/>
                  </a:cubicBezTo>
                  <a:cubicBezTo>
                    <a:pt x="1" y="8927"/>
                    <a:pt x="760" y="19051"/>
                    <a:pt x="5454" y="26693"/>
                  </a:cubicBezTo>
                  <a:cubicBezTo>
                    <a:pt x="5419" y="26721"/>
                    <a:pt x="5399" y="26762"/>
                    <a:pt x="5402" y="26807"/>
                  </a:cubicBezTo>
                  <a:cubicBezTo>
                    <a:pt x="5408" y="27028"/>
                    <a:pt x="5416" y="27249"/>
                    <a:pt x="5428" y="27469"/>
                  </a:cubicBezTo>
                  <a:lnTo>
                    <a:pt x="5835" y="27401"/>
                  </a:lnTo>
                  <a:cubicBezTo>
                    <a:pt x="5829" y="27352"/>
                    <a:pt x="5820" y="27303"/>
                    <a:pt x="5812" y="27257"/>
                  </a:cubicBezTo>
                  <a:lnTo>
                    <a:pt x="5812" y="27257"/>
                  </a:lnTo>
                  <a:cubicBezTo>
                    <a:pt x="7204" y="29398"/>
                    <a:pt x="8918" y="31332"/>
                    <a:pt x="11015" y="32962"/>
                  </a:cubicBezTo>
                  <a:lnTo>
                    <a:pt x="11236" y="32676"/>
                  </a:lnTo>
                  <a:cubicBezTo>
                    <a:pt x="7124" y="28727"/>
                    <a:pt x="4190" y="23942"/>
                    <a:pt x="2628" y="18435"/>
                  </a:cubicBezTo>
                  <a:cubicBezTo>
                    <a:pt x="1623" y="14885"/>
                    <a:pt x="1173" y="11231"/>
                    <a:pt x="1081" y="7558"/>
                  </a:cubicBezTo>
                  <a:lnTo>
                    <a:pt x="1081" y="7558"/>
                  </a:lnTo>
                  <a:cubicBezTo>
                    <a:pt x="1626" y="7807"/>
                    <a:pt x="2186" y="7921"/>
                    <a:pt x="2734" y="7921"/>
                  </a:cubicBezTo>
                  <a:cubicBezTo>
                    <a:pt x="4680" y="7921"/>
                    <a:pt x="6482" y="6476"/>
                    <a:pt x="6967" y="4446"/>
                  </a:cubicBezTo>
                  <a:cubicBezTo>
                    <a:pt x="9818" y="6684"/>
                    <a:pt x="12311" y="9349"/>
                    <a:pt x="14351" y="12346"/>
                  </a:cubicBezTo>
                  <a:cubicBezTo>
                    <a:pt x="16021" y="14799"/>
                    <a:pt x="17356" y="17461"/>
                    <a:pt x="18322" y="20266"/>
                  </a:cubicBezTo>
                  <a:cubicBezTo>
                    <a:pt x="18818" y="21710"/>
                    <a:pt x="19202" y="23188"/>
                    <a:pt x="19477" y="24690"/>
                  </a:cubicBezTo>
                  <a:cubicBezTo>
                    <a:pt x="19609" y="25423"/>
                    <a:pt x="19715" y="26160"/>
                    <a:pt x="19792" y="26902"/>
                  </a:cubicBezTo>
                  <a:cubicBezTo>
                    <a:pt x="19823" y="27211"/>
                    <a:pt x="19852" y="27521"/>
                    <a:pt x="19872" y="27833"/>
                  </a:cubicBezTo>
                  <a:cubicBezTo>
                    <a:pt x="19884" y="27965"/>
                    <a:pt x="19952" y="28475"/>
                    <a:pt x="20015" y="28896"/>
                  </a:cubicBezTo>
                  <a:cubicBezTo>
                    <a:pt x="19972" y="28899"/>
                    <a:pt x="19930" y="28911"/>
                    <a:pt x="19892" y="28933"/>
                  </a:cubicBezTo>
                  <a:cubicBezTo>
                    <a:pt x="19586" y="29134"/>
                    <a:pt x="19305" y="29380"/>
                    <a:pt x="18993" y="29581"/>
                  </a:cubicBezTo>
                  <a:cubicBezTo>
                    <a:pt x="18735" y="29750"/>
                    <a:pt x="18462" y="29888"/>
                    <a:pt x="18193" y="30031"/>
                  </a:cubicBezTo>
                  <a:lnTo>
                    <a:pt x="18365" y="30438"/>
                  </a:lnTo>
                  <a:cubicBezTo>
                    <a:pt x="18643" y="30358"/>
                    <a:pt x="18909" y="30249"/>
                    <a:pt x="19164" y="30114"/>
                  </a:cubicBezTo>
                  <a:cubicBezTo>
                    <a:pt x="19219" y="30461"/>
                    <a:pt x="19354" y="30696"/>
                    <a:pt x="19540" y="30845"/>
                  </a:cubicBezTo>
                  <a:cubicBezTo>
                    <a:pt x="19127" y="31896"/>
                    <a:pt x="19248" y="32988"/>
                    <a:pt x="19821" y="33982"/>
                  </a:cubicBezTo>
                  <a:cubicBezTo>
                    <a:pt x="19864" y="34058"/>
                    <a:pt x="19952" y="34116"/>
                    <a:pt x="20039" y="34116"/>
                  </a:cubicBezTo>
                  <a:cubicBezTo>
                    <a:pt x="20084" y="34116"/>
                    <a:pt x="20129" y="34101"/>
                    <a:pt x="20167" y="34065"/>
                  </a:cubicBezTo>
                  <a:cubicBezTo>
                    <a:pt x="20336" y="33908"/>
                    <a:pt x="20483" y="33727"/>
                    <a:pt x="20597" y="33527"/>
                  </a:cubicBezTo>
                  <a:cubicBezTo>
                    <a:pt x="22018" y="35022"/>
                    <a:pt x="23709" y="36234"/>
                    <a:pt x="25583" y="37100"/>
                  </a:cubicBezTo>
                  <a:cubicBezTo>
                    <a:pt x="25611" y="37113"/>
                    <a:pt x="25639" y="37119"/>
                    <a:pt x="25666" y="37119"/>
                  </a:cubicBezTo>
                  <a:cubicBezTo>
                    <a:pt x="25761" y="37119"/>
                    <a:pt x="25842" y="37045"/>
                    <a:pt x="25887" y="36962"/>
                  </a:cubicBezTo>
                  <a:cubicBezTo>
                    <a:pt x="26652" y="35532"/>
                    <a:pt x="25546" y="33621"/>
                    <a:pt x="24675" y="32257"/>
                  </a:cubicBezTo>
                  <a:lnTo>
                    <a:pt x="24675" y="32257"/>
                  </a:lnTo>
                  <a:cubicBezTo>
                    <a:pt x="24835" y="32332"/>
                    <a:pt x="24990" y="32418"/>
                    <a:pt x="25139" y="32515"/>
                  </a:cubicBezTo>
                  <a:cubicBezTo>
                    <a:pt x="25184" y="32542"/>
                    <a:pt x="25232" y="32555"/>
                    <a:pt x="25278" y="32555"/>
                  </a:cubicBezTo>
                  <a:cubicBezTo>
                    <a:pt x="25416" y="32555"/>
                    <a:pt x="25536" y="32443"/>
                    <a:pt x="25517" y="32280"/>
                  </a:cubicBezTo>
                  <a:cubicBezTo>
                    <a:pt x="25379" y="31082"/>
                    <a:pt x="24875" y="30088"/>
                    <a:pt x="24021" y="29280"/>
                  </a:cubicBezTo>
                  <a:cubicBezTo>
                    <a:pt x="24156" y="29180"/>
                    <a:pt x="24265" y="29094"/>
                    <a:pt x="24345" y="29028"/>
                  </a:cubicBezTo>
                  <a:cubicBezTo>
                    <a:pt x="24445" y="28945"/>
                    <a:pt x="24480" y="28802"/>
                    <a:pt x="24428" y="28678"/>
                  </a:cubicBezTo>
                  <a:cubicBezTo>
                    <a:pt x="23190" y="26183"/>
                    <a:pt x="21652" y="23847"/>
                    <a:pt x="19844" y="21727"/>
                  </a:cubicBezTo>
                  <a:cubicBezTo>
                    <a:pt x="19779" y="21652"/>
                    <a:pt x="19701" y="21621"/>
                    <a:pt x="19624" y="21621"/>
                  </a:cubicBezTo>
                  <a:cubicBezTo>
                    <a:pt x="19543" y="21621"/>
                    <a:pt x="19464" y="21655"/>
                    <a:pt x="19405" y="21710"/>
                  </a:cubicBezTo>
                  <a:cubicBezTo>
                    <a:pt x="19336" y="21466"/>
                    <a:pt x="19268" y="21217"/>
                    <a:pt x="19193" y="20973"/>
                  </a:cubicBezTo>
                  <a:cubicBezTo>
                    <a:pt x="18299" y="18065"/>
                    <a:pt x="16984" y="15300"/>
                    <a:pt x="15342" y="12741"/>
                  </a:cubicBezTo>
                  <a:cubicBezTo>
                    <a:pt x="11852" y="7300"/>
                    <a:pt x="6892" y="2890"/>
                    <a:pt x="1107" y="25"/>
                  </a:cubicBezTo>
                  <a:cubicBezTo>
                    <a:pt x="1072" y="8"/>
                    <a:pt x="1036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7"/>
            <p:cNvSpPr/>
            <p:nvPr/>
          </p:nvSpPr>
          <p:spPr>
            <a:xfrm>
              <a:off x="7294004" y="3608848"/>
              <a:ext cx="504918" cy="559096"/>
            </a:xfrm>
            <a:custGeom>
              <a:avLst/>
              <a:gdLst/>
              <a:ahLst/>
              <a:cxnLst/>
              <a:rect l="l" t="t" r="r" b="b"/>
              <a:pathLst>
                <a:path w="6123" h="6780" extrusionOk="0">
                  <a:moveTo>
                    <a:pt x="4018" y="1"/>
                  </a:moveTo>
                  <a:cubicBezTo>
                    <a:pt x="3094" y="637"/>
                    <a:pt x="1631" y="1499"/>
                    <a:pt x="626" y="1499"/>
                  </a:cubicBezTo>
                  <a:cubicBezTo>
                    <a:pt x="482" y="1499"/>
                    <a:pt x="347" y="1481"/>
                    <a:pt x="224" y="1442"/>
                  </a:cubicBezTo>
                  <a:lnTo>
                    <a:pt x="224" y="1442"/>
                  </a:lnTo>
                  <a:cubicBezTo>
                    <a:pt x="1" y="2305"/>
                    <a:pt x="61" y="3113"/>
                    <a:pt x="448" y="3906"/>
                  </a:cubicBezTo>
                  <a:cubicBezTo>
                    <a:pt x="539" y="3772"/>
                    <a:pt x="631" y="3637"/>
                    <a:pt x="726" y="3502"/>
                  </a:cubicBezTo>
                  <a:cubicBezTo>
                    <a:pt x="762" y="3409"/>
                    <a:pt x="850" y="3358"/>
                    <a:pt x="939" y="3358"/>
                  </a:cubicBezTo>
                  <a:cubicBezTo>
                    <a:pt x="1003" y="3358"/>
                    <a:pt x="1067" y="3384"/>
                    <a:pt x="1115" y="3439"/>
                  </a:cubicBezTo>
                  <a:cubicBezTo>
                    <a:pt x="2173" y="4586"/>
                    <a:pt x="3792" y="6253"/>
                    <a:pt x="5350" y="6712"/>
                  </a:cubicBezTo>
                  <a:cubicBezTo>
                    <a:pt x="5503" y="6757"/>
                    <a:pt x="5628" y="6779"/>
                    <a:pt x="5728" y="6779"/>
                  </a:cubicBezTo>
                  <a:cubicBezTo>
                    <a:pt x="6075" y="6779"/>
                    <a:pt x="6123" y="6508"/>
                    <a:pt x="6018" y="5958"/>
                  </a:cubicBezTo>
                  <a:cubicBezTo>
                    <a:pt x="5923" y="5482"/>
                    <a:pt x="5683" y="4972"/>
                    <a:pt x="5482" y="4531"/>
                  </a:cubicBezTo>
                  <a:cubicBezTo>
                    <a:pt x="5144" y="3795"/>
                    <a:pt x="4751" y="3084"/>
                    <a:pt x="4313" y="2402"/>
                  </a:cubicBezTo>
                  <a:cubicBezTo>
                    <a:pt x="4202" y="2226"/>
                    <a:pt x="4311" y="2014"/>
                    <a:pt x="4502" y="2014"/>
                  </a:cubicBezTo>
                  <a:cubicBezTo>
                    <a:pt x="4528" y="2014"/>
                    <a:pt x="4556" y="2018"/>
                    <a:pt x="4585" y="2027"/>
                  </a:cubicBezTo>
                  <a:cubicBezTo>
                    <a:pt x="4852" y="2101"/>
                    <a:pt x="5110" y="2199"/>
                    <a:pt x="5359" y="2319"/>
                  </a:cubicBezTo>
                  <a:cubicBezTo>
                    <a:pt x="5164" y="1408"/>
                    <a:pt x="4729" y="646"/>
                    <a:pt x="40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7"/>
            <p:cNvSpPr/>
            <p:nvPr/>
          </p:nvSpPr>
          <p:spPr>
            <a:xfrm>
              <a:off x="7283120" y="3015782"/>
              <a:ext cx="353104" cy="669018"/>
            </a:xfrm>
            <a:custGeom>
              <a:avLst/>
              <a:gdLst/>
              <a:ahLst/>
              <a:cxnLst/>
              <a:rect l="l" t="t" r="r" b="b"/>
              <a:pathLst>
                <a:path w="4282" h="8113" extrusionOk="0">
                  <a:moveTo>
                    <a:pt x="116" y="1"/>
                  </a:moveTo>
                  <a:lnTo>
                    <a:pt x="116" y="1"/>
                  </a:lnTo>
                  <a:cubicBezTo>
                    <a:pt x="416" y="1156"/>
                    <a:pt x="648" y="2325"/>
                    <a:pt x="809" y="3505"/>
                  </a:cubicBezTo>
                  <a:cubicBezTo>
                    <a:pt x="935" y="4416"/>
                    <a:pt x="1508" y="6608"/>
                    <a:pt x="812" y="7371"/>
                  </a:cubicBezTo>
                  <a:cubicBezTo>
                    <a:pt x="746" y="7443"/>
                    <a:pt x="665" y="7490"/>
                    <a:pt x="575" y="7490"/>
                  </a:cubicBezTo>
                  <a:cubicBezTo>
                    <a:pt x="543" y="7490"/>
                    <a:pt x="510" y="7484"/>
                    <a:pt x="477" y="7471"/>
                  </a:cubicBezTo>
                  <a:cubicBezTo>
                    <a:pt x="408" y="7451"/>
                    <a:pt x="345" y="7419"/>
                    <a:pt x="285" y="7382"/>
                  </a:cubicBezTo>
                  <a:cubicBezTo>
                    <a:pt x="193" y="7451"/>
                    <a:pt x="98" y="7514"/>
                    <a:pt x="1" y="7577"/>
                  </a:cubicBezTo>
                  <a:cubicBezTo>
                    <a:pt x="144" y="7964"/>
                    <a:pt x="463" y="8112"/>
                    <a:pt x="858" y="8112"/>
                  </a:cubicBezTo>
                  <a:cubicBezTo>
                    <a:pt x="1856" y="8112"/>
                    <a:pt x="3346" y="7175"/>
                    <a:pt x="3769" y="6775"/>
                  </a:cubicBezTo>
                  <a:cubicBezTo>
                    <a:pt x="4282" y="6293"/>
                    <a:pt x="4207" y="6331"/>
                    <a:pt x="4001" y="5737"/>
                  </a:cubicBezTo>
                  <a:cubicBezTo>
                    <a:pt x="3858" y="5325"/>
                    <a:pt x="3554" y="4915"/>
                    <a:pt x="3330" y="4534"/>
                  </a:cubicBezTo>
                  <a:cubicBezTo>
                    <a:pt x="2382" y="2938"/>
                    <a:pt x="1308" y="1422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7"/>
            <p:cNvSpPr/>
            <p:nvPr/>
          </p:nvSpPr>
          <p:spPr>
            <a:xfrm>
              <a:off x="6124868" y="3042582"/>
              <a:ext cx="1193150" cy="1561427"/>
            </a:xfrm>
            <a:custGeom>
              <a:avLst/>
              <a:gdLst/>
              <a:ahLst/>
              <a:cxnLst/>
              <a:rect l="l" t="t" r="r" b="b"/>
              <a:pathLst>
                <a:path w="14469" h="18935" extrusionOk="0">
                  <a:moveTo>
                    <a:pt x="6061" y="983"/>
                  </a:moveTo>
                  <a:cubicBezTo>
                    <a:pt x="8454" y="3180"/>
                    <a:pt x="11394" y="5100"/>
                    <a:pt x="12485" y="8266"/>
                  </a:cubicBezTo>
                  <a:cubicBezTo>
                    <a:pt x="12399" y="8347"/>
                    <a:pt x="12385" y="8475"/>
                    <a:pt x="12451" y="8573"/>
                  </a:cubicBezTo>
                  <a:cubicBezTo>
                    <a:pt x="12419" y="8596"/>
                    <a:pt x="12391" y="8627"/>
                    <a:pt x="12374" y="8665"/>
                  </a:cubicBezTo>
                  <a:cubicBezTo>
                    <a:pt x="11929" y="9539"/>
                    <a:pt x="11376" y="10043"/>
                    <a:pt x="10388" y="10255"/>
                  </a:cubicBezTo>
                  <a:cubicBezTo>
                    <a:pt x="9743" y="10395"/>
                    <a:pt x="9053" y="10295"/>
                    <a:pt x="8414" y="10424"/>
                  </a:cubicBezTo>
                  <a:lnTo>
                    <a:pt x="8411" y="10424"/>
                  </a:lnTo>
                  <a:cubicBezTo>
                    <a:pt x="6987" y="7398"/>
                    <a:pt x="6073" y="4324"/>
                    <a:pt x="6061" y="983"/>
                  </a:cubicBezTo>
                  <a:close/>
                  <a:moveTo>
                    <a:pt x="12376" y="9911"/>
                  </a:moveTo>
                  <a:cubicBezTo>
                    <a:pt x="13133" y="10719"/>
                    <a:pt x="13617" y="11647"/>
                    <a:pt x="13826" y="12702"/>
                  </a:cubicBezTo>
                  <a:cubicBezTo>
                    <a:pt x="13600" y="12570"/>
                    <a:pt x="13365" y="12458"/>
                    <a:pt x="13121" y="12367"/>
                  </a:cubicBezTo>
                  <a:cubicBezTo>
                    <a:pt x="13092" y="12356"/>
                    <a:pt x="13062" y="12350"/>
                    <a:pt x="13033" y="12350"/>
                  </a:cubicBezTo>
                  <a:cubicBezTo>
                    <a:pt x="12851" y="12350"/>
                    <a:pt x="12689" y="12548"/>
                    <a:pt x="12780" y="12731"/>
                  </a:cubicBezTo>
                  <a:cubicBezTo>
                    <a:pt x="13353" y="13851"/>
                    <a:pt x="13545" y="15014"/>
                    <a:pt x="13368" y="16232"/>
                  </a:cubicBezTo>
                  <a:cubicBezTo>
                    <a:pt x="11821" y="15344"/>
                    <a:pt x="10617" y="14066"/>
                    <a:pt x="9809" y="12461"/>
                  </a:cubicBezTo>
                  <a:cubicBezTo>
                    <a:pt x="9762" y="12364"/>
                    <a:pt x="9669" y="12316"/>
                    <a:pt x="9576" y="12316"/>
                  </a:cubicBezTo>
                  <a:cubicBezTo>
                    <a:pt x="9478" y="12316"/>
                    <a:pt x="9380" y="12369"/>
                    <a:pt x="9336" y="12476"/>
                  </a:cubicBezTo>
                  <a:lnTo>
                    <a:pt x="9150" y="12645"/>
                  </a:lnTo>
                  <a:cubicBezTo>
                    <a:pt x="9007" y="12080"/>
                    <a:pt x="9035" y="11547"/>
                    <a:pt x="9202" y="10991"/>
                  </a:cubicBezTo>
                  <a:cubicBezTo>
                    <a:pt x="9225" y="10992"/>
                    <a:pt x="9249" y="10992"/>
                    <a:pt x="9273" y="10992"/>
                  </a:cubicBezTo>
                  <a:cubicBezTo>
                    <a:pt x="10357" y="10992"/>
                    <a:pt x="11664" y="10671"/>
                    <a:pt x="12376" y="9911"/>
                  </a:cubicBezTo>
                  <a:close/>
                  <a:moveTo>
                    <a:pt x="7809" y="10092"/>
                  </a:moveTo>
                  <a:cubicBezTo>
                    <a:pt x="7927" y="10289"/>
                    <a:pt x="8050" y="10481"/>
                    <a:pt x="8179" y="10673"/>
                  </a:cubicBezTo>
                  <a:cubicBezTo>
                    <a:pt x="8182" y="10679"/>
                    <a:pt x="8187" y="10685"/>
                    <a:pt x="8193" y="10690"/>
                  </a:cubicBezTo>
                  <a:cubicBezTo>
                    <a:pt x="8210" y="10808"/>
                    <a:pt x="8302" y="10900"/>
                    <a:pt x="8419" y="10917"/>
                  </a:cubicBezTo>
                  <a:cubicBezTo>
                    <a:pt x="8554" y="10945"/>
                    <a:pt x="8692" y="10963"/>
                    <a:pt x="8832" y="10974"/>
                  </a:cubicBezTo>
                  <a:cubicBezTo>
                    <a:pt x="8568" y="11667"/>
                    <a:pt x="8551" y="12369"/>
                    <a:pt x="8780" y="13126"/>
                  </a:cubicBezTo>
                  <a:cubicBezTo>
                    <a:pt x="8816" y="13256"/>
                    <a:pt x="8908" y="13330"/>
                    <a:pt x="9026" y="13330"/>
                  </a:cubicBezTo>
                  <a:cubicBezTo>
                    <a:pt x="9059" y="13330"/>
                    <a:pt x="9094" y="13324"/>
                    <a:pt x="9130" y="13312"/>
                  </a:cubicBezTo>
                  <a:cubicBezTo>
                    <a:pt x="9322" y="13246"/>
                    <a:pt x="9454" y="13175"/>
                    <a:pt x="9560" y="13069"/>
                  </a:cubicBezTo>
                  <a:cubicBezTo>
                    <a:pt x="9821" y="13539"/>
                    <a:pt x="10119" y="13983"/>
                    <a:pt x="10451" y="14401"/>
                  </a:cubicBezTo>
                  <a:cubicBezTo>
                    <a:pt x="10523" y="15135"/>
                    <a:pt x="10623" y="15848"/>
                    <a:pt x="10620" y="16587"/>
                  </a:cubicBezTo>
                  <a:cubicBezTo>
                    <a:pt x="10617" y="16845"/>
                    <a:pt x="10694" y="17418"/>
                    <a:pt x="10554" y="17653"/>
                  </a:cubicBezTo>
                  <a:cubicBezTo>
                    <a:pt x="10381" y="17940"/>
                    <a:pt x="10144" y="18044"/>
                    <a:pt x="9897" y="18044"/>
                  </a:cubicBezTo>
                  <a:cubicBezTo>
                    <a:pt x="9632" y="18044"/>
                    <a:pt x="9356" y="17924"/>
                    <a:pt x="9136" y="17779"/>
                  </a:cubicBezTo>
                  <a:cubicBezTo>
                    <a:pt x="7869" y="16940"/>
                    <a:pt x="6803" y="15877"/>
                    <a:pt x="5901" y="14656"/>
                  </a:cubicBezTo>
                  <a:cubicBezTo>
                    <a:pt x="5855" y="14593"/>
                    <a:pt x="5790" y="14566"/>
                    <a:pt x="5725" y="14566"/>
                  </a:cubicBezTo>
                  <a:cubicBezTo>
                    <a:pt x="5605" y="14566"/>
                    <a:pt x="5482" y="14657"/>
                    <a:pt x="5465" y="14788"/>
                  </a:cubicBezTo>
                  <a:lnTo>
                    <a:pt x="4560" y="14378"/>
                  </a:lnTo>
                  <a:cubicBezTo>
                    <a:pt x="4474" y="14206"/>
                    <a:pt x="4396" y="14029"/>
                    <a:pt x="4325" y="13851"/>
                  </a:cubicBezTo>
                  <a:cubicBezTo>
                    <a:pt x="4213" y="13561"/>
                    <a:pt x="4133" y="13261"/>
                    <a:pt x="4084" y="12954"/>
                  </a:cubicBezTo>
                  <a:cubicBezTo>
                    <a:pt x="4159" y="12917"/>
                    <a:pt x="4230" y="12880"/>
                    <a:pt x="4302" y="12845"/>
                  </a:cubicBezTo>
                  <a:cubicBezTo>
                    <a:pt x="5050" y="12464"/>
                    <a:pt x="5967" y="12117"/>
                    <a:pt x="6626" y="11596"/>
                  </a:cubicBezTo>
                  <a:cubicBezTo>
                    <a:pt x="7053" y="11258"/>
                    <a:pt x="7373" y="10653"/>
                    <a:pt x="7219" y="10209"/>
                  </a:cubicBezTo>
                  <a:cubicBezTo>
                    <a:pt x="7416" y="10186"/>
                    <a:pt x="7614" y="10146"/>
                    <a:pt x="7809" y="10092"/>
                  </a:cubicBezTo>
                  <a:close/>
                  <a:moveTo>
                    <a:pt x="5750" y="1"/>
                  </a:moveTo>
                  <a:cubicBezTo>
                    <a:pt x="5605" y="1"/>
                    <a:pt x="5468" y="85"/>
                    <a:pt x="5462" y="266"/>
                  </a:cubicBezTo>
                  <a:cubicBezTo>
                    <a:pt x="5362" y="3475"/>
                    <a:pt x="5981" y="6788"/>
                    <a:pt x="7537" y="9619"/>
                  </a:cubicBezTo>
                  <a:cubicBezTo>
                    <a:pt x="7247" y="9639"/>
                    <a:pt x="6961" y="9679"/>
                    <a:pt x="6680" y="9739"/>
                  </a:cubicBezTo>
                  <a:cubicBezTo>
                    <a:pt x="6649" y="9730"/>
                    <a:pt x="6614" y="9719"/>
                    <a:pt x="6577" y="9710"/>
                  </a:cubicBezTo>
                  <a:cubicBezTo>
                    <a:pt x="6552" y="9704"/>
                    <a:pt x="6526" y="9701"/>
                    <a:pt x="6501" y="9701"/>
                  </a:cubicBezTo>
                  <a:cubicBezTo>
                    <a:pt x="6407" y="9701"/>
                    <a:pt x="6318" y="9745"/>
                    <a:pt x="6259" y="9822"/>
                  </a:cubicBezTo>
                  <a:cubicBezTo>
                    <a:pt x="6161" y="9839"/>
                    <a:pt x="5926" y="9891"/>
                    <a:pt x="5809" y="9983"/>
                  </a:cubicBezTo>
                  <a:lnTo>
                    <a:pt x="5588" y="10269"/>
                  </a:lnTo>
                  <a:cubicBezTo>
                    <a:pt x="5709" y="10361"/>
                    <a:pt x="5826" y="10453"/>
                    <a:pt x="5947" y="10541"/>
                  </a:cubicBezTo>
                  <a:cubicBezTo>
                    <a:pt x="5978" y="10566"/>
                    <a:pt x="6010" y="10576"/>
                    <a:pt x="6039" y="10576"/>
                  </a:cubicBezTo>
                  <a:cubicBezTo>
                    <a:pt x="6146" y="10576"/>
                    <a:pt x="6221" y="10435"/>
                    <a:pt x="6156" y="10326"/>
                  </a:cubicBezTo>
                  <a:cubicBezTo>
                    <a:pt x="6267" y="10324"/>
                    <a:pt x="6376" y="10312"/>
                    <a:pt x="6485" y="10292"/>
                  </a:cubicBezTo>
                  <a:lnTo>
                    <a:pt x="6485" y="10292"/>
                  </a:lnTo>
                  <a:cubicBezTo>
                    <a:pt x="7121" y="10607"/>
                    <a:pt x="4975" y="11837"/>
                    <a:pt x="4912" y="11871"/>
                  </a:cubicBezTo>
                  <a:cubicBezTo>
                    <a:pt x="4417" y="12134"/>
                    <a:pt x="4121" y="12368"/>
                    <a:pt x="3645" y="12368"/>
                  </a:cubicBezTo>
                  <a:cubicBezTo>
                    <a:pt x="3545" y="12368"/>
                    <a:pt x="3438" y="12357"/>
                    <a:pt x="3319" y="12335"/>
                  </a:cubicBezTo>
                  <a:cubicBezTo>
                    <a:pt x="2574" y="12200"/>
                    <a:pt x="2514" y="11736"/>
                    <a:pt x="2216" y="11080"/>
                  </a:cubicBezTo>
                  <a:cubicBezTo>
                    <a:pt x="2035" y="10688"/>
                    <a:pt x="1866" y="10289"/>
                    <a:pt x="1714" y="9885"/>
                  </a:cubicBezTo>
                  <a:cubicBezTo>
                    <a:pt x="1070" y="8198"/>
                    <a:pt x="700" y="6473"/>
                    <a:pt x="411" y="4708"/>
                  </a:cubicBezTo>
                  <a:lnTo>
                    <a:pt x="408" y="4708"/>
                  </a:lnTo>
                  <a:lnTo>
                    <a:pt x="1" y="4776"/>
                  </a:lnTo>
                  <a:cubicBezTo>
                    <a:pt x="95" y="6315"/>
                    <a:pt x="425" y="7845"/>
                    <a:pt x="915" y="9304"/>
                  </a:cubicBezTo>
                  <a:cubicBezTo>
                    <a:pt x="1187" y="10123"/>
                    <a:pt x="1511" y="10925"/>
                    <a:pt x="1883" y="11705"/>
                  </a:cubicBezTo>
                  <a:cubicBezTo>
                    <a:pt x="2107" y="12166"/>
                    <a:pt x="2348" y="12900"/>
                    <a:pt x="2872" y="13137"/>
                  </a:cubicBezTo>
                  <a:cubicBezTo>
                    <a:pt x="2994" y="13193"/>
                    <a:pt x="3117" y="13216"/>
                    <a:pt x="3240" y="13216"/>
                  </a:cubicBezTo>
                  <a:cubicBezTo>
                    <a:pt x="3421" y="13216"/>
                    <a:pt x="3602" y="13166"/>
                    <a:pt x="3777" y="13094"/>
                  </a:cubicBezTo>
                  <a:cubicBezTo>
                    <a:pt x="3812" y="13960"/>
                    <a:pt x="4127" y="15157"/>
                    <a:pt x="4861" y="15470"/>
                  </a:cubicBezTo>
                  <a:cubicBezTo>
                    <a:pt x="4983" y="15522"/>
                    <a:pt x="5102" y="15546"/>
                    <a:pt x="5214" y="15546"/>
                  </a:cubicBezTo>
                  <a:cubicBezTo>
                    <a:pt x="5436" y="15546"/>
                    <a:pt x="5630" y="15451"/>
                    <a:pt x="5763" y="15289"/>
                  </a:cubicBezTo>
                  <a:cubicBezTo>
                    <a:pt x="6405" y="16126"/>
                    <a:pt x="7127" y="16891"/>
                    <a:pt x="7952" y="17550"/>
                  </a:cubicBezTo>
                  <a:cubicBezTo>
                    <a:pt x="8450" y="17945"/>
                    <a:pt x="9470" y="18935"/>
                    <a:pt x="10237" y="18935"/>
                  </a:cubicBezTo>
                  <a:cubicBezTo>
                    <a:pt x="10300" y="18935"/>
                    <a:pt x="10361" y="18928"/>
                    <a:pt x="10419" y="18914"/>
                  </a:cubicBezTo>
                  <a:cubicBezTo>
                    <a:pt x="11445" y="18670"/>
                    <a:pt x="11290" y="16458"/>
                    <a:pt x="11064" y="15097"/>
                  </a:cubicBezTo>
                  <a:lnTo>
                    <a:pt x="11064" y="15097"/>
                  </a:lnTo>
                  <a:cubicBezTo>
                    <a:pt x="11769" y="15819"/>
                    <a:pt x="12580" y="16427"/>
                    <a:pt x="13474" y="16897"/>
                  </a:cubicBezTo>
                  <a:cubicBezTo>
                    <a:pt x="13506" y="16914"/>
                    <a:pt x="13538" y="16922"/>
                    <a:pt x="13569" y="16922"/>
                  </a:cubicBezTo>
                  <a:cubicBezTo>
                    <a:pt x="13697" y="16922"/>
                    <a:pt x="13806" y="16791"/>
                    <a:pt x="13829" y="16673"/>
                  </a:cubicBezTo>
                  <a:cubicBezTo>
                    <a:pt x="14087" y="15493"/>
                    <a:pt x="13990" y="14261"/>
                    <a:pt x="13548" y="13137"/>
                  </a:cubicBezTo>
                  <a:lnTo>
                    <a:pt x="13548" y="13137"/>
                  </a:lnTo>
                  <a:cubicBezTo>
                    <a:pt x="13720" y="13238"/>
                    <a:pt x="13881" y="13355"/>
                    <a:pt x="14027" y="13487"/>
                  </a:cubicBezTo>
                  <a:cubicBezTo>
                    <a:pt x="14077" y="13525"/>
                    <a:pt x="14129" y="13542"/>
                    <a:pt x="14180" y="13542"/>
                  </a:cubicBezTo>
                  <a:cubicBezTo>
                    <a:pt x="14333" y="13542"/>
                    <a:pt x="14469" y="13389"/>
                    <a:pt x="14454" y="13223"/>
                  </a:cubicBezTo>
                  <a:cubicBezTo>
                    <a:pt x="14319" y="11808"/>
                    <a:pt x="13760" y="10584"/>
                    <a:pt x="12783" y="9550"/>
                  </a:cubicBezTo>
                  <a:cubicBezTo>
                    <a:pt x="12755" y="9521"/>
                    <a:pt x="12720" y="9498"/>
                    <a:pt x="12686" y="9481"/>
                  </a:cubicBezTo>
                  <a:cubicBezTo>
                    <a:pt x="12783" y="9298"/>
                    <a:pt x="12846" y="9097"/>
                    <a:pt x="12878" y="8894"/>
                  </a:cubicBezTo>
                  <a:cubicBezTo>
                    <a:pt x="12894" y="8896"/>
                    <a:pt x="12911" y="8897"/>
                    <a:pt x="12928" y="8897"/>
                  </a:cubicBezTo>
                  <a:cubicBezTo>
                    <a:pt x="13110" y="8897"/>
                    <a:pt x="13285" y="8782"/>
                    <a:pt x="13222" y="8561"/>
                  </a:cubicBezTo>
                  <a:cubicBezTo>
                    <a:pt x="13139" y="8281"/>
                    <a:pt x="13044" y="8011"/>
                    <a:pt x="12938" y="7748"/>
                  </a:cubicBezTo>
                  <a:lnTo>
                    <a:pt x="12766" y="7344"/>
                  </a:lnTo>
                  <a:cubicBezTo>
                    <a:pt x="11368" y="4292"/>
                    <a:pt x="8376" y="2418"/>
                    <a:pt x="6001" y="97"/>
                  </a:cubicBezTo>
                  <a:cubicBezTo>
                    <a:pt x="5935" y="34"/>
                    <a:pt x="5841" y="1"/>
                    <a:pt x="5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7"/>
            <p:cNvSpPr/>
            <p:nvPr/>
          </p:nvSpPr>
          <p:spPr>
            <a:xfrm>
              <a:off x="6867514" y="3859862"/>
              <a:ext cx="397552" cy="521245"/>
            </a:xfrm>
            <a:custGeom>
              <a:avLst/>
              <a:gdLst/>
              <a:ahLst/>
              <a:cxnLst/>
              <a:rect l="l" t="t" r="r" b="b"/>
              <a:pathLst>
                <a:path w="4821" h="6321" extrusionOk="0">
                  <a:moveTo>
                    <a:pt x="3370" y="0"/>
                  </a:moveTo>
                  <a:cubicBezTo>
                    <a:pt x="2658" y="760"/>
                    <a:pt x="1351" y="1081"/>
                    <a:pt x="267" y="1081"/>
                  </a:cubicBezTo>
                  <a:cubicBezTo>
                    <a:pt x="243" y="1081"/>
                    <a:pt x="219" y="1081"/>
                    <a:pt x="196" y="1080"/>
                  </a:cubicBezTo>
                  <a:cubicBezTo>
                    <a:pt x="27" y="1636"/>
                    <a:pt x="1" y="2169"/>
                    <a:pt x="144" y="2734"/>
                  </a:cubicBezTo>
                  <a:lnTo>
                    <a:pt x="330" y="2565"/>
                  </a:lnTo>
                  <a:cubicBezTo>
                    <a:pt x="374" y="2458"/>
                    <a:pt x="472" y="2405"/>
                    <a:pt x="570" y="2405"/>
                  </a:cubicBezTo>
                  <a:cubicBezTo>
                    <a:pt x="663" y="2405"/>
                    <a:pt x="756" y="2453"/>
                    <a:pt x="803" y="2550"/>
                  </a:cubicBezTo>
                  <a:cubicBezTo>
                    <a:pt x="1611" y="4155"/>
                    <a:pt x="2812" y="5433"/>
                    <a:pt x="4362" y="6321"/>
                  </a:cubicBezTo>
                  <a:cubicBezTo>
                    <a:pt x="4539" y="5103"/>
                    <a:pt x="4347" y="3940"/>
                    <a:pt x="3774" y="2820"/>
                  </a:cubicBezTo>
                  <a:cubicBezTo>
                    <a:pt x="3681" y="2637"/>
                    <a:pt x="3844" y="2439"/>
                    <a:pt x="4025" y="2439"/>
                  </a:cubicBezTo>
                  <a:cubicBezTo>
                    <a:pt x="4054" y="2439"/>
                    <a:pt x="4084" y="2445"/>
                    <a:pt x="4113" y="2456"/>
                  </a:cubicBezTo>
                  <a:cubicBezTo>
                    <a:pt x="4359" y="2547"/>
                    <a:pt x="4594" y="2659"/>
                    <a:pt x="4820" y="2791"/>
                  </a:cubicBezTo>
                  <a:cubicBezTo>
                    <a:pt x="4611" y="1736"/>
                    <a:pt x="4127" y="805"/>
                    <a:pt x="3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7"/>
            <p:cNvSpPr/>
            <p:nvPr/>
          </p:nvSpPr>
          <p:spPr>
            <a:xfrm>
              <a:off x="6461640" y="3874705"/>
              <a:ext cx="545160" cy="655907"/>
            </a:xfrm>
            <a:custGeom>
              <a:avLst/>
              <a:gdLst/>
              <a:ahLst/>
              <a:cxnLst/>
              <a:rect l="l" t="t" r="r" b="b"/>
              <a:pathLst>
                <a:path w="6611" h="7954" extrusionOk="0">
                  <a:moveTo>
                    <a:pt x="3725" y="1"/>
                  </a:moveTo>
                  <a:cubicBezTo>
                    <a:pt x="3530" y="55"/>
                    <a:pt x="3335" y="95"/>
                    <a:pt x="3135" y="118"/>
                  </a:cubicBezTo>
                  <a:cubicBezTo>
                    <a:pt x="3289" y="562"/>
                    <a:pt x="2971" y="1167"/>
                    <a:pt x="2542" y="1505"/>
                  </a:cubicBezTo>
                  <a:cubicBezTo>
                    <a:pt x="1883" y="2026"/>
                    <a:pt x="966" y="2373"/>
                    <a:pt x="218" y="2754"/>
                  </a:cubicBezTo>
                  <a:cubicBezTo>
                    <a:pt x="146" y="2789"/>
                    <a:pt x="75" y="2826"/>
                    <a:pt x="0" y="2866"/>
                  </a:cubicBezTo>
                  <a:cubicBezTo>
                    <a:pt x="49" y="3170"/>
                    <a:pt x="129" y="3470"/>
                    <a:pt x="241" y="3760"/>
                  </a:cubicBezTo>
                  <a:cubicBezTo>
                    <a:pt x="312" y="3938"/>
                    <a:pt x="390" y="4115"/>
                    <a:pt x="479" y="4287"/>
                  </a:cubicBezTo>
                  <a:lnTo>
                    <a:pt x="1381" y="4697"/>
                  </a:lnTo>
                  <a:cubicBezTo>
                    <a:pt x="1396" y="4566"/>
                    <a:pt x="1519" y="4475"/>
                    <a:pt x="1639" y="4475"/>
                  </a:cubicBezTo>
                  <a:cubicBezTo>
                    <a:pt x="1705" y="4475"/>
                    <a:pt x="1769" y="4502"/>
                    <a:pt x="1814" y="4565"/>
                  </a:cubicBezTo>
                  <a:cubicBezTo>
                    <a:pt x="2719" y="5789"/>
                    <a:pt x="3782" y="6849"/>
                    <a:pt x="5052" y="7688"/>
                  </a:cubicBezTo>
                  <a:cubicBezTo>
                    <a:pt x="5272" y="7833"/>
                    <a:pt x="5548" y="7953"/>
                    <a:pt x="5813" y="7953"/>
                  </a:cubicBezTo>
                  <a:cubicBezTo>
                    <a:pt x="6060" y="7953"/>
                    <a:pt x="6297" y="7849"/>
                    <a:pt x="6470" y="7562"/>
                  </a:cubicBezTo>
                  <a:cubicBezTo>
                    <a:pt x="6610" y="7327"/>
                    <a:pt x="6533" y="6754"/>
                    <a:pt x="6536" y="6496"/>
                  </a:cubicBezTo>
                  <a:cubicBezTo>
                    <a:pt x="6539" y="5757"/>
                    <a:pt x="6439" y="5044"/>
                    <a:pt x="6367" y="4310"/>
                  </a:cubicBezTo>
                  <a:cubicBezTo>
                    <a:pt x="6035" y="3892"/>
                    <a:pt x="5737" y="3448"/>
                    <a:pt x="5476" y="2978"/>
                  </a:cubicBezTo>
                  <a:cubicBezTo>
                    <a:pt x="5373" y="3084"/>
                    <a:pt x="5238" y="3155"/>
                    <a:pt x="5046" y="3221"/>
                  </a:cubicBezTo>
                  <a:cubicBezTo>
                    <a:pt x="5009" y="3234"/>
                    <a:pt x="4974" y="3240"/>
                    <a:pt x="4941" y="3240"/>
                  </a:cubicBezTo>
                  <a:cubicBezTo>
                    <a:pt x="4823" y="3240"/>
                    <a:pt x="4732" y="3164"/>
                    <a:pt x="4696" y="3035"/>
                  </a:cubicBezTo>
                  <a:cubicBezTo>
                    <a:pt x="4467" y="2278"/>
                    <a:pt x="4484" y="1576"/>
                    <a:pt x="4748" y="883"/>
                  </a:cubicBezTo>
                  <a:cubicBezTo>
                    <a:pt x="4608" y="872"/>
                    <a:pt x="4470" y="854"/>
                    <a:pt x="4335" y="826"/>
                  </a:cubicBezTo>
                  <a:cubicBezTo>
                    <a:pt x="4218" y="809"/>
                    <a:pt x="4126" y="717"/>
                    <a:pt x="4109" y="599"/>
                  </a:cubicBezTo>
                  <a:cubicBezTo>
                    <a:pt x="4103" y="594"/>
                    <a:pt x="4098" y="588"/>
                    <a:pt x="4095" y="582"/>
                  </a:cubicBezTo>
                  <a:cubicBezTo>
                    <a:pt x="3966" y="390"/>
                    <a:pt x="3843" y="198"/>
                    <a:pt x="3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7"/>
            <p:cNvSpPr/>
            <p:nvPr/>
          </p:nvSpPr>
          <p:spPr>
            <a:xfrm>
              <a:off x="5766491" y="1538065"/>
              <a:ext cx="1561675" cy="2327751"/>
            </a:xfrm>
            <a:custGeom>
              <a:avLst/>
              <a:gdLst/>
              <a:ahLst/>
              <a:cxnLst/>
              <a:rect l="l" t="t" r="r" b="b"/>
              <a:pathLst>
                <a:path w="18938" h="28228" extrusionOk="0">
                  <a:moveTo>
                    <a:pt x="5993" y="3920"/>
                  </a:moveTo>
                  <a:cubicBezTo>
                    <a:pt x="7412" y="3920"/>
                    <a:pt x="8817" y="4684"/>
                    <a:pt x="9390" y="6073"/>
                  </a:cubicBezTo>
                  <a:cubicBezTo>
                    <a:pt x="10198" y="8015"/>
                    <a:pt x="9198" y="10408"/>
                    <a:pt x="7155" y="11024"/>
                  </a:cubicBezTo>
                  <a:cubicBezTo>
                    <a:pt x="6790" y="11134"/>
                    <a:pt x="6418" y="11187"/>
                    <a:pt x="6050" y="11187"/>
                  </a:cubicBezTo>
                  <a:cubicBezTo>
                    <a:pt x="4476" y="11187"/>
                    <a:pt x="2984" y="10219"/>
                    <a:pt x="2525" y="8626"/>
                  </a:cubicBezTo>
                  <a:cubicBezTo>
                    <a:pt x="2196" y="7477"/>
                    <a:pt x="2550" y="4690"/>
                    <a:pt x="4118" y="4690"/>
                  </a:cubicBezTo>
                  <a:cubicBezTo>
                    <a:pt x="4138" y="4690"/>
                    <a:pt x="4158" y="4691"/>
                    <a:pt x="4178" y="4692"/>
                  </a:cubicBezTo>
                  <a:cubicBezTo>
                    <a:pt x="4069" y="4594"/>
                    <a:pt x="4092" y="4422"/>
                    <a:pt x="4221" y="4353"/>
                  </a:cubicBezTo>
                  <a:cubicBezTo>
                    <a:pt x="4771" y="4061"/>
                    <a:pt x="5383" y="3920"/>
                    <a:pt x="5993" y="3920"/>
                  </a:cubicBezTo>
                  <a:close/>
                  <a:moveTo>
                    <a:pt x="5886" y="1"/>
                  </a:moveTo>
                  <a:cubicBezTo>
                    <a:pt x="5400" y="2031"/>
                    <a:pt x="3600" y="3475"/>
                    <a:pt x="1653" y="3475"/>
                  </a:cubicBezTo>
                  <a:cubicBezTo>
                    <a:pt x="1105" y="3475"/>
                    <a:pt x="545" y="3361"/>
                    <a:pt x="0" y="3113"/>
                  </a:cubicBezTo>
                  <a:lnTo>
                    <a:pt x="0" y="3113"/>
                  </a:lnTo>
                  <a:cubicBezTo>
                    <a:pt x="92" y="6783"/>
                    <a:pt x="545" y="10439"/>
                    <a:pt x="1547" y="13990"/>
                  </a:cubicBezTo>
                  <a:cubicBezTo>
                    <a:pt x="3112" y="19494"/>
                    <a:pt x="6043" y="24282"/>
                    <a:pt x="10155" y="28228"/>
                  </a:cubicBezTo>
                  <a:cubicBezTo>
                    <a:pt x="10275" y="28139"/>
                    <a:pt x="10510" y="28087"/>
                    <a:pt x="10608" y="28067"/>
                  </a:cubicBezTo>
                  <a:cubicBezTo>
                    <a:pt x="10665" y="27990"/>
                    <a:pt x="10756" y="27947"/>
                    <a:pt x="10850" y="27947"/>
                  </a:cubicBezTo>
                  <a:cubicBezTo>
                    <a:pt x="10874" y="27947"/>
                    <a:pt x="10899" y="27950"/>
                    <a:pt x="10923" y="27955"/>
                  </a:cubicBezTo>
                  <a:cubicBezTo>
                    <a:pt x="10960" y="27964"/>
                    <a:pt x="10995" y="27978"/>
                    <a:pt x="11029" y="27987"/>
                  </a:cubicBezTo>
                  <a:cubicBezTo>
                    <a:pt x="11310" y="27927"/>
                    <a:pt x="11596" y="27884"/>
                    <a:pt x="11886" y="27867"/>
                  </a:cubicBezTo>
                  <a:cubicBezTo>
                    <a:pt x="10330" y="25036"/>
                    <a:pt x="9708" y="21723"/>
                    <a:pt x="9811" y="18511"/>
                  </a:cubicBezTo>
                  <a:cubicBezTo>
                    <a:pt x="9816" y="18332"/>
                    <a:pt x="9952" y="18247"/>
                    <a:pt x="10096" y="18247"/>
                  </a:cubicBezTo>
                  <a:cubicBezTo>
                    <a:pt x="10187" y="18247"/>
                    <a:pt x="10281" y="18281"/>
                    <a:pt x="10347" y="18345"/>
                  </a:cubicBezTo>
                  <a:cubicBezTo>
                    <a:pt x="12722" y="20663"/>
                    <a:pt x="15714" y="22537"/>
                    <a:pt x="17115" y="25586"/>
                  </a:cubicBezTo>
                  <a:cubicBezTo>
                    <a:pt x="17384" y="25443"/>
                    <a:pt x="17657" y="25302"/>
                    <a:pt x="17914" y="25136"/>
                  </a:cubicBezTo>
                  <a:cubicBezTo>
                    <a:pt x="18227" y="24935"/>
                    <a:pt x="18508" y="24689"/>
                    <a:pt x="18814" y="24485"/>
                  </a:cubicBezTo>
                  <a:cubicBezTo>
                    <a:pt x="18851" y="24465"/>
                    <a:pt x="18894" y="24451"/>
                    <a:pt x="18937" y="24451"/>
                  </a:cubicBezTo>
                  <a:cubicBezTo>
                    <a:pt x="18871" y="24030"/>
                    <a:pt x="18803" y="23520"/>
                    <a:pt x="18791" y="23388"/>
                  </a:cubicBezTo>
                  <a:cubicBezTo>
                    <a:pt x="18771" y="23076"/>
                    <a:pt x="18742" y="22766"/>
                    <a:pt x="18711" y="22457"/>
                  </a:cubicBezTo>
                  <a:cubicBezTo>
                    <a:pt x="18634" y="21715"/>
                    <a:pt x="18528" y="20978"/>
                    <a:pt x="18396" y="20242"/>
                  </a:cubicBezTo>
                  <a:cubicBezTo>
                    <a:pt x="18124" y="18740"/>
                    <a:pt x="17737" y="17262"/>
                    <a:pt x="17241" y="15821"/>
                  </a:cubicBezTo>
                  <a:cubicBezTo>
                    <a:pt x="16278" y="13015"/>
                    <a:pt x="14940" y="10351"/>
                    <a:pt x="13270" y="7901"/>
                  </a:cubicBezTo>
                  <a:cubicBezTo>
                    <a:pt x="11230" y="4904"/>
                    <a:pt x="8740" y="2239"/>
                    <a:pt x="5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7"/>
            <p:cNvSpPr/>
            <p:nvPr/>
          </p:nvSpPr>
          <p:spPr>
            <a:xfrm>
              <a:off x="6624666" y="3123560"/>
              <a:ext cx="529822" cy="778611"/>
            </a:xfrm>
            <a:custGeom>
              <a:avLst/>
              <a:gdLst/>
              <a:ahLst/>
              <a:cxnLst/>
              <a:rect l="l" t="t" r="r" b="b"/>
              <a:pathLst>
                <a:path w="6425" h="9442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3342"/>
                    <a:pt x="926" y="6416"/>
                    <a:pt x="2353" y="9442"/>
                  </a:cubicBezTo>
                  <a:cubicBezTo>
                    <a:pt x="2992" y="9313"/>
                    <a:pt x="3682" y="9413"/>
                    <a:pt x="4327" y="9273"/>
                  </a:cubicBezTo>
                  <a:cubicBezTo>
                    <a:pt x="5315" y="9061"/>
                    <a:pt x="5868" y="8557"/>
                    <a:pt x="6313" y="7683"/>
                  </a:cubicBezTo>
                  <a:cubicBezTo>
                    <a:pt x="6330" y="7645"/>
                    <a:pt x="6358" y="7614"/>
                    <a:pt x="6390" y="7591"/>
                  </a:cubicBezTo>
                  <a:cubicBezTo>
                    <a:pt x="6327" y="7493"/>
                    <a:pt x="6338" y="7365"/>
                    <a:pt x="6424" y="7284"/>
                  </a:cubicBezTo>
                  <a:cubicBezTo>
                    <a:pt x="5333" y="4121"/>
                    <a:pt x="2393" y="2195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7"/>
            <p:cNvSpPr/>
            <p:nvPr/>
          </p:nvSpPr>
          <p:spPr>
            <a:xfrm>
              <a:off x="6156780" y="3418939"/>
              <a:ext cx="555632" cy="643537"/>
            </a:xfrm>
            <a:custGeom>
              <a:avLst/>
              <a:gdLst/>
              <a:ahLst/>
              <a:cxnLst/>
              <a:rect l="l" t="t" r="r" b="b"/>
              <a:pathLst>
                <a:path w="6738" h="7804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46"/>
                    <a:pt x="18" y="95"/>
                    <a:pt x="24" y="144"/>
                  </a:cubicBezTo>
                  <a:lnTo>
                    <a:pt x="27" y="144"/>
                  </a:lnTo>
                  <a:cubicBezTo>
                    <a:pt x="316" y="1909"/>
                    <a:pt x="683" y="3634"/>
                    <a:pt x="1327" y="5321"/>
                  </a:cubicBezTo>
                  <a:cubicBezTo>
                    <a:pt x="1482" y="5722"/>
                    <a:pt x="1651" y="6121"/>
                    <a:pt x="1829" y="6516"/>
                  </a:cubicBezTo>
                  <a:cubicBezTo>
                    <a:pt x="2130" y="7169"/>
                    <a:pt x="2190" y="7634"/>
                    <a:pt x="2935" y="7771"/>
                  </a:cubicBezTo>
                  <a:cubicBezTo>
                    <a:pt x="3054" y="7793"/>
                    <a:pt x="3161" y="7804"/>
                    <a:pt x="3261" y="7804"/>
                  </a:cubicBezTo>
                  <a:cubicBezTo>
                    <a:pt x="3737" y="7804"/>
                    <a:pt x="4033" y="7570"/>
                    <a:pt x="4528" y="7304"/>
                  </a:cubicBezTo>
                  <a:cubicBezTo>
                    <a:pt x="4591" y="7270"/>
                    <a:pt x="6737" y="6040"/>
                    <a:pt x="6101" y="5725"/>
                  </a:cubicBezTo>
                  <a:lnTo>
                    <a:pt x="6101" y="5725"/>
                  </a:lnTo>
                  <a:cubicBezTo>
                    <a:pt x="5992" y="5745"/>
                    <a:pt x="5883" y="5760"/>
                    <a:pt x="5772" y="5762"/>
                  </a:cubicBezTo>
                  <a:cubicBezTo>
                    <a:pt x="5837" y="5869"/>
                    <a:pt x="5762" y="6012"/>
                    <a:pt x="5654" y="6012"/>
                  </a:cubicBezTo>
                  <a:cubicBezTo>
                    <a:pt x="5625" y="6012"/>
                    <a:pt x="5594" y="6002"/>
                    <a:pt x="5562" y="5977"/>
                  </a:cubicBezTo>
                  <a:cubicBezTo>
                    <a:pt x="5442" y="5889"/>
                    <a:pt x="5325" y="5797"/>
                    <a:pt x="5204" y="5705"/>
                  </a:cubicBezTo>
                  <a:cubicBezTo>
                    <a:pt x="3107" y="4075"/>
                    <a:pt x="1390" y="214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7"/>
            <p:cNvSpPr/>
            <p:nvPr/>
          </p:nvSpPr>
          <p:spPr>
            <a:xfrm>
              <a:off x="5988064" y="1896527"/>
              <a:ext cx="574764" cy="531801"/>
            </a:xfrm>
            <a:custGeom>
              <a:avLst/>
              <a:gdLst/>
              <a:ahLst/>
              <a:cxnLst/>
              <a:rect l="l" t="t" r="r" b="b"/>
              <a:pathLst>
                <a:path w="6970" h="6449" extrusionOk="0">
                  <a:moveTo>
                    <a:pt x="3163" y="1092"/>
                  </a:moveTo>
                  <a:cubicBezTo>
                    <a:pt x="3856" y="1092"/>
                    <a:pt x="4552" y="1360"/>
                    <a:pt x="5047" y="1875"/>
                  </a:cubicBezTo>
                  <a:cubicBezTo>
                    <a:pt x="5995" y="2860"/>
                    <a:pt x="5749" y="4431"/>
                    <a:pt x="4800" y="5322"/>
                  </a:cubicBezTo>
                  <a:cubicBezTo>
                    <a:pt x="4345" y="5752"/>
                    <a:pt x="3791" y="5954"/>
                    <a:pt x="3239" y="5954"/>
                  </a:cubicBezTo>
                  <a:cubicBezTo>
                    <a:pt x="2537" y="5954"/>
                    <a:pt x="1837" y="5627"/>
                    <a:pt x="1345" y="5024"/>
                  </a:cubicBezTo>
                  <a:cubicBezTo>
                    <a:pt x="508" y="3995"/>
                    <a:pt x="631" y="2703"/>
                    <a:pt x="1471" y="1835"/>
                  </a:cubicBezTo>
                  <a:cubicBezTo>
                    <a:pt x="1468" y="1769"/>
                    <a:pt x="1497" y="1706"/>
                    <a:pt x="1548" y="1665"/>
                  </a:cubicBezTo>
                  <a:cubicBezTo>
                    <a:pt x="2005" y="1279"/>
                    <a:pt x="2583" y="1092"/>
                    <a:pt x="3163" y="1092"/>
                  </a:cubicBezTo>
                  <a:close/>
                  <a:moveTo>
                    <a:pt x="3346" y="0"/>
                  </a:moveTo>
                  <a:cubicBezTo>
                    <a:pt x="2784" y="0"/>
                    <a:pt x="2217" y="124"/>
                    <a:pt x="1709" y="365"/>
                  </a:cubicBezTo>
                  <a:cubicBezTo>
                    <a:pt x="1763" y="379"/>
                    <a:pt x="1820" y="390"/>
                    <a:pt x="1881" y="408"/>
                  </a:cubicBezTo>
                  <a:cubicBezTo>
                    <a:pt x="1970" y="435"/>
                    <a:pt x="1941" y="578"/>
                    <a:pt x="1857" y="578"/>
                  </a:cubicBezTo>
                  <a:cubicBezTo>
                    <a:pt x="1853" y="578"/>
                    <a:pt x="1848" y="577"/>
                    <a:pt x="1843" y="577"/>
                  </a:cubicBezTo>
                  <a:cubicBezTo>
                    <a:pt x="1776" y="565"/>
                    <a:pt x="1711" y="559"/>
                    <a:pt x="1649" y="559"/>
                  </a:cubicBezTo>
                  <a:cubicBezTo>
                    <a:pt x="602" y="559"/>
                    <a:pt x="135" y="2152"/>
                    <a:pt x="70" y="2906"/>
                  </a:cubicBezTo>
                  <a:cubicBezTo>
                    <a:pt x="1" y="3746"/>
                    <a:pt x="265" y="4668"/>
                    <a:pt x="806" y="5322"/>
                  </a:cubicBezTo>
                  <a:cubicBezTo>
                    <a:pt x="1422" y="6066"/>
                    <a:pt x="2377" y="6448"/>
                    <a:pt x="3331" y="6448"/>
                  </a:cubicBezTo>
                  <a:cubicBezTo>
                    <a:pt x="3992" y="6448"/>
                    <a:pt x="4652" y="6265"/>
                    <a:pt x="5199" y="5892"/>
                  </a:cubicBezTo>
                  <a:cubicBezTo>
                    <a:pt x="6548" y="4963"/>
                    <a:pt x="6969" y="3024"/>
                    <a:pt x="6190" y="1585"/>
                  </a:cubicBezTo>
                  <a:cubicBezTo>
                    <a:pt x="5607" y="509"/>
                    <a:pt x="4485" y="0"/>
                    <a:pt x="3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7"/>
            <p:cNvSpPr/>
            <p:nvPr/>
          </p:nvSpPr>
          <p:spPr>
            <a:xfrm>
              <a:off x="5947576" y="1861234"/>
              <a:ext cx="659865" cy="599420"/>
            </a:xfrm>
            <a:custGeom>
              <a:avLst/>
              <a:gdLst/>
              <a:ahLst/>
              <a:cxnLst/>
              <a:rect l="l" t="t" r="r" b="b"/>
              <a:pathLst>
                <a:path w="8002" h="7269" extrusionOk="0">
                  <a:moveTo>
                    <a:pt x="3840" y="429"/>
                  </a:moveTo>
                  <a:cubicBezTo>
                    <a:pt x="4978" y="429"/>
                    <a:pt x="6098" y="938"/>
                    <a:pt x="6681" y="2013"/>
                  </a:cubicBezTo>
                  <a:cubicBezTo>
                    <a:pt x="7460" y="3452"/>
                    <a:pt x="7039" y="5391"/>
                    <a:pt x="5690" y="6320"/>
                  </a:cubicBezTo>
                  <a:cubicBezTo>
                    <a:pt x="5143" y="6693"/>
                    <a:pt x="4482" y="6877"/>
                    <a:pt x="3821" y="6877"/>
                  </a:cubicBezTo>
                  <a:cubicBezTo>
                    <a:pt x="2868" y="6877"/>
                    <a:pt x="1914" y="6496"/>
                    <a:pt x="1297" y="5750"/>
                  </a:cubicBezTo>
                  <a:cubicBezTo>
                    <a:pt x="756" y="5099"/>
                    <a:pt x="492" y="4177"/>
                    <a:pt x="561" y="3334"/>
                  </a:cubicBezTo>
                  <a:cubicBezTo>
                    <a:pt x="625" y="2583"/>
                    <a:pt x="1093" y="989"/>
                    <a:pt x="2138" y="989"/>
                  </a:cubicBezTo>
                  <a:cubicBezTo>
                    <a:pt x="2201" y="989"/>
                    <a:pt x="2267" y="995"/>
                    <a:pt x="2334" y="1007"/>
                  </a:cubicBezTo>
                  <a:cubicBezTo>
                    <a:pt x="2339" y="1008"/>
                    <a:pt x="2344" y="1009"/>
                    <a:pt x="2348" y="1009"/>
                  </a:cubicBezTo>
                  <a:cubicBezTo>
                    <a:pt x="2432" y="1009"/>
                    <a:pt x="2461" y="866"/>
                    <a:pt x="2372" y="838"/>
                  </a:cubicBezTo>
                  <a:cubicBezTo>
                    <a:pt x="2311" y="821"/>
                    <a:pt x="2254" y="807"/>
                    <a:pt x="2200" y="795"/>
                  </a:cubicBezTo>
                  <a:cubicBezTo>
                    <a:pt x="2709" y="554"/>
                    <a:pt x="3276" y="429"/>
                    <a:pt x="3840" y="429"/>
                  </a:cubicBezTo>
                  <a:close/>
                  <a:moveTo>
                    <a:pt x="3797" y="1"/>
                  </a:moveTo>
                  <a:cubicBezTo>
                    <a:pt x="3187" y="1"/>
                    <a:pt x="2575" y="142"/>
                    <a:pt x="2025" y="434"/>
                  </a:cubicBezTo>
                  <a:cubicBezTo>
                    <a:pt x="1896" y="500"/>
                    <a:pt x="1873" y="675"/>
                    <a:pt x="1982" y="773"/>
                  </a:cubicBezTo>
                  <a:cubicBezTo>
                    <a:pt x="1961" y="772"/>
                    <a:pt x="1940" y="771"/>
                    <a:pt x="1920" y="771"/>
                  </a:cubicBezTo>
                  <a:cubicBezTo>
                    <a:pt x="354" y="771"/>
                    <a:pt x="0" y="3558"/>
                    <a:pt x="329" y="4704"/>
                  </a:cubicBezTo>
                  <a:cubicBezTo>
                    <a:pt x="788" y="6299"/>
                    <a:pt x="2280" y="7268"/>
                    <a:pt x="3854" y="7268"/>
                  </a:cubicBezTo>
                  <a:cubicBezTo>
                    <a:pt x="4222" y="7268"/>
                    <a:pt x="4594" y="7215"/>
                    <a:pt x="4959" y="7105"/>
                  </a:cubicBezTo>
                  <a:cubicBezTo>
                    <a:pt x="7002" y="6489"/>
                    <a:pt x="8002" y="4099"/>
                    <a:pt x="7197" y="2154"/>
                  </a:cubicBezTo>
                  <a:cubicBezTo>
                    <a:pt x="6622" y="765"/>
                    <a:pt x="5216" y="1"/>
                    <a:pt x="3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7"/>
            <p:cNvSpPr/>
            <p:nvPr/>
          </p:nvSpPr>
          <p:spPr>
            <a:xfrm>
              <a:off x="6029955" y="1986576"/>
              <a:ext cx="452554" cy="401015"/>
            </a:xfrm>
            <a:custGeom>
              <a:avLst/>
              <a:gdLst/>
              <a:ahLst/>
              <a:cxnLst/>
              <a:rect l="l" t="t" r="r" b="b"/>
              <a:pathLst>
                <a:path w="5488" h="4863" extrusionOk="0">
                  <a:moveTo>
                    <a:pt x="2667" y="456"/>
                  </a:moveTo>
                  <a:cubicBezTo>
                    <a:pt x="3180" y="456"/>
                    <a:pt x="3695" y="632"/>
                    <a:pt x="4095" y="986"/>
                  </a:cubicBezTo>
                  <a:cubicBezTo>
                    <a:pt x="4937" y="1731"/>
                    <a:pt x="4822" y="2972"/>
                    <a:pt x="4115" y="3765"/>
                  </a:cubicBezTo>
                  <a:cubicBezTo>
                    <a:pt x="3723" y="4203"/>
                    <a:pt x="3217" y="4419"/>
                    <a:pt x="2708" y="4419"/>
                  </a:cubicBezTo>
                  <a:cubicBezTo>
                    <a:pt x="2207" y="4419"/>
                    <a:pt x="1704" y="4210"/>
                    <a:pt x="1307" y="3800"/>
                  </a:cubicBezTo>
                  <a:cubicBezTo>
                    <a:pt x="456" y="2920"/>
                    <a:pt x="582" y="1843"/>
                    <a:pt x="1204" y="963"/>
                  </a:cubicBezTo>
                  <a:cubicBezTo>
                    <a:pt x="1246" y="960"/>
                    <a:pt x="1289" y="943"/>
                    <a:pt x="1324" y="917"/>
                  </a:cubicBezTo>
                  <a:cubicBezTo>
                    <a:pt x="1707" y="610"/>
                    <a:pt x="2187" y="456"/>
                    <a:pt x="2667" y="456"/>
                  </a:cubicBezTo>
                  <a:close/>
                  <a:moveTo>
                    <a:pt x="2655" y="0"/>
                  </a:moveTo>
                  <a:cubicBezTo>
                    <a:pt x="2075" y="0"/>
                    <a:pt x="1497" y="187"/>
                    <a:pt x="1040" y="573"/>
                  </a:cubicBezTo>
                  <a:cubicBezTo>
                    <a:pt x="989" y="614"/>
                    <a:pt x="960" y="677"/>
                    <a:pt x="963" y="743"/>
                  </a:cubicBezTo>
                  <a:cubicBezTo>
                    <a:pt x="123" y="1611"/>
                    <a:pt x="0" y="2903"/>
                    <a:pt x="837" y="3932"/>
                  </a:cubicBezTo>
                  <a:cubicBezTo>
                    <a:pt x="1329" y="4535"/>
                    <a:pt x="2029" y="4862"/>
                    <a:pt x="2731" y="4862"/>
                  </a:cubicBezTo>
                  <a:cubicBezTo>
                    <a:pt x="3283" y="4862"/>
                    <a:pt x="3837" y="4660"/>
                    <a:pt x="4292" y="4230"/>
                  </a:cubicBezTo>
                  <a:cubicBezTo>
                    <a:pt x="5241" y="3339"/>
                    <a:pt x="5487" y="1768"/>
                    <a:pt x="4539" y="783"/>
                  </a:cubicBezTo>
                  <a:cubicBezTo>
                    <a:pt x="4044" y="268"/>
                    <a:pt x="3348" y="0"/>
                    <a:pt x="2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7"/>
            <p:cNvSpPr/>
            <p:nvPr/>
          </p:nvSpPr>
          <p:spPr>
            <a:xfrm>
              <a:off x="6067475" y="2024096"/>
              <a:ext cx="369679" cy="326799"/>
            </a:xfrm>
            <a:custGeom>
              <a:avLst/>
              <a:gdLst/>
              <a:ahLst/>
              <a:cxnLst/>
              <a:rect l="l" t="t" r="r" b="b"/>
              <a:pathLst>
                <a:path w="4483" h="3963" extrusionOk="0">
                  <a:moveTo>
                    <a:pt x="2212" y="1"/>
                  </a:moveTo>
                  <a:cubicBezTo>
                    <a:pt x="1732" y="1"/>
                    <a:pt x="1252" y="155"/>
                    <a:pt x="869" y="462"/>
                  </a:cubicBezTo>
                  <a:cubicBezTo>
                    <a:pt x="834" y="488"/>
                    <a:pt x="791" y="505"/>
                    <a:pt x="749" y="508"/>
                  </a:cubicBezTo>
                  <a:cubicBezTo>
                    <a:pt x="127" y="1388"/>
                    <a:pt x="1" y="2465"/>
                    <a:pt x="852" y="3345"/>
                  </a:cubicBezTo>
                  <a:cubicBezTo>
                    <a:pt x="1250" y="3754"/>
                    <a:pt x="1753" y="3963"/>
                    <a:pt x="2254" y="3963"/>
                  </a:cubicBezTo>
                  <a:cubicBezTo>
                    <a:pt x="2762" y="3963"/>
                    <a:pt x="3269" y="3748"/>
                    <a:pt x="3660" y="3310"/>
                  </a:cubicBezTo>
                  <a:cubicBezTo>
                    <a:pt x="4367" y="2517"/>
                    <a:pt x="4482" y="1276"/>
                    <a:pt x="3640" y="531"/>
                  </a:cubicBezTo>
                  <a:cubicBezTo>
                    <a:pt x="3240" y="177"/>
                    <a:pt x="2725" y="1"/>
                    <a:pt x="22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7"/>
            <p:cNvSpPr/>
            <p:nvPr/>
          </p:nvSpPr>
          <p:spPr>
            <a:xfrm>
              <a:off x="5762945" y="1236585"/>
              <a:ext cx="453709" cy="545407"/>
            </a:xfrm>
            <a:custGeom>
              <a:avLst/>
              <a:gdLst/>
              <a:ahLst/>
              <a:cxnLst/>
              <a:rect l="l" t="t" r="r" b="b"/>
              <a:pathLst>
                <a:path w="5502" h="6614" extrusionOk="0">
                  <a:moveTo>
                    <a:pt x="235" y="1"/>
                  </a:moveTo>
                  <a:cubicBezTo>
                    <a:pt x="75" y="2121"/>
                    <a:pt x="0" y="4250"/>
                    <a:pt x="37" y="6376"/>
                  </a:cubicBezTo>
                  <a:cubicBezTo>
                    <a:pt x="534" y="6536"/>
                    <a:pt x="1036" y="6614"/>
                    <a:pt x="1525" y="6614"/>
                  </a:cubicBezTo>
                  <a:cubicBezTo>
                    <a:pt x="3393" y="6614"/>
                    <a:pt x="5069" y="5476"/>
                    <a:pt x="5476" y="3388"/>
                  </a:cubicBezTo>
                  <a:cubicBezTo>
                    <a:pt x="5482" y="3368"/>
                    <a:pt x="5490" y="3345"/>
                    <a:pt x="5502" y="3325"/>
                  </a:cubicBezTo>
                  <a:cubicBezTo>
                    <a:pt x="3848" y="2064"/>
                    <a:pt x="2086" y="952"/>
                    <a:pt x="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513;p57"/>
          <p:cNvSpPr/>
          <p:nvPr/>
        </p:nvSpPr>
        <p:spPr>
          <a:xfrm rot="-1035027">
            <a:off x="5687961" y="1317667"/>
            <a:ext cx="983529" cy="887550"/>
          </a:xfrm>
          <a:custGeom>
            <a:avLst/>
            <a:gdLst/>
            <a:ahLst/>
            <a:cxnLst/>
            <a:rect l="l" t="t" r="r" b="b"/>
            <a:pathLst>
              <a:path w="9614" h="8676" extrusionOk="0">
                <a:moveTo>
                  <a:pt x="4171" y="3302"/>
                </a:moveTo>
                <a:cubicBezTo>
                  <a:pt x="4634" y="3302"/>
                  <a:pt x="5379" y="3659"/>
                  <a:pt x="5533" y="3779"/>
                </a:cubicBezTo>
                <a:cubicBezTo>
                  <a:pt x="5808" y="3985"/>
                  <a:pt x="6023" y="4260"/>
                  <a:pt x="6158" y="4576"/>
                </a:cubicBezTo>
                <a:cubicBezTo>
                  <a:pt x="6144" y="4578"/>
                  <a:pt x="6129" y="4581"/>
                  <a:pt x="6115" y="4584"/>
                </a:cubicBezTo>
                <a:cubicBezTo>
                  <a:pt x="5937" y="4606"/>
                  <a:pt x="5753" y="4621"/>
                  <a:pt x="5570" y="4621"/>
                </a:cubicBezTo>
                <a:cubicBezTo>
                  <a:pt x="5340" y="4621"/>
                  <a:pt x="5111" y="4598"/>
                  <a:pt x="4892" y="4536"/>
                </a:cubicBezTo>
                <a:cubicBezTo>
                  <a:pt x="4651" y="4467"/>
                  <a:pt x="3485" y="3951"/>
                  <a:pt x="3843" y="3429"/>
                </a:cubicBezTo>
                <a:cubicBezTo>
                  <a:pt x="3905" y="3338"/>
                  <a:pt x="4024" y="3302"/>
                  <a:pt x="4171" y="3302"/>
                </a:cubicBezTo>
                <a:close/>
                <a:moveTo>
                  <a:pt x="7590" y="1"/>
                </a:moveTo>
                <a:cubicBezTo>
                  <a:pt x="7491" y="1"/>
                  <a:pt x="7451" y="150"/>
                  <a:pt x="7559" y="180"/>
                </a:cubicBezTo>
                <a:cubicBezTo>
                  <a:pt x="9339" y="653"/>
                  <a:pt x="9190" y="2897"/>
                  <a:pt x="7957" y="3851"/>
                </a:cubicBezTo>
                <a:cubicBezTo>
                  <a:pt x="7516" y="4189"/>
                  <a:pt x="7000" y="4418"/>
                  <a:pt x="6450" y="4527"/>
                </a:cubicBezTo>
                <a:cubicBezTo>
                  <a:pt x="6090" y="3701"/>
                  <a:pt x="5203" y="3130"/>
                  <a:pt x="4238" y="3130"/>
                </a:cubicBezTo>
                <a:cubicBezTo>
                  <a:pt x="3981" y="3130"/>
                  <a:pt x="3718" y="3171"/>
                  <a:pt x="3459" y="3258"/>
                </a:cubicBezTo>
                <a:cubicBezTo>
                  <a:pt x="3381" y="3278"/>
                  <a:pt x="3339" y="3358"/>
                  <a:pt x="3356" y="3435"/>
                </a:cubicBezTo>
                <a:cubicBezTo>
                  <a:pt x="3686" y="4525"/>
                  <a:pt x="4630" y="4952"/>
                  <a:pt x="5654" y="4952"/>
                </a:cubicBezTo>
                <a:cubicBezTo>
                  <a:pt x="5855" y="4952"/>
                  <a:pt x="6058" y="4936"/>
                  <a:pt x="6261" y="4905"/>
                </a:cubicBezTo>
                <a:lnTo>
                  <a:pt x="6261" y="4905"/>
                </a:lnTo>
                <a:cubicBezTo>
                  <a:pt x="6453" y="5785"/>
                  <a:pt x="5998" y="6627"/>
                  <a:pt x="5287" y="7132"/>
                </a:cubicBezTo>
                <a:cubicBezTo>
                  <a:pt x="4626" y="7601"/>
                  <a:pt x="3871" y="7755"/>
                  <a:pt x="3096" y="7755"/>
                </a:cubicBezTo>
                <a:cubicBezTo>
                  <a:pt x="2688" y="7755"/>
                  <a:pt x="2274" y="7712"/>
                  <a:pt x="1866" y="7650"/>
                </a:cubicBezTo>
                <a:cubicBezTo>
                  <a:pt x="1937" y="7538"/>
                  <a:pt x="1901" y="7365"/>
                  <a:pt x="1750" y="7365"/>
                </a:cubicBezTo>
                <a:cubicBezTo>
                  <a:pt x="1743" y="7365"/>
                  <a:pt x="1736" y="7366"/>
                  <a:pt x="1728" y="7366"/>
                </a:cubicBezTo>
                <a:cubicBezTo>
                  <a:pt x="1442" y="7398"/>
                  <a:pt x="1155" y="7430"/>
                  <a:pt x="869" y="7464"/>
                </a:cubicBezTo>
                <a:lnTo>
                  <a:pt x="722" y="7435"/>
                </a:lnTo>
                <a:cubicBezTo>
                  <a:pt x="712" y="7433"/>
                  <a:pt x="702" y="7433"/>
                  <a:pt x="692" y="7433"/>
                </a:cubicBezTo>
                <a:cubicBezTo>
                  <a:pt x="637" y="7433"/>
                  <a:pt x="584" y="7458"/>
                  <a:pt x="551" y="7504"/>
                </a:cubicBezTo>
                <a:lnTo>
                  <a:pt x="235" y="7541"/>
                </a:lnTo>
                <a:cubicBezTo>
                  <a:pt x="55" y="7561"/>
                  <a:pt x="0" y="7759"/>
                  <a:pt x="146" y="7868"/>
                </a:cubicBezTo>
                <a:cubicBezTo>
                  <a:pt x="625" y="8235"/>
                  <a:pt x="1167" y="8504"/>
                  <a:pt x="1745" y="8667"/>
                </a:cubicBezTo>
                <a:cubicBezTo>
                  <a:pt x="1764" y="8673"/>
                  <a:pt x="1782" y="8676"/>
                  <a:pt x="1799" y="8676"/>
                </a:cubicBezTo>
                <a:cubicBezTo>
                  <a:pt x="1951" y="8676"/>
                  <a:pt x="2003" y="8459"/>
                  <a:pt x="1874" y="8364"/>
                </a:cubicBezTo>
                <a:cubicBezTo>
                  <a:pt x="1651" y="8197"/>
                  <a:pt x="1442" y="8031"/>
                  <a:pt x="1235" y="7859"/>
                </a:cubicBezTo>
                <a:lnTo>
                  <a:pt x="1235" y="7859"/>
                </a:lnTo>
                <a:cubicBezTo>
                  <a:pt x="1820" y="7961"/>
                  <a:pt x="2456" y="8040"/>
                  <a:pt x="3081" y="8040"/>
                </a:cubicBezTo>
                <a:cubicBezTo>
                  <a:pt x="4467" y="8040"/>
                  <a:pt x="5801" y="7651"/>
                  <a:pt x="6419" y="6255"/>
                </a:cubicBezTo>
                <a:cubicBezTo>
                  <a:pt x="6639" y="5759"/>
                  <a:pt x="6668" y="5278"/>
                  <a:pt x="6562" y="4848"/>
                </a:cubicBezTo>
                <a:cubicBezTo>
                  <a:pt x="7221" y="4696"/>
                  <a:pt x="7846" y="4398"/>
                  <a:pt x="8296" y="4011"/>
                </a:cubicBezTo>
                <a:cubicBezTo>
                  <a:pt x="9614" y="2871"/>
                  <a:pt x="9571" y="392"/>
                  <a:pt x="7608" y="2"/>
                </a:cubicBezTo>
                <a:cubicBezTo>
                  <a:pt x="7602" y="1"/>
                  <a:pt x="7595" y="1"/>
                  <a:pt x="75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762;p27">
            <a:extLst>
              <a:ext uri="{FF2B5EF4-FFF2-40B4-BE49-F238E27FC236}">
                <a16:creationId xmlns:a16="http://schemas.microsoft.com/office/drawing/2014/main" xmlns="" id="{8D06F19A-0C0E-45A0-B88E-BD6EF3F367FB}"/>
              </a:ext>
            </a:extLst>
          </p:cNvPr>
          <p:cNvSpPr txBox="1">
            <a:spLocks/>
          </p:cNvSpPr>
          <p:nvPr/>
        </p:nvSpPr>
        <p:spPr>
          <a:xfrm>
            <a:off x="-714435" y="1763772"/>
            <a:ext cx="7717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Quicksand Bold" panose="00000800000000000000" pitchFamily="2" charset="0"/>
                <a:sym typeface="Paytone One"/>
              </a:rPr>
              <a:t>YÊU CẦU CẦN ĐẠT</a:t>
            </a:r>
          </a:p>
        </p:txBody>
      </p:sp>
      <p:sp>
        <p:nvSpPr>
          <p:cNvPr id="31" name="Google Shape;762;p27">
            <a:extLst>
              <a:ext uri="{FF2B5EF4-FFF2-40B4-BE49-F238E27FC236}">
                <a16:creationId xmlns:a16="http://schemas.microsoft.com/office/drawing/2014/main" xmlns="" id="{F01C4E77-9F8E-4FC2-B568-5713D9A1001F}"/>
              </a:ext>
            </a:extLst>
          </p:cNvPr>
          <p:cNvSpPr txBox="1">
            <a:spLocks/>
          </p:cNvSpPr>
          <p:nvPr/>
        </p:nvSpPr>
        <p:spPr>
          <a:xfrm>
            <a:off x="632055" y="2567105"/>
            <a:ext cx="6877199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algn="l">
              <a:defRPr/>
            </a:pPr>
            <a:r>
              <a:rPr lang="vi-VN" sz="3200">
                <a:solidFill>
                  <a:srgbClr val="C00000"/>
                </a:solidFill>
                <a:latin typeface="#9Slide03 Quicksand Medium" panose="00000600000000000000" pitchFamily="2" charset="0"/>
              </a:rPr>
              <a:t>Đặt câu hỏi</a:t>
            </a:r>
            <a:r>
              <a:rPr lang="vi-VN" sz="3200">
                <a:solidFill>
                  <a:srgbClr val="241E58"/>
                </a:solidFill>
                <a:latin typeface="#9Slide03 Quicksand" panose="00000500000000000000" pitchFamily="2" charset="0"/>
              </a:rPr>
              <a:t> để khai thác và tổ chức quản lí thông tin.</a:t>
            </a:r>
          </a:p>
        </p:txBody>
      </p:sp>
      <p:sp>
        <p:nvSpPr>
          <p:cNvPr id="32" name="Google Shape;762;p27">
            <a:extLst>
              <a:ext uri="{FF2B5EF4-FFF2-40B4-BE49-F238E27FC236}">
                <a16:creationId xmlns:a16="http://schemas.microsoft.com/office/drawing/2014/main" xmlns="" id="{E3C24060-8149-4F95-815B-FF27ACA5522D}"/>
              </a:ext>
            </a:extLst>
          </p:cNvPr>
          <p:cNvSpPr txBox="1">
            <a:spLocks/>
          </p:cNvSpPr>
          <p:nvPr/>
        </p:nvSpPr>
        <p:spPr>
          <a:xfrm>
            <a:off x="595507" y="3735708"/>
            <a:ext cx="7214803" cy="92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algn="l">
              <a:defRPr/>
            </a:pPr>
            <a:r>
              <a:rPr lang="vi-VN" sz="3200">
                <a:solidFill>
                  <a:srgbClr val="C00000"/>
                </a:solidFill>
                <a:latin typeface="#9Slide03 Quicksand Medium" panose="00000600000000000000" pitchFamily="2" charset="0"/>
              </a:rPr>
              <a:t>Thiết kế và sử dụng sơ đồ tư duy</a:t>
            </a:r>
            <a:r>
              <a:rPr lang="vi-VN" sz="3200">
                <a:solidFill>
                  <a:srgbClr val="241E58"/>
                </a:solidFill>
                <a:latin typeface="#9Slide03 Quicksand" panose="00000500000000000000" pitchFamily="2" charset="0"/>
              </a:rPr>
              <a:t> như công cụ tìm hiểu, phân loại,   trình bày thông tin.</a:t>
            </a:r>
          </a:p>
        </p:txBody>
      </p:sp>
      <p:sp>
        <p:nvSpPr>
          <p:cNvPr id="42" name="Google Shape;496;p57">
            <a:extLst>
              <a:ext uri="{FF2B5EF4-FFF2-40B4-BE49-F238E27FC236}">
                <a16:creationId xmlns:a16="http://schemas.microsoft.com/office/drawing/2014/main" xmlns="" id="{C84EE1AF-3084-44B0-A29A-7A27A76B11DA}"/>
              </a:ext>
            </a:extLst>
          </p:cNvPr>
          <p:cNvSpPr/>
          <p:nvPr/>
        </p:nvSpPr>
        <p:spPr>
          <a:xfrm>
            <a:off x="7643465" y="398875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97;p57">
            <a:extLst>
              <a:ext uri="{FF2B5EF4-FFF2-40B4-BE49-F238E27FC236}">
                <a16:creationId xmlns:a16="http://schemas.microsoft.com/office/drawing/2014/main" xmlns="" id="{1D5CA9E4-A8E2-4A3B-8165-BBF67BEABAA1}"/>
              </a:ext>
            </a:extLst>
          </p:cNvPr>
          <p:cNvSpPr/>
          <p:nvPr/>
        </p:nvSpPr>
        <p:spPr>
          <a:xfrm rot="-1177723">
            <a:off x="8536419" y="4112660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3968;p116">
            <a:extLst>
              <a:ext uri="{FF2B5EF4-FFF2-40B4-BE49-F238E27FC236}">
                <a16:creationId xmlns:a16="http://schemas.microsoft.com/office/drawing/2014/main" xmlns="" id="{6BD3B698-C727-4F07-805A-DBD41835BECA}"/>
              </a:ext>
            </a:extLst>
          </p:cNvPr>
          <p:cNvGrpSpPr/>
          <p:nvPr/>
        </p:nvGrpSpPr>
        <p:grpSpPr>
          <a:xfrm>
            <a:off x="203448" y="2628129"/>
            <a:ext cx="428607" cy="413533"/>
            <a:chOff x="5845950" y="2548050"/>
            <a:chExt cx="355425" cy="342925"/>
          </a:xfrm>
        </p:grpSpPr>
        <p:sp>
          <p:nvSpPr>
            <p:cNvPr id="29" name="Google Shape;3969;p116">
              <a:extLst>
                <a:ext uri="{FF2B5EF4-FFF2-40B4-BE49-F238E27FC236}">
                  <a16:creationId xmlns:a16="http://schemas.microsoft.com/office/drawing/2014/main" xmlns="" id="{50EF4D22-FAF4-4E83-A089-D65D45DB06EC}"/>
                </a:ext>
              </a:extLst>
            </p:cNvPr>
            <p:cNvSpPr/>
            <p:nvPr/>
          </p:nvSpPr>
          <p:spPr>
            <a:xfrm>
              <a:off x="5859350" y="2598075"/>
              <a:ext cx="267025" cy="278625"/>
            </a:xfrm>
            <a:custGeom>
              <a:avLst/>
              <a:gdLst/>
              <a:ahLst/>
              <a:cxnLst/>
              <a:rect l="l" t="t" r="r" b="b"/>
              <a:pathLst>
                <a:path w="10681" h="11145" extrusionOk="0">
                  <a:moveTo>
                    <a:pt x="6168" y="5322"/>
                  </a:moveTo>
                  <a:cubicBezTo>
                    <a:pt x="5644" y="4584"/>
                    <a:pt x="5156" y="3870"/>
                    <a:pt x="4620" y="3120"/>
                  </a:cubicBezTo>
                  <a:cubicBezTo>
                    <a:pt x="4144" y="3382"/>
                    <a:pt x="3727" y="3584"/>
                    <a:pt x="3322" y="3834"/>
                  </a:cubicBezTo>
                  <a:cubicBezTo>
                    <a:pt x="3227" y="3894"/>
                    <a:pt x="3227" y="4096"/>
                    <a:pt x="3215" y="4239"/>
                  </a:cubicBezTo>
                  <a:cubicBezTo>
                    <a:pt x="3215" y="4298"/>
                    <a:pt x="3275" y="4370"/>
                    <a:pt x="3322" y="4429"/>
                  </a:cubicBezTo>
                  <a:cubicBezTo>
                    <a:pt x="4096" y="5668"/>
                    <a:pt x="4858" y="6906"/>
                    <a:pt x="5644" y="8120"/>
                  </a:cubicBezTo>
                  <a:cubicBezTo>
                    <a:pt x="5763" y="8311"/>
                    <a:pt x="6001" y="8418"/>
                    <a:pt x="6239" y="8597"/>
                  </a:cubicBezTo>
                  <a:cubicBezTo>
                    <a:pt x="6954" y="7727"/>
                    <a:pt x="7609" y="6918"/>
                    <a:pt x="8263" y="6096"/>
                  </a:cubicBezTo>
                  <a:cubicBezTo>
                    <a:pt x="8918" y="5287"/>
                    <a:pt x="9549" y="4453"/>
                    <a:pt x="10288" y="3524"/>
                  </a:cubicBezTo>
                  <a:cubicBezTo>
                    <a:pt x="10383" y="3763"/>
                    <a:pt x="10478" y="3894"/>
                    <a:pt x="10490" y="4048"/>
                  </a:cubicBezTo>
                  <a:cubicBezTo>
                    <a:pt x="10680" y="5810"/>
                    <a:pt x="10478" y="7549"/>
                    <a:pt x="9514" y="9073"/>
                  </a:cubicBezTo>
                  <a:cubicBezTo>
                    <a:pt x="8740" y="10299"/>
                    <a:pt x="7513" y="10871"/>
                    <a:pt x="6097" y="11037"/>
                  </a:cubicBezTo>
                  <a:cubicBezTo>
                    <a:pt x="5180" y="11144"/>
                    <a:pt x="4251" y="11133"/>
                    <a:pt x="3382" y="10775"/>
                  </a:cubicBezTo>
                  <a:cubicBezTo>
                    <a:pt x="1429" y="9966"/>
                    <a:pt x="358" y="8501"/>
                    <a:pt x="167" y="6394"/>
                  </a:cubicBezTo>
                  <a:cubicBezTo>
                    <a:pt x="1" y="4584"/>
                    <a:pt x="643" y="2989"/>
                    <a:pt x="1798" y="1631"/>
                  </a:cubicBezTo>
                  <a:cubicBezTo>
                    <a:pt x="2858" y="417"/>
                    <a:pt x="4299" y="0"/>
                    <a:pt x="5894" y="191"/>
                  </a:cubicBezTo>
                  <a:cubicBezTo>
                    <a:pt x="6501" y="262"/>
                    <a:pt x="7097" y="357"/>
                    <a:pt x="7716" y="476"/>
                  </a:cubicBezTo>
                  <a:cubicBezTo>
                    <a:pt x="8192" y="560"/>
                    <a:pt x="8621" y="774"/>
                    <a:pt x="8930" y="1179"/>
                  </a:cubicBezTo>
                  <a:cubicBezTo>
                    <a:pt x="9061" y="1334"/>
                    <a:pt x="9121" y="1489"/>
                    <a:pt x="8978" y="1679"/>
                  </a:cubicBezTo>
                  <a:cubicBezTo>
                    <a:pt x="8097" y="2846"/>
                    <a:pt x="7240" y="4013"/>
                    <a:pt x="6370" y="5179"/>
                  </a:cubicBezTo>
                  <a:cubicBezTo>
                    <a:pt x="6358" y="5191"/>
                    <a:pt x="6311" y="5227"/>
                    <a:pt x="6168" y="5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70;p116">
              <a:extLst>
                <a:ext uri="{FF2B5EF4-FFF2-40B4-BE49-F238E27FC236}">
                  <a16:creationId xmlns:a16="http://schemas.microsoft.com/office/drawing/2014/main" xmlns="" id="{57F84CB3-2889-4911-8E6C-3E719A8E2740}"/>
                </a:ext>
              </a:extLst>
            </p:cNvPr>
            <p:cNvSpPr/>
            <p:nvPr/>
          </p:nvSpPr>
          <p:spPr>
            <a:xfrm>
              <a:off x="5950125" y="2566525"/>
              <a:ext cx="231025" cy="228325"/>
            </a:xfrm>
            <a:custGeom>
              <a:avLst/>
              <a:gdLst/>
              <a:ahLst/>
              <a:cxnLst/>
              <a:rect l="l" t="t" r="r" b="b"/>
              <a:pathLst>
                <a:path w="9241" h="9133" extrusionOk="0">
                  <a:moveTo>
                    <a:pt x="8264" y="0"/>
                  </a:moveTo>
                  <a:cubicBezTo>
                    <a:pt x="8621" y="238"/>
                    <a:pt x="8931" y="441"/>
                    <a:pt x="9240" y="631"/>
                  </a:cubicBezTo>
                  <a:cubicBezTo>
                    <a:pt x="9085" y="1203"/>
                    <a:pt x="3275" y="8549"/>
                    <a:pt x="2549" y="9132"/>
                  </a:cubicBezTo>
                  <a:cubicBezTo>
                    <a:pt x="2418" y="9013"/>
                    <a:pt x="2251" y="8906"/>
                    <a:pt x="2144" y="8763"/>
                  </a:cubicBezTo>
                  <a:cubicBezTo>
                    <a:pt x="1430" y="7680"/>
                    <a:pt x="739" y="6572"/>
                    <a:pt x="1" y="5418"/>
                  </a:cubicBezTo>
                  <a:cubicBezTo>
                    <a:pt x="334" y="5239"/>
                    <a:pt x="561" y="5120"/>
                    <a:pt x="811" y="4977"/>
                  </a:cubicBezTo>
                  <a:cubicBezTo>
                    <a:pt x="1251" y="5239"/>
                    <a:pt x="1406" y="5715"/>
                    <a:pt x="1668" y="6072"/>
                  </a:cubicBezTo>
                  <a:cubicBezTo>
                    <a:pt x="1846" y="6310"/>
                    <a:pt x="2001" y="6584"/>
                    <a:pt x="2180" y="6822"/>
                  </a:cubicBezTo>
                  <a:cubicBezTo>
                    <a:pt x="2382" y="7108"/>
                    <a:pt x="2668" y="7108"/>
                    <a:pt x="2894" y="6846"/>
                  </a:cubicBezTo>
                  <a:cubicBezTo>
                    <a:pt x="3108" y="6560"/>
                    <a:pt x="3323" y="6251"/>
                    <a:pt x="3525" y="5965"/>
                  </a:cubicBezTo>
                  <a:cubicBezTo>
                    <a:pt x="4359" y="4846"/>
                    <a:pt x="5192" y="3715"/>
                    <a:pt x="6049" y="2620"/>
                  </a:cubicBezTo>
                  <a:cubicBezTo>
                    <a:pt x="6609" y="1869"/>
                    <a:pt x="7216" y="1155"/>
                    <a:pt x="7811" y="441"/>
                  </a:cubicBezTo>
                  <a:cubicBezTo>
                    <a:pt x="7931" y="310"/>
                    <a:pt x="8073" y="179"/>
                    <a:pt x="8264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71;p116">
              <a:extLst>
                <a:ext uri="{FF2B5EF4-FFF2-40B4-BE49-F238E27FC236}">
                  <a16:creationId xmlns:a16="http://schemas.microsoft.com/office/drawing/2014/main" xmlns="" id="{C092DC9C-1A91-417B-BF63-48FADE707BB7}"/>
                </a:ext>
              </a:extLst>
            </p:cNvPr>
            <p:cNvSpPr/>
            <p:nvPr/>
          </p:nvSpPr>
          <p:spPr>
            <a:xfrm>
              <a:off x="5845950" y="2548050"/>
              <a:ext cx="355425" cy="342925"/>
            </a:xfrm>
            <a:custGeom>
              <a:avLst/>
              <a:gdLst/>
              <a:ahLst/>
              <a:cxnLst/>
              <a:rect l="l" t="t" r="r" b="b"/>
              <a:pathLst>
                <a:path w="14217" h="13717" extrusionOk="0">
                  <a:moveTo>
                    <a:pt x="13991" y="977"/>
                  </a:moveTo>
                  <a:cubicBezTo>
                    <a:pt x="13574" y="656"/>
                    <a:pt x="13193" y="382"/>
                    <a:pt x="12800" y="108"/>
                  </a:cubicBezTo>
                  <a:cubicBezTo>
                    <a:pt x="12717" y="37"/>
                    <a:pt x="12609" y="1"/>
                    <a:pt x="12514" y="1"/>
                  </a:cubicBezTo>
                  <a:cubicBezTo>
                    <a:pt x="12336" y="1"/>
                    <a:pt x="12205" y="144"/>
                    <a:pt x="12121" y="239"/>
                  </a:cubicBezTo>
                  <a:cubicBezTo>
                    <a:pt x="11550" y="942"/>
                    <a:pt x="10966" y="1644"/>
                    <a:pt x="10466" y="2239"/>
                  </a:cubicBezTo>
                  <a:cubicBezTo>
                    <a:pt x="10347" y="2382"/>
                    <a:pt x="10216" y="2525"/>
                    <a:pt x="10073" y="2680"/>
                  </a:cubicBezTo>
                  <a:cubicBezTo>
                    <a:pt x="10050" y="2728"/>
                    <a:pt x="10002" y="2763"/>
                    <a:pt x="9978" y="2799"/>
                  </a:cubicBezTo>
                  <a:lnTo>
                    <a:pt x="9883" y="2716"/>
                  </a:lnTo>
                  <a:cubicBezTo>
                    <a:pt x="9752" y="2597"/>
                    <a:pt x="9645" y="2489"/>
                    <a:pt x="9514" y="2418"/>
                  </a:cubicBezTo>
                  <a:lnTo>
                    <a:pt x="9466" y="2382"/>
                  </a:lnTo>
                  <a:cubicBezTo>
                    <a:pt x="9169" y="2227"/>
                    <a:pt x="8871" y="2061"/>
                    <a:pt x="8549" y="1989"/>
                  </a:cubicBezTo>
                  <a:cubicBezTo>
                    <a:pt x="8252" y="1906"/>
                    <a:pt x="7954" y="1882"/>
                    <a:pt x="7656" y="1835"/>
                  </a:cubicBezTo>
                  <a:cubicBezTo>
                    <a:pt x="7395" y="1811"/>
                    <a:pt x="7145" y="1775"/>
                    <a:pt x="6894" y="1715"/>
                  </a:cubicBezTo>
                  <a:cubicBezTo>
                    <a:pt x="6597" y="1656"/>
                    <a:pt x="6287" y="1632"/>
                    <a:pt x="5966" y="1632"/>
                  </a:cubicBezTo>
                  <a:cubicBezTo>
                    <a:pt x="5216" y="1632"/>
                    <a:pt x="4442" y="1811"/>
                    <a:pt x="3501" y="2204"/>
                  </a:cubicBezTo>
                  <a:cubicBezTo>
                    <a:pt x="2811" y="2489"/>
                    <a:pt x="2263" y="2894"/>
                    <a:pt x="1858" y="3370"/>
                  </a:cubicBezTo>
                  <a:cubicBezTo>
                    <a:pt x="1049" y="4371"/>
                    <a:pt x="489" y="5585"/>
                    <a:pt x="227" y="7014"/>
                  </a:cubicBezTo>
                  <a:cubicBezTo>
                    <a:pt x="1" y="8252"/>
                    <a:pt x="179" y="9466"/>
                    <a:pt x="727" y="10574"/>
                  </a:cubicBezTo>
                  <a:cubicBezTo>
                    <a:pt x="1489" y="12086"/>
                    <a:pt x="2739" y="13086"/>
                    <a:pt x="4418" y="13526"/>
                  </a:cubicBezTo>
                  <a:cubicBezTo>
                    <a:pt x="4859" y="13646"/>
                    <a:pt x="5299" y="13717"/>
                    <a:pt x="5763" y="13717"/>
                  </a:cubicBezTo>
                  <a:cubicBezTo>
                    <a:pt x="6406" y="13717"/>
                    <a:pt x="7085" y="13598"/>
                    <a:pt x="7799" y="13372"/>
                  </a:cubicBezTo>
                  <a:cubicBezTo>
                    <a:pt x="8276" y="13217"/>
                    <a:pt x="8704" y="13026"/>
                    <a:pt x="9085" y="12788"/>
                  </a:cubicBezTo>
                  <a:cubicBezTo>
                    <a:pt x="10252" y="12050"/>
                    <a:pt x="11002" y="10895"/>
                    <a:pt x="11407" y="9157"/>
                  </a:cubicBezTo>
                  <a:cubicBezTo>
                    <a:pt x="11705" y="7835"/>
                    <a:pt x="11717" y="6573"/>
                    <a:pt x="11431" y="5395"/>
                  </a:cubicBezTo>
                  <a:cubicBezTo>
                    <a:pt x="11371" y="5121"/>
                    <a:pt x="11419" y="4930"/>
                    <a:pt x="11586" y="4728"/>
                  </a:cubicBezTo>
                  <a:cubicBezTo>
                    <a:pt x="11895" y="4347"/>
                    <a:pt x="12193" y="3966"/>
                    <a:pt x="12479" y="3609"/>
                  </a:cubicBezTo>
                  <a:cubicBezTo>
                    <a:pt x="12609" y="3442"/>
                    <a:pt x="12729" y="3275"/>
                    <a:pt x="12860" y="3120"/>
                  </a:cubicBezTo>
                  <a:cubicBezTo>
                    <a:pt x="12967" y="2978"/>
                    <a:pt x="13086" y="2835"/>
                    <a:pt x="13193" y="2704"/>
                  </a:cubicBezTo>
                  <a:cubicBezTo>
                    <a:pt x="13431" y="2418"/>
                    <a:pt x="13669" y="2120"/>
                    <a:pt x="13883" y="1811"/>
                  </a:cubicBezTo>
                  <a:cubicBezTo>
                    <a:pt x="13979" y="1704"/>
                    <a:pt x="14026" y="1573"/>
                    <a:pt x="14086" y="1454"/>
                  </a:cubicBezTo>
                  <a:cubicBezTo>
                    <a:pt x="14110" y="1394"/>
                    <a:pt x="14122" y="1334"/>
                    <a:pt x="14157" y="1275"/>
                  </a:cubicBezTo>
                  <a:lnTo>
                    <a:pt x="14217" y="1156"/>
                  </a:lnTo>
                  <a:close/>
                  <a:moveTo>
                    <a:pt x="9419" y="3561"/>
                  </a:moveTo>
                  <a:cubicBezTo>
                    <a:pt x="8883" y="4275"/>
                    <a:pt x="8347" y="4990"/>
                    <a:pt x="7811" y="5716"/>
                  </a:cubicBezTo>
                  <a:cubicBezTo>
                    <a:pt x="7490" y="6168"/>
                    <a:pt x="7145" y="6633"/>
                    <a:pt x="6823" y="7073"/>
                  </a:cubicBezTo>
                  <a:cubicBezTo>
                    <a:pt x="6823" y="7073"/>
                    <a:pt x="6787" y="7109"/>
                    <a:pt x="6764" y="7121"/>
                  </a:cubicBezTo>
                  <a:lnTo>
                    <a:pt x="6764" y="7121"/>
                  </a:lnTo>
                  <a:lnTo>
                    <a:pt x="5228" y="4930"/>
                  </a:lnTo>
                  <a:lnTo>
                    <a:pt x="5109" y="4990"/>
                  </a:lnTo>
                  <a:cubicBezTo>
                    <a:pt x="4989" y="5049"/>
                    <a:pt x="4870" y="5121"/>
                    <a:pt x="4751" y="5180"/>
                  </a:cubicBezTo>
                  <a:cubicBezTo>
                    <a:pt x="4418" y="5359"/>
                    <a:pt x="4108" y="5525"/>
                    <a:pt x="3811" y="5704"/>
                  </a:cubicBezTo>
                  <a:cubicBezTo>
                    <a:pt x="3680" y="5799"/>
                    <a:pt x="3644" y="6002"/>
                    <a:pt x="3632" y="6168"/>
                  </a:cubicBezTo>
                  <a:lnTo>
                    <a:pt x="3632" y="6216"/>
                  </a:lnTo>
                  <a:cubicBezTo>
                    <a:pt x="3620" y="6311"/>
                    <a:pt x="3680" y="6395"/>
                    <a:pt x="3739" y="6466"/>
                  </a:cubicBezTo>
                  <a:cubicBezTo>
                    <a:pt x="3751" y="6478"/>
                    <a:pt x="3751" y="6490"/>
                    <a:pt x="3763" y="6514"/>
                  </a:cubicBezTo>
                  <a:lnTo>
                    <a:pt x="4299" y="7359"/>
                  </a:lnTo>
                  <a:cubicBezTo>
                    <a:pt x="4882" y="8300"/>
                    <a:pt x="5490" y="9264"/>
                    <a:pt x="6097" y="10205"/>
                  </a:cubicBezTo>
                  <a:cubicBezTo>
                    <a:pt x="6204" y="10347"/>
                    <a:pt x="6359" y="10455"/>
                    <a:pt x="6502" y="10562"/>
                  </a:cubicBezTo>
                  <a:cubicBezTo>
                    <a:pt x="6585" y="10598"/>
                    <a:pt x="6656" y="10657"/>
                    <a:pt x="6728" y="10717"/>
                  </a:cubicBezTo>
                  <a:lnTo>
                    <a:pt x="6847" y="10812"/>
                  </a:lnTo>
                  <a:cubicBezTo>
                    <a:pt x="6847" y="10812"/>
                    <a:pt x="7383" y="10157"/>
                    <a:pt x="7585" y="9883"/>
                  </a:cubicBezTo>
                  <a:cubicBezTo>
                    <a:pt x="8073" y="9312"/>
                    <a:pt x="8514" y="8752"/>
                    <a:pt x="8966" y="8192"/>
                  </a:cubicBezTo>
                  <a:cubicBezTo>
                    <a:pt x="9419" y="7621"/>
                    <a:pt x="9871" y="7049"/>
                    <a:pt x="10335" y="6430"/>
                  </a:cubicBezTo>
                  <a:lnTo>
                    <a:pt x="10824" y="5811"/>
                  </a:lnTo>
                  <a:cubicBezTo>
                    <a:pt x="10859" y="5918"/>
                    <a:pt x="10907" y="5990"/>
                    <a:pt x="10907" y="6061"/>
                  </a:cubicBezTo>
                  <a:cubicBezTo>
                    <a:pt x="11133" y="8014"/>
                    <a:pt x="10824" y="9621"/>
                    <a:pt x="9942" y="10990"/>
                  </a:cubicBezTo>
                  <a:cubicBezTo>
                    <a:pt x="9240" y="12074"/>
                    <a:pt x="8121" y="12717"/>
                    <a:pt x="6633" y="12884"/>
                  </a:cubicBezTo>
                  <a:cubicBezTo>
                    <a:pt x="6299" y="12907"/>
                    <a:pt x="6002" y="12943"/>
                    <a:pt x="5728" y="12943"/>
                  </a:cubicBezTo>
                  <a:cubicBezTo>
                    <a:pt x="5073" y="12943"/>
                    <a:pt x="4513" y="12836"/>
                    <a:pt x="4001" y="12622"/>
                  </a:cubicBezTo>
                  <a:cubicBezTo>
                    <a:pt x="2120" y="11848"/>
                    <a:pt x="1072" y="10419"/>
                    <a:pt x="882" y="8371"/>
                  </a:cubicBezTo>
                  <a:cubicBezTo>
                    <a:pt x="727" y="6692"/>
                    <a:pt x="1263" y="5121"/>
                    <a:pt x="2489" y="3728"/>
                  </a:cubicBezTo>
                  <a:cubicBezTo>
                    <a:pt x="3311" y="2775"/>
                    <a:pt x="4406" y="2299"/>
                    <a:pt x="5728" y="2299"/>
                  </a:cubicBezTo>
                  <a:cubicBezTo>
                    <a:pt x="5966" y="2299"/>
                    <a:pt x="6204" y="2311"/>
                    <a:pt x="6466" y="2347"/>
                  </a:cubicBezTo>
                  <a:cubicBezTo>
                    <a:pt x="7037" y="2418"/>
                    <a:pt x="7656" y="2501"/>
                    <a:pt x="8264" y="2620"/>
                  </a:cubicBezTo>
                  <a:cubicBezTo>
                    <a:pt x="8752" y="2716"/>
                    <a:pt x="9121" y="2918"/>
                    <a:pt x="9395" y="3263"/>
                  </a:cubicBezTo>
                  <a:cubicBezTo>
                    <a:pt x="9502" y="3394"/>
                    <a:pt x="9502" y="3454"/>
                    <a:pt x="9419" y="3561"/>
                  </a:cubicBezTo>
                  <a:close/>
                  <a:moveTo>
                    <a:pt x="6704" y="9693"/>
                  </a:moveTo>
                  <a:cubicBezTo>
                    <a:pt x="6680" y="9681"/>
                    <a:pt x="6668" y="9681"/>
                    <a:pt x="6668" y="9657"/>
                  </a:cubicBezTo>
                  <a:cubicBezTo>
                    <a:pt x="6585" y="9585"/>
                    <a:pt x="6490" y="9514"/>
                    <a:pt x="6430" y="9443"/>
                  </a:cubicBezTo>
                  <a:cubicBezTo>
                    <a:pt x="5894" y="8609"/>
                    <a:pt x="5359" y="7788"/>
                    <a:pt x="4811" y="6907"/>
                  </a:cubicBezTo>
                  <a:lnTo>
                    <a:pt x="4382" y="6228"/>
                  </a:lnTo>
                  <a:lnTo>
                    <a:pt x="4978" y="5906"/>
                  </a:lnTo>
                  <a:cubicBezTo>
                    <a:pt x="5204" y="6073"/>
                    <a:pt x="5347" y="6299"/>
                    <a:pt x="5490" y="6549"/>
                  </a:cubicBezTo>
                  <a:cubicBezTo>
                    <a:pt x="5573" y="6668"/>
                    <a:pt x="5644" y="6799"/>
                    <a:pt x="5728" y="6907"/>
                  </a:cubicBezTo>
                  <a:cubicBezTo>
                    <a:pt x="5823" y="7026"/>
                    <a:pt x="5894" y="7145"/>
                    <a:pt x="5990" y="7276"/>
                  </a:cubicBezTo>
                  <a:cubicBezTo>
                    <a:pt x="6061" y="7419"/>
                    <a:pt x="6144" y="7550"/>
                    <a:pt x="6240" y="7669"/>
                  </a:cubicBezTo>
                  <a:cubicBezTo>
                    <a:pt x="6371" y="7847"/>
                    <a:pt x="6537" y="7931"/>
                    <a:pt x="6716" y="7931"/>
                  </a:cubicBezTo>
                  <a:cubicBezTo>
                    <a:pt x="6835" y="7931"/>
                    <a:pt x="7014" y="7895"/>
                    <a:pt x="7192" y="7680"/>
                  </a:cubicBezTo>
                  <a:cubicBezTo>
                    <a:pt x="7335" y="7502"/>
                    <a:pt x="7478" y="7311"/>
                    <a:pt x="7597" y="7133"/>
                  </a:cubicBezTo>
                  <a:cubicBezTo>
                    <a:pt x="7668" y="7014"/>
                    <a:pt x="7752" y="6907"/>
                    <a:pt x="7835" y="6788"/>
                  </a:cubicBezTo>
                  <a:cubicBezTo>
                    <a:pt x="8049" y="6490"/>
                    <a:pt x="8264" y="6204"/>
                    <a:pt x="8490" y="5906"/>
                  </a:cubicBezTo>
                  <a:cubicBezTo>
                    <a:pt x="9097" y="5097"/>
                    <a:pt x="9716" y="4263"/>
                    <a:pt x="10347" y="3442"/>
                  </a:cubicBezTo>
                  <a:cubicBezTo>
                    <a:pt x="10776" y="2870"/>
                    <a:pt x="11240" y="2323"/>
                    <a:pt x="11681" y="1787"/>
                  </a:cubicBezTo>
                  <a:cubicBezTo>
                    <a:pt x="11836" y="1608"/>
                    <a:pt x="11967" y="1442"/>
                    <a:pt x="12121" y="1263"/>
                  </a:cubicBezTo>
                  <a:cubicBezTo>
                    <a:pt x="12193" y="1180"/>
                    <a:pt x="12276" y="1084"/>
                    <a:pt x="12383" y="989"/>
                  </a:cubicBezTo>
                  <a:lnTo>
                    <a:pt x="12455" y="906"/>
                  </a:lnTo>
                  <a:lnTo>
                    <a:pt x="13229" y="1418"/>
                  </a:lnTo>
                  <a:cubicBezTo>
                    <a:pt x="12669" y="2418"/>
                    <a:pt x="7668" y="8752"/>
                    <a:pt x="6704" y="9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968;p116">
            <a:extLst>
              <a:ext uri="{FF2B5EF4-FFF2-40B4-BE49-F238E27FC236}">
                <a16:creationId xmlns:a16="http://schemas.microsoft.com/office/drawing/2014/main" xmlns="" id="{EC840906-0AA5-4927-A49C-6CF1DE302E4E}"/>
              </a:ext>
            </a:extLst>
          </p:cNvPr>
          <p:cNvGrpSpPr/>
          <p:nvPr/>
        </p:nvGrpSpPr>
        <p:grpSpPr>
          <a:xfrm>
            <a:off x="205333" y="3767388"/>
            <a:ext cx="428607" cy="413533"/>
            <a:chOff x="5845950" y="2548050"/>
            <a:chExt cx="355425" cy="342925"/>
          </a:xfrm>
        </p:grpSpPr>
        <p:sp>
          <p:nvSpPr>
            <p:cNvPr id="36" name="Google Shape;3969;p116">
              <a:extLst>
                <a:ext uri="{FF2B5EF4-FFF2-40B4-BE49-F238E27FC236}">
                  <a16:creationId xmlns:a16="http://schemas.microsoft.com/office/drawing/2014/main" xmlns="" id="{79BA4BF1-24C5-49DB-A37E-3D065B215583}"/>
                </a:ext>
              </a:extLst>
            </p:cNvPr>
            <p:cNvSpPr/>
            <p:nvPr/>
          </p:nvSpPr>
          <p:spPr>
            <a:xfrm>
              <a:off x="5859350" y="2598075"/>
              <a:ext cx="267025" cy="278625"/>
            </a:xfrm>
            <a:custGeom>
              <a:avLst/>
              <a:gdLst/>
              <a:ahLst/>
              <a:cxnLst/>
              <a:rect l="l" t="t" r="r" b="b"/>
              <a:pathLst>
                <a:path w="10681" h="11145" extrusionOk="0">
                  <a:moveTo>
                    <a:pt x="6168" y="5322"/>
                  </a:moveTo>
                  <a:cubicBezTo>
                    <a:pt x="5644" y="4584"/>
                    <a:pt x="5156" y="3870"/>
                    <a:pt x="4620" y="3120"/>
                  </a:cubicBezTo>
                  <a:cubicBezTo>
                    <a:pt x="4144" y="3382"/>
                    <a:pt x="3727" y="3584"/>
                    <a:pt x="3322" y="3834"/>
                  </a:cubicBezTo>
                  <a:cubicBezTo>
                    <a:pt x="3227" y="3894"/>
                    <a:pt x="3227" y="4096"/>
                    <a:pt x="3215" y="4239"/>
                  </a:cubicBezTo>
                  <a:cubicBezTo>
                    <a:pt x="3215" y="4298"/>
                    <a:pt x="3275" y="4370"/>
                    <a:pt x="3322" y="4429"/>
                  </a:cubicBezTo>
                  <a:cubicBezTo>
                    <a:pt x="4096" y="5668"/>
                    <a:pt x="4858" y="6906"/>
                    <a:pt x="5644" y="8120"/>
                  </a:cubicBezTo>
                  <a:cubicBezTo>
                    <a:pt x="5763" y="8311"/>
                    <a:pt x="6001" y="8418"/>
                    <a:pt x="6239" y="8597"/>
                  </a:cubicBezTo>
                  <a:cubicBezTo>
                    <a:pt x="6954" y="7727"/>
                    <a:pt x="7609" y="6918"/>
                    <a:pt x="8263" y="6096"/>
                  </a:cubicBezTo>
                  <a:cubicBezTo>
                    <a:pt x="8918" y="5287"/>
                    <a:pt x="9549" y="4453"/>
                    <a:pt x="10288" y="3524"/>
                  </a:cubicBezTo>
                  <a:cubicBezTo>
                    <a:pt x="10383" y="3763"/>
                    <a:pt x="10478" y="3894"/>
                    <a:pt x="10490" y="4048"/>
                  </a:cubicBezTo>
                  <a:cubicBezTo>
                    <a:pt x="10680" y="5810"/>
                    <a:pt x="10478" y="7549"/>
                    <a:pt x="9514" y="9073"/>
                  </a:cubicBezTo>
                  <a:cubicBezTo>
                    <a:pt x="8740" y="10299"/>
                    <a:pt x="7513" y="10871"/>
                    <a:pt x="6097" y="11037"/>
                  </a:cubicBezTo>
                  <a:cubicBezTo>
                    <a:pt x="5180" y="11144"/>
                    <a:pt x="4251" y="11133"/>
                    <a:pt x="3382" y="10775"/>
                  </a:cubicBezTo>
                  <a:cubicBezTo>
                    <a:pt x="1429" y="9966"/>
                    <a:pt x="358" y="8501"/>
                    <a:pt x="167" y="6394"/>
                  </a:cubicBezTo>
                  <a:cubicBezTo>
                    <a:pt x="1" y="4584"/>
                    <a:pt x="643" y="2989"/>
                    <a:pt x="1798" y="1631"/>
                  </a:cubicBezTo>
                  <a:cubicBezTo>
                    <a:pt x="2858" y="417"/>
                    <a:pt x="4299" y="0"/>
                    <a:pt x="5894" y="191"/>
                  </a:cubicBezTo>
                  <a:cubicBezTo>
                    <a:pt x="6501" y="262"/>
                    <a:pt x="7097" y="357"/>
                    <a:pt x="7716" y="476"/>
                  </a:cubicBezTo>
                  <a:cubicBezTo>
                    <a:pt x="8192" y="560"/>
                    <a:pt x="8621" y="774"/>
                    <a:pt x="8930" y="1179"/>
                  </a:cubicBezTo>
                  <a:cubicBezTo>
                    <a:pt x="9061" y="1334"/>
                    <a:pt x="9121" y="1489"/>
                    <a:pt x="8978" y="1679"/>
                  </a:cubicBezTo>
                  <a:cubicBezTo>
                    <a:pt x="8097" y="2846"/>
                    <a:pt x="7240" y="4013"/>
                    <a:pt x="6370" y="5179"/>
                  </a:cubicBezTo>
                  <a:cubicBezTo>
                    <a:pt x="6358" y="5191"/>
                    <a:pt x="6311" y="5227"/>
                    <a:pt x="6168" y="5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70;p116">
              <a:extLst>
                <a:ext uri="{FF2B5EF4-FFF2-40B4-BE49-F238E27FC236}">
                  <a16:creationId xmlns:a16="http://schemas.microsoft.com/office/drawing/2014/main" xmlns="" id="{6DEC784C-8E7D-41A5-898F-7EE75ACD59C3}"/>
                </a:ext>
              </a:extLst>
            </p:cNvPr>
            <p:cNvSpPr/>
            <p:nvPr/>
          </p:nvSpPr>
          <p:spPr>
            <a:xfrm>
              <a:off x="5950125" y="2566525"/>
              <a:ext cx="231025" cy="228325"/>
            </a:xfrm>
            <a:custGeom>
              <a:avLst/>
              <a:gdLst/>
              <a:ahLst/>
              <a:cxnLst/>
              <a:rect l="l" t="t" r="r" b="b"/>
              <a:pathLst>
                <a:path w="9241" h="9133" extrusionOk="0">
                  <a:moveTo>
                    <a:pt x="8264" y="0"/>
                  </a:moveTo>
                  <a:cubicBezTo>
                    <a:pt x="8621" y="238"/>
                    <a:pt x="8931" y="441"/>
                    <a:pt x="9240" y="631"/>
                  </a:cubicBezTo>
                  <a:cubicBezTo>
                    <a:pt x="9085" y="1203"/>
                    <a:pt x="3275" y="8549"/>
                    <a:pt x="2549" y="9132"/>
                  </a:cubicBezTo>
                  <a:cubicBezTo>
                    <a:pt x="2418" y="9013"/>
                    <a:pt x="2251" y="8906"/>
                    <a:pt x="2144" y="8763"/>
                  </a:cubicBezTo>
                  <a:cubicBezTo>
                    <a:pt x="1430" y="7680"/>
                    <a:pt x="739" y="6572"/>
                    <a:pt x="1" y="5418"/>
                  </a:cubicBezTo>
                  <a:cubicBezTo>
                    <a:pt x="334" y="5239"/>
                    <a:pt x="561" y="5120"/>
                    <a:pt x="811" y="4977"/>
                  </a:cubicBezTo>
                  <a:cubicBezTo>
                    <a:pt x="1251" y="5239"/>
                    <a:pt x="1406" y="5715"/>
                    <a:pt x="1668" y="6072"/>
                  </a:cubicBezTo>
                  <a:cubicBezTo>
                    <a:pt x="1846" y="6310"/>
                    <a:pt x="2001" y="6584"/>
                    <a:pt x="2180" y="6822"/>
                  </a:cubicBezTo>
                  <a:cubicBezTo>
                    <a:pt x="2382" y="7108"/>
                    <a:pt x="2668" y="7108"/>
                    <a:pt x="2894" y="6846"/>
                  </a:cubicBezTo>
                  <a:cubicBezTo>
                    <a:pt x="3108" y="6560"/>
                    <a:pt x="3323" y="6251"/>
                    <a:pt x="3525" y="5965"/>
                  </a:cubicBezTo>
                  <a:cubicBezTo>
                    <a:pt x="4359" y="4846"/>
                    <a:pt x="5192" y="3715"/>
                    <a:pt x="6049" y="2620"/>
                  </a:cubicBezTo>
                  <a:cubicBezTo>
                    <a:pt x="6609" y="1869"/>
                    <a:pt x="7216" y="1155"/>
                    <a:pt x="7811" y="441"/>
                  </a:cubicBezTo>
                  <a:cubicBezTo>
                    <a:pt x="7931" y="310"/>
                    <a:pt x="8073" y="179"/>
                    <a:pt x="8264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71;p116">
              <a:extLst>
                <a:ext uri="{FF2B5EF4-FFF2-40B4-BE49-F238E27FC236}">
                  <a16:creationId xmlns:a16="http://schemas.microsoft.com/office/drawing/2014/main" xmlns="" id="{3ADB5070-0824-4D67-95F9-BE9E14C7C983}"/>
                </a:ext>
              </a:extLst>
            </p:cNvPr>
            <p:cNvSpPr/>
            <p:nvPr/>
          </p:nvSpPr>
          <p:spPr>
            <a:xfrm>
              <a:off x="5845950" y="2548050"/>
              <a:ext cx="355425" cy="342925"/>
            </a:xfrm>
            <a:custGeom>
              <a:avLst/>
              <a:gdLst/>
              <a:ahLst/>
              <a:cxnLst/>
              <a:rect l="l" t="t" r="r" b="b"/>
              <a:pathLst>
                <a:path w="14217" h="13717" extrusionOk="0">
                  <a:moveTo>
                    <a:pt x="13991" y="977"/>
                  </a:moveTo>
                  <a:cubicBezTo>
                    <a:pt x="13574" y="656"/>
                    <a:pt x="13193" y="382"/>
                    <a:pt x="12800" y="108"/>
                  </a:cubicBezTo>
                  <a:cubicBezTo>
                    <a:pt x="12717" y="37"/>
                    <a:pt x="12609" y="1"/>
                    <a:pt x="12514" y="1"/>
                  </a:cubicBezTo>
                  <a:cubicBezTo>
                    <a:pt x="12336" y="1"/>
                    <a:pt x="12205" y="144"/>
                    <a:pt x="12121" y="239"/>
                  </a:cubicBezTo>
                  <a:cubicBezTo>
                    <a:pt x="11550" y="942"/>
                    <a:pt x="10966" y="1644"/>
                    <a:pt x="10466" y="2239"/>
                  </a:cubicBezTo>
                  <a:cubicBezTo>
                    <a:pt x="10347" y="2382"/>
                    <a:pt x="10216" y="2525"/>
                    <a:pt x="10073" y="2680"/>
                  </a:cubicBezTo>
                  <a:cubicBezTo>
                    <a:pt x="10050" y="2728"/>
                    <a:pt x="10002" y="2763"/>
                    <a:pt x="9978" y="2799"/>
                  </a:cubicBezTo>
                  <a:lnTo>
                    <a:pt x="9883" y="2716"/>
                  </a:lnTo>
                  <a:cubicBezTo>
                    <a:pt x="9752" y="2597"/>
                    <a:pt x="9645" y="2489"/>
                    <a:pt x="9514" y="2418"/>
                  </a:cubicBezTo>
                  <a:lnTo>
                    <a:pt x="9466" y="2382"/>
                  </a:lnTo>
                  <a:cubicBezTo>
                    <a:pt x="9169" y="2227"/>
                    <a:pt x="8871" y="2061"/>
                    <a:pt x="8549" y="1989"/>
                  </a:cubicBezTo>
                  <a:cubicBezTo>
                    <a:pt x="8252" y="1906"/>
                    <a:pt x="7954" y="1882"/>
                    <a:pt x="7656" y="1835"/>
                  </a:cubicBezTo>
                  <a:cubicBezTo>
                    <a:pt x="7395" y="1811"/>
                    <a:pt x="7145" y="1775"/>
                    <a:pt x="6894" y="1715"/>
                  </a:cubicBezTo>
                  <a:cubicBezTo>
                    <a:pt x="6597" y="1656"/>
                    <a:pt x="6287" y="1632"/>
                    <a:pt x="5966" y="1632"/>
                  </a:cubicBezTo>
                  <a:cubicBezTo>
                    <a:pt x="5216" y="1632"/>
                    <a:pt x="4442" y="1811"/>
                    <a:pt x="3501" y="2204"/>
                  </a:cubicBezTo>
                  <a:cubicBezTo>
                    <a:pt x="2811" y="2489"/>
                    <a:pt x="2263" y="2894"/>
                    <a:pt x="1858" y="3370"/>
                  </a:cubicBezTo>
                  <a:cubicBezTo>
                    <a:pt x="1049" y="4371"/>
                    <a:pt x="489" y="5585"/>
                    <a:pt x="227" y="7014"/>
                  </a:cubicBezTo>
                  <a:cubicBezTo>
                    <a:pt x="1" y="8252"/>
                    <a:pt x="179" y="9466"/>
                    <a:pt x="727" y="10574"/>
                  </a:cubicBezTo>
                  <a:cubicBezTo>
                    <a:pt x="1489" y="12086"/>
                    <a:pt x="2739" y="13086"/>
                    <a:pt x="4418" y="13526"/>
                  </a:cubicBezTo>
                  <a:cubicBezTo>
                    <a:pt x="4859" y="13646"/>
                    <a:pt x="5299" y="13717"/>
                    <a:pt x="5763" y="13717"/>
                  </a:cubicBezTo>
                  <a:cubicBezTo>
                    <a:pt x="6406" y="13717"/>
                    <a:pt x="7085" y="13598"/>
                    <a:pt x="7799" y="13372"/>
                  </a:cubicBezTo>
                  <a:cubicBezTo>
                    <a:pt x="8276" y="13217"/>
                    <a:pt x="8704" y="13026"/>
                    <a:pt x="9085" y="12788"/>
                  </a:cubicBezTo>
                  <a:cubicBezTo>
                    <a:pt x="10252" y="12050"/>
                    <a:pt x="11002" y="10895"/>
                    <a:pt x="11407" y="9157"/>
                  </a:cubicBezTo>
                  <a:cubicBezTo>
                    <a:pt x="11705" y="7835"/>
                    <a:pt x="11717" y="6573"/>
                    <a:pt x="11431" y="5395"/>
                  </a:cubicBezTo>
                  <a:cubicBezTo>
                    <a:pt x="11371" y="5121"/>
                    <a:pt x="11419" y="4930"/>
                    <a:pt x="11586" y="4728"/>
                  </a:cubicBezTo>
                  <a:cubicBezTo>
                    <a:pt x="11895" y="4347"/>
                    <a:pt x="12193" y="3966"/>
                    <a:pt x="12479" y="3609"/>
                  </a:cubicBezTo>
                  <a:cubicBezTo>
                    <a:pt x="12609" y="3442"/>
                    <a:pt x="12729" y="3275"/>
                    <a:pt x="12860" y="3120"/>
                  </a:cubicBezTo>
                  <a:cubicBezTo>
                    <a:pt x="12967" y="2978"/>
                    <a:pt x="13086" y="2835"/>
                    <a:pt x="13193" y="2704"/>
                  </a:cubicBezTo>
                  <a:cubicBezTo>
                    <a:pt x="13431" y="2418"/>
                    <a:pt x="13669" y="2120"/>
                    <a:pt x="13883" y="1811"/>
                  </a:cubicBezTo>
                  <a:cubicBezTo>
                    <a:pt x="13979" y="1704"/>
                    <a:pt x="14026" y="1573"/>
                    <a:pt x="14086" y="1454"/>
                  </a:cubicBezTo>
                  <a:cubicBezTo>
                    <a:pt x="14110" y="1394"/>
                    <a:pt x="14122" y="1334"/>
                    <a:pt x="14157" y="1275"/>
                  </a:cubicBezTo>
                  <a:lnTo>
                    <a:pt x="14217" y="1156"/>
                  </a:lnTo>
                  <a:close/>
                  <a:moveTo>
                    <a:pt x="9419" y="3561"/>
                  </a:moveTo>
                  <a:cubicBezTo>
                    <a:pt x="8883" y="4275"/>
                    <a:pt x="8347" y="4990"/>
                    <a:pt x="7811" y="5716"/>
                  </a:cubicBezTo>
                  <a:cubicBezTo>
                    <a:pt x="7490" y="6168"/>
                    <a:pt x="7145" y="6633"/>
                    <a:pt x="6823" y="7073"/>
                  </a:cubicBezTo>
                  <a:cubicBezTo>
                    <a:pt x="6823" y="7073"/>
                    <a:pt x="6787" y="7109"/>
                    <a:pt x="6764" y="7121"/>
                  </a:cubicBezTo>
                  <a:lnTo>
                    <a:pt x="6764" y="7121"/>
                  </a:lnTo>
                  <a:lnTo>
                    <a:pt x="5228" y="4930"/>
                  </a:lnTo>
                  <a:lnTo>
                    <a:pt x="5109" y="4990"/>
                  </a:lnTo>
                  <a:cubicBezTo>
                    <a:pt x="4989" y="5049"/>
                    <a:pt x="4870" y="5121"/>
                    <a:pt x="4751" y="5180"/>
                  </a:cubicBezTo>
                  <a:cubicBezTo>
                    <a:pt x="4418" y="5359"/>
                    <a:pt x="4108" y="5525"/>
                    <a:pt x="3811" y="5704"/>
                  </a:cubicBezTo>
                  <a:cubicBezTo>
                    <a:pt x="3680" y="5799"/>
                    <a:pt x="3644" y="6002"/>
                    <a:pt x="3632" y="6168"/>
                  </a:cubicBezTo>
                  <a:lnTo>
                    <a:pt x="3632" y="6216"/>
                  </a:lnTo>
                  <a:cubicBezTo>
                    <a:pt x="3620" y="6311"/>
                    <a:pt x="3680" y="6395"/>
                    <a:pt x="3739" y="6466"/>
                  </a:cubicBezTo>
                  <a:cubicBezTo>
                    <a:pt x="3751" y="6478"/>
                    <a:pt x="3751" y="6490"/>
                    <a:pt x="3763" y="6514"/>
                  </a:cubicBezTo>
                  <a:lnTo>
                    <a:pt x="4299" y="7359"/>
                  </a:lnTo>
                  <a:cubicBezTo>
                    <a:pt x="4882" y="8300"/>
                    <a:pt x="5490" y="9264"/>
                    <a:pt x="6097" y="10205"/>
                  </a:cubicBezTo>
                  <a:cubicBezTo>
                    <a:pt x="6204" y="10347"/>
                    <a:pt x="6359" y="10455"/>
                    <a:pt x="6502" y="10562"/>
                  </a:cubicBezTo>
                  <a:cubicBezTo>
                    <a:pt x="6585" y="10598"/>
                    <a:pt x="6656" y="10657"/>
                    <a:pt x="6728" y="10717"/>
                  </a:cubicBezTo>
                  <a:lnTo>
                    <a:pt x="6847" y="10812"/>
                  </a:lnTo>
                  <a:cubicBezTo>
                    <a:pt x="6847" y="10812"/>
                    <a:pt x="7383" y="10157"/>
                    <a:pt x="7585" y="9883"/>
                  </a:cubicBezTo>
                  <a:cubicBezTo>
                    <a:pt x="8073" y="9312"/>
                    <a:pt x="8514" y="8752"/>
                    <a:pt x="8966" y="8192"/>
                  </a:cubicBezTo>
                  <a:cubicBezTo>
                    <a:pt x="9419" y="7621"/>
                    <a:pt x="9871" y="7049"/>
                    <a:pt x="10335" y="6430"/>
                  </a:cubicBezTo>
                  <a:lnTo>
                    <a:pt x="10824" y="5811"/>
                  </a:lnTo>
                  <a:cubicBezTo>
                    <a:pt x="10859" y="5918"/>
                    <a:pt x="10907" y="5990"/>
                    <a:pt x="10907" y="6061"/>
                  </a:cubicBezTo>
                  <a:cubicBezTo>
                    <a:pt x="11133" y="8014"/>
                    <a:pt x="10824" y="9621"/>
                    <a:pt x="9942" y="10990"/>
                  </a:cubicBezTo>
                  <a:cubicBezTo>
                    <a:pt x="9240" y="12074"/>
                    <a:pt x="8121" y="12717"/>
                    <a:pt x="6633" y="12884"/>
                  </a:cubicBezTo>
                  <a:cubicBezTo>
                    <a:pt x="6299" y="12907"/>
                    <a:pt x="6002" y="12943"/>
                    <a:pt x="5728" y="12943"/>
                  </a:cubicBezTo>
                  <a:cubicBezTo>
                    <a:pt x="5073" y="12943"/>
                    <a:pt x="4513" y="12836"/>
                    <a:pt x="4001" y="12622"/>
                  </a:cubicBezTo>
                  <a:cubicBezTo>
                    <a:pt x="2120" y="11848"/>
                    <a:pt x="1072" y="10419"/>
                    <a:pt x="882" y="8371"/>
                  </a:cubicBezTo>
                  <a:cubicBezTo>
                    <a:pt x="727" y="6692"/>
                    <a:pt x="1263" y="5121"/>
                    <a:pt x="2489" y="3728"/>
                  </a:cubicBezTo>
                  <a:cubicBezTo>
                    <a:pt x="3311" y="2775"/>
                    <a:pt x="4406" y="2299"/>
                    <a:pt x="5728" y="2299"/>
                  </a:cubicBezTo>
                  <a:cubicBezTo>
                    <a:pt x="5966" y="2299"/>
                    <a:pt x="6204" y="2311"/>
                    <a:pt x="6466" y="2347"/>
                  </a:cubicBezTo>
                  <a:cubicBezTo>
                    <a:pt x="7037" y="2418"/>
                    <a:pt x="7656" y="2501"/>
                    <a:pt x="8264" y="2620"/>
                  </a:cubicBezTo>
                  <a:cubicBezTo>
                    <a:pt x="8752" y="2716"/>
                    <a:pt x="9121" y="2918"/>
                    <a:pt x="9395" y="3263"/>
                  </a:cubicBezTo>
                  <a:cubicBezTo>
                    <a:pt x="9502" y="3394"/>
                    <a:pt x="9502" y="3454"/>
                    <a:pt x="9419" y="3561"/>
                  </a:cubicBezTo>
                  <a:close/>
                  <a:moveTo>
                    <a:pt x="6704" y="9693"/>
                  </a:moveTo>
                  <a:cubicBezTo>
                    <a:pt x="6680" y="9681"/>
                    <a:pt x="6668" y="9681"/>
                    <a:pt x="6668" y="9657"/>
                  </a:cubicBezTo>
                  <a:cubicBezTo>
                    <a:pt x="6585" y="9585"/>
                    <a:pt x="6490" y="9514"/>
                    <a:pt x="6430" y="9443"/>
                  </a:cubicBezTo>
                  <a:cubicBezTo>
                    <a:pt x="5894" y="8609"/>
                    <a:pt x="5359" y="7788"/>
                    <a:pt x="4811" y="6907"/>
                  </a:cubicBezTo>
                  <a:lnTo>
                    <a:pt x="4382" y="6228"/>
                  </a:lnTo>
                  <a:lnTo>
                    <a:pt x="4978" y="5906"/>
                  </a:lnTo>
                  <a:cubicBezTo>
                    <a:pt x="5204" y="6073"/>
                    <a:pt x="5347" y="6299"/>
                    <a:pt x="5490" y="6549"/>
                  </a:cubicBezTo>
                  <a:cubicBezTo>
                    <a:pt x="5573" y="6668"/>
                    <a:pt x="5644" y="6799"/>
                    <a:pt x="5728" y="6907"/>
                  </a:cubicBezTo>
                  <a:cubicBezTo>
                    <a:pt x="5823" y="7026"/>
                    <a:pt x="5894" y="7145"/>
                    <a:pt x="5990" y="7276"/>
                  </a:cubicBezTo>
                  <a:cubicBezTo>
                    <a:pt x="6061" y="7419"/>
                    <a:pt x="6144" y="7550"/>
                    <a:pt x="6240" y="7669"/>
                  </a:cubicBezTo>
                  <a:cubicBezTo>
                    <a:pt x="6371" y="7847"/>
                    <a:pt x="6537" y="7931"/>
                    <a:pt x="6716" y="7931"/>
                  </a:cubicBezTo>
                  <a:cubicBezTo>
                    <a:pt x="6835" y="7931"/>
                    <a:pt x="7014" y="7895"/>
                    <a:pt x="7192" y="7680"/>
                  </a:cubicBezTo>
                  <a:cubicBezTo>
                    <a:pt x="7335" y="7502"/>
                    <a:pt x="7478" y="7311"/>
                    <a:pt x="7597" y="7133"/>
                  </a:cubicBezTo>
                  <a:cubicBezTo>
                    <a:pt x="7668" y="7014"/>
                    <a:pt x="7752" y="6907"/>
                    <a:pt x="7835" y="6788"/>
                  </a:cubicBezTo>
                  <a:cubicBezTo>
                    <a:pt x="8049" y="6490"/>
                    <a:pt x="8264" y="6204"/>
                    <a:pt x="8490" y="5906"/>
                  </a:cubicBezTo>
                  <a:cubicBezTo>
                    <a:pt x="9097" y="5097"/>
                    <a:pt x="9716" y="4263"/>
                    <a:pt x="10347" y="3442"/>
                  </a:cubicBezTo>
                  <a:cubicBezTo>
                    <a:pt x="10776" y="2870"/>
                    <a:pt x="11240" y="2323"/>
                    <a:pt x="11681" y="1787"/>
                  </a:cubicBezTo>
                  <a:cubicBezTo>
                    <a:pt x="11836" y="1608"/>
                    <a:pt x="11967" y="1442"/>
                    <a:pt x="12121" y="1263"/>
                  </a:cubicBezTo>
                  <a:cubicBezTo>
                    <a:pt x="12193" y="1180"/>
                    <a:pt x="12276" y="1084"/>
                    <a:pt x="12383" y="989"/>
                  </a:cubicBezTo>
                  <a:lnTo>
                    <a:pt x="12455" y="906"/>
                  </a:lnTo>
                  <a:lnTo>
                    <a:pt x="13229" y="1418"/>
                  </a:lnTo>
                  <a:cubicBezTo>
                    <a:pt x="12669" y="2418"/>
                    <a:pt x="7668" y="8752"/>
                    <a:pt x="6704" y="9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p104"/>
          <p:cNvSpPr/>
          <p:nvPr/>
        </p:nvSpPr>
        <p:spPr>
          <a:xfrm>
            <a:off x="7470451" y="1109514"/>
            <a:ext cx="1616762" cy="161676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25" name="Google Shape;2925;p104"/>
          <p:cNvGrpSpPr/>
          <p:nvPr/>
        </p:nvGrpSpPr>
        <p:grpSpPr>
          <a:xfrm rot="1017008">
            <a:off x="7185387" y="3665691"/>
            <a:ext cx="990613" cy="1240623"/>
            <a:chOff x="5936575" y="4424950"/>
            <a:chExt cx="599100" cy="750300"/>
          </a:xfrm>
        </p:grpSpPr>
        <p:sp>
          <p:nvSpPr>
            <p:cNvPr id="2926" name="Google Shape;2926;p104"/>
            <p:cNvSpPr/>
            <p:nvPr/>
          </p:nvSpPr>
          <p:spPr>
            <a:xfrm>
              <a:off x="5936575" y="4424950"/>
              <a:ext cx="599100" cy="630550"/>
            </a:xfrm>
            <a:custGeom>
              <a:avLst/>
              <a:gdLst/>
              <a:ahLst/>
              <a:cxnLst/>
              <a:rect l="l" t="t" r="r" b="b"/>
              <a:pathLst>
                <a:path w="23964" h="25222" extrusionOk="0">
                  <a:moveTo>
                    <a:pt x="10680" y="712"/>
                  </a:moveTo>
                  <a:cubicBezTo>
                    <a:pt x="12738" y="712"/>
                    <a:pt x="14770" y="1100"/>
                    <a:pt x="16379" y="1750"/>
                  </a:cubicBezTo>
                  <a:cubicBezTo>
                    <a:pt x="20829" y="3546"/>
                    <a:pt x="23963" y="8226"/>
                    <a:pt x="21390" y="12862"/>
                  </a:cubicBezTo>
                  <a:lnTo>
                    <a:pt x="21387" y="12862"/>
                  </a:lnTo>
                  <a:cubicBezTo>
                    <a:pt x="20935" y="13684"/>
                    <a:pt x="20330" y="14418"/>
                    <a:pt x="19605" y="15019"/>
                  </a:cubicBezTo>
                  <a:cubicBezTo>
                    <a:pt x="18714" y="15750"/>
                    <a:pt x="17703" y="15974"/>
                    <a:pt x="16705" y="16481"/>
                  </a:cubicBezTo>
                  <a:cubicBezTo>
                    <a:pt x="14969" y="17366"/>
                    <a:pt x="15459" y="19423"/>
                    <a:pt x="15479" y="21091"/>
                  </a:cubicBezTo>
                  <a:cubicBezTo>
                    <a:pt x="15029" y="21240"/>
                    <a:pt x="14582" y="21375"/>
                    <a:pt x="14138" y="21489"/>
                  </a:cubicBezTo>
                  <a:cubicBezTo>
                    <a:pt x="13946" y="18197"/>
                    <a:pt x="14124" y="15014"/>
                    <a:pt x="14854" y="11850"/>
                  </a:cubicBezTo>
                  <a:cubicBezTo>
                    <a:pt x="15241" y="11951"/>
                    <a:pt x="15629" y="12025"/>
                    <a:pt x="16032" y="12025"/>
                  </a:cubicBezTo>
                  <a:cubicBezTo>
                    <a:pt x="16285" y="12025"/>
                    <a:pt x="16544" y="11996"/>
                    <a:pt x="16814" y="11925"/>
                  </a:cubicBezTo>
                  <a:cubicBezTo>
                    <a:pt x="17161" y="11832"/>
                    <a:pt x="17053" y="11332"/>
                    <a:pt x="16737" y="11332"/>
                  </a:cubicBezTo>
                  <a:cubicBezTo>
                    <a:pt x="16711" y="11332"/>
                    <a:pt x="16683" y="11336"/>
                    <a:pt x="16654" y="11343"/>
                  </a:cubicBezTo>
                  <a:cubicBezTo>
                    <a:pt x="16427" y="11400"/>
                    <a:pt x="16203" y="11424"/>
                    <a:pt x="15981" y="11424"/>
                  </a:cubicBezTo>
                  <a:cubicBezTo>
                    <a:pt x="15645" y="11424"/>
                    <a:pt x="15314" y="11369"/>
                    <a:pt x="14986" y="11292"/>
                  </a:cubicBezTo>
                  <a:cubicBezTo>
                    <a:pt x="15147" y="10655"/>
                    <a:pt x="15324" y="10022"/>
                    <a:pt x="15533" y="9386"/>
                  </a:cubicBezTo>
                  <a:cubicBezTo>
                    <a:pt x="15613" y="9137"/>
                    <a:pt x="15409" y="8974"/>
                    <a:pt x="15207" y="8974"/>
                  </a:cubicBezTo>
                  <a:cubicBezTo>
                    <a:pt x="15074" y="8974"/>
                    <a:pt x="14941" y="9044"/>
                    <a:pt x="14889" y="9206"/>
                  </a:cubicBezTo>
                  <a:cubicBezTo>
                    <a:pt x="14682" y="9833"/>
                    <a:pt x="14499" y="10469"/>
                    <a:pt x="14333" y="11114"/>
                  </a:cubicBezTo>
                  <a:cubicBezTo>
                    <a:pt x="13860" y="10976"/>
                    <a:pt x="13384" y="10833"/>
                    <a:pt x="12897" y="10776"/>
                  </a:cubicBezTo>
                  <a:cubicBezTo>
                    <a:pt x="12630" y="10746"/>
                    <a:pt x="12362" y="10732"/>
                    <a:pt x="12095" y="10732"/>
                  </a:cubicBezTo>
                  <a:cubicBezTo>
                    <a:pt x="11425" y="10732"/>
                    <a:pt x="10757" y="10824"/>
                    <a:pt x="10112" y="11008"/>
                  </a:cubicBezTo>
                  <a:cubicBezTo>
                    <a:pt x="9628" y="11143"/>
                    <a:pt x="9075" y="11337"/>
                    <a:pt x="8576" y="11610"/>
                  </a:cubicBezTo>
                  <a:cubicBezTo>
                    <a:pt x="8470" y="11340"/>
                    <a:pt x="8361" y="11074"/>
                    <a:pt x="8233" y="10807"/>
                  </a:cubicBezTo>
                  <a:cubicBezTo>
                    <a:pt x="8174" y="10685"/>
                    <a:pt x="8078" y="10634"/>
                    <a:pt x="7979" y="10634"/>
                  </a:cubicBezTo>
                  <a:cubicBezTo>
                    <a:pt x="7761" y="10634"/>
                    <a:pt x="7528" y="10880"/>
                    <a:pt x="7654" y="11148"/>
                  </a:cubicBezTo>
                  <a:cubicBezTo>
                    <a:pt x="7780" y="11423"/>
                    <a:pt x="7889" y="11701"/>
                    <a:pt x="7995" y="11985"/>
                  </a:cubicBezTo>
                  <a:cubicBezTo>
                    <a:pt x="7516" y="12360"/>
                    <a:pt x="7161" y="12847"/>
                    <a:pt x="7112" y="13478"/>
                  </a:cubicBezTo>
                  <a:cubicBezTo>
                    <a:pt x="7104" y="13587"/>
                    <a:pt x="7199" y="13648"/>
                    <a:pt x="7291" y="13648"/>
                  </a:cubicBezTo>
                  <a:cubicBezTo>
                    <a:pt x="7364" y="13648"/>
                    <a:pt x="7435" y="13610"/>
                    <a:pt x="7453" y="13526"/>
                  </a:cubicBezTo>
                  <a:cubicBezTo>
                    <a:pt x="7542" y="13105"/>
                    <a:pt x="7814" y="12759"/>
                    <a:pt x="8167" y="12478"/>
                  </a:cubicBezTo>
                  <a:cubicBezTo>
                    <a:pt x="8637" y="13931"/>
                    <a:pt x="8834" y="15441"/>
                    <a:pt x="8897" y="16996"/>
                  </a:cubicBezTo>
                  <a:cubicBezTo>
                    <a:pt x="8957" y="18481"/>
                    <a:pt x="8786" y="20039"/>
                    <a:pt x="8986" y="21518"/>
                  </a:cubicBezTo>
                  <a:cubicBezTo>
                    <a:pt x="8445" y="21395"/>
                    <a:pt x="7903" y="21266"/>
                    <a:pt x="7347" y="21168"/>
                  </a:cubicBezTo>
                  <a:cubicBezTo>
                    <a:pt x="7424" y="19911"/>
                    <a:pt x="7447" y="18653"/>
                    <a:pt x="7459" y="17392"/>
                  </a:cubicBezTo>
                  <a:cubicBezTo>
                    <a:pt x="7459" y="17254"/>
                    <a:pt x="7350" y="17074"/>
                    <a:pt x="7201" y="17051"/>
                  </a:cubicBezTo>
                  <a:cubicBezTo>
                    <a:pt x="4330" y="16627"/>
                    <a:pt x="2310" y="14446"/>
                    <a:pt x="1516" y="11727"/>
                  </a:cubicBezTo>
                  <a:cubicBezTo>
                    <a:pt x="846" y="9415"/>
                    <a:pt x="768" y="6317"/>
                    <a:pt x="2204" y="4266"/>
                  </a:cubicBezTo>
                  <a:cubicBezTo>
                    <a:pt x="3984" y="1720"/>
                    <a:pt x="7365" y="712"/>
                    <a:pt x="10680" y="712"/>
                  </a:cubicBezTo>
                  <a:close/>
                  <a:moveTo>
                    <a:pt x="12038" y="11312"/>
                  </a:moveTo>
                  <a:cubicBezTo>
                    <a:pt x="12464" y="11312"/>
                    <a:pt x="12891" y="11352"/>
                    <a:pt x="13313" y="11438"/>
                  </a:cubicBezTo>
                  <a:cubicBezTo>
                    <a:pt x="13617" y="11501"/>
                    <a:pt x="13909" y="11581"/>
                    <a:pt x="14195" y="11664"/>
                  </a:cubicBezTo>
                  <a:cubicBezTo>
                    <a:pt x="13425" y="14910"/>
                    <a:pt x="13195" y="18300"/>
                    <a:pt x="13688" y="21595"/>
                  </a:cubicBezTo>
                  <a:cubicBezTo>
                    <a:pt x="12949" y="21760"/>
                    <a:pt x="12202" y="21862"/>
                    <a:pt x="11420" y="21862"/>
                  </a:cubicBezTo>
                  <a:cubicBezTo>
                    <a:pt x="11398" y="21862"/>
                    <a:pt x="11377" y="21862"/>
                    <a:pt x="11356" y="21862"/>
                  </a:cubicBezTo>
                  <a:cubicBezTo>
                    <a:pt x="10685" y="21853"/>
                    <a:pt x="10049" y="21747"/>
                    <a:pt x="9425" y="21615"/>
                  </a:cubicBezTo>
                  <a:cubicBezTo>
                    <a:pt x="9745" y="19807"/>
                    <a:pt x="9608" y="17753"/>
                    <a:pt x="9488" y="15951"/>
                  </a:cubicBezTo>
                  <a:cubicBezTo>
                    <a:pt x="9402" y="14627"/>
                    <a:pt x="9178" y="13335"/>
                    <a:pt x="8757" y="12094"/>
                  </a:cubicBezTo>
                  <a:cubicBezTo>
                    <a:pt x="9261" y="11824"/>
                    <a:pt x="9820" y="11644"/>
                    <a:pt x="10258" y="11535"/>
                  </a:cubicBezTo>
                  <a:cubicBezTo>
                    <a:pt x="10841" y="11391"/>
                    <a:pt x="11439" y="11312"/>
                    <a:pt x="12038" y="11312"/>
                  </a:cubicBezTo>
                  <a:close/>
                  <a:moveTo>
                    <a:pt x="6935" y="21415"/>
                  </a:moveTo>
                  <a:cubicBezTo>
                    <a:pt x="6959" y="21510"/>
                    <a:pt x="7043" y="21568"/>
                    <a:pt x="7131" y="21568"/>
                  </a:cubicBezTo>
                  <a:cubicBezTo>
                    <a:pt x="7168" y="21568"/>
                    <a:pt x="7206" y="21557"/>
                    <a:pt x="7241" y="21535"/>
                  </a:cubicBezTo>
                  <a:cubicBezTo>
                    <a:pt x="8348" y="22276"/>
                    <a:pt x="9781" y="22581"/>
                    <a:pt x="11240" y="22581"/>
                  </a:cubicBezTo>
                  <a:cubicBezTo>
                    <a:pt x="12869" y="22581"/>
                    <a:pt x="14530" y="22200"/>
                    <a:pt x="15806" y="21621"/>
                  </a:cubicBezTo>
                  <a:cubicBezTo>
                    <a:pt x="15860" y="21595"/>
                    <a:pt x="15903" y="21552"/>
                    <a:pt x="15929" y="21498"/>
                  </a:cubicBezTo>
                  <a:cubicBezTo>
                    <a:pt x="15946" y="21492"/>
                    <a:pt x="15960" y="21486"/>
                    <a:pt x="15978" y="21481"/>
                  </a:cubicBezTo>
                  <a:lnTo>
                    <a:pt x="15978" y="21481"/>
                  </a:lnTo>
                  <a:cubicBezTo>
                    <a:pt x="16574" y="22787"/>
                    <a:pt x="15433" y="24008"/>
                    <a:pt x="14198" y="24406"/>
                  </a:cubicBezTo>
                  <a:cubicBezTo>
                    <a:pt x="13600" y="24599"/>
                    <a:pt x="12944" y="24641"/>
                    <a:pt x="12300" y="24641"/>
                  </a:cubicBezTo>
                  <a:cubicBezTo>
                    <a:pt x="12034" y="24641"/>
                    <a:pt x="11770" y="24634"/>
                    <a:pt x="11513" y="24627"/>
                  </a:cubicBezTo>
                  <a:cubicBezTo>
                    <a:pt x="10826" y="24613"/>
                    <a:pt x="10132" y="24575"/>
                    <a:pt x="9447" y="24498"/>
                  </a:cubicBezTo>
                  <a:cubicBezTo>
                    <a:pt x="8221" y="24360"/>
                    <a:pt x="5121" y="23114"/>
                    <a:pt x="6935" y="21415"/>
                  </a:cubicBezTo>
                  <a:close/>
                  <a:moveTo>
                    <a:pt x="11002" y="0"/>
                  </a:moveTo>
                  <a:cubicBezTo>
                    <a:pt x="9279" y="0"/>
                    <a:pt x="7562" y="279"/>
                    <a:pt x="5980" y="824"/>
                  </a:cubicBezTo>
                  <a:cubicBezTo>
                    <a:pt x="1857" y="2251"/>
                    <a:pt x="0" y="5532"/>
                    <a:pt x="424" y="9824"/>
                  </a:cubicBezTo>
                  <a:cubicBezTo>
                    <a:pt x="651" y="12137"/>
                    <a:pt x="1528" y="14441"/>
                    <a:pt x="3293" y="16014"/>
                  </a:cubicBezTo>
                  <a:cubicBezTo>
                    <a:pt x="4043" y="16676"/>
                    <a:pt x="4914" y="17194"/>
                    <a:pt x="5871" y="17495"/>
                  </a:cubicBezTo>
                  <a:cubicBezTo>
                    <a:pt x="6714" y="17753"/>
                    <a:pt x="6765" y="17922"/>
                    <a:pt x="6791" y="18810"/>
                  </a:cubicBezTo>
                  <a:cubicBezTo>
                    <a:pt x="6814" y="19598"/>
                    <a:pt x="6851" y="20380"/>
                    <a:pt x="6909" y="21166"/>
                  </a:cubicBezTo>
                  <a:cubicBezTo>
                    <a:pt x="6892" y="21157"/>
                    <a:pt x="6874" y="21152"/>
                    <a:pt x="6857" y="21152"/>
                  </a:cubicBezTo>
                  <a:cubicBezTo>
                    <a:pt x="6834" y="21152"/>
                    <a:pt x="6812" y="21160"/>
                    <a:pt x="6794" y="21174"/>
                  </a:cubicBezTo>
                  <a:cubicBezTo>
                    <a:pt x="5932" y="21736"/>
                    <a:pt x="5757" y="22767"/>
                    <a:pt x="6307" y="23656"/>
                  </a:cubicBezTo>
                  <a:cubicBezTo>
                    <a:pt x="6361" y="23744"/>
                    <a:pt x="6424" y="23830"/>
                    <a:pt x="6490" y="23911"/>
                  </a:cubicBezTo>
                  <a:cubicBezTo>
                    <a:pt x="7450" y="25060"/>
                    <a:pt x="9399" y="25088"/>
                    <a:pt x="10740" y="25163"/>
                  </a:cubicBezTo>
                  <a:cubicBezTo>
                    <a:pt x="11228" y="25190"/>
                    <a:pt x="11755" y="25222"/>
                    <a:pt x="12289" y="25222"/>
                  </a:cubicBezTo>
                  <a:cubicBezTo>
                    <a:pt x="13534" y="25222"/>
                    <a:pt x="14819" y="25050"/>
                    <a:pt x="15751" y="24252"/>
                  </a:cubicBezTo>
                  <a:cubicBezTo>
                    <a:pt x="15783" y="24223"/>
                    <a:pt x="15811" y="24194"/>
                    <a:pt x="15843" y="24163"/>
                  </a:cubicBezTo>
                  <a:lnTo>
                    <a:pt x="16009" y="23997"/>
                  </a:lnTo>
                  <a:cubicBezTo>
                    <a:pt x="16777" y="23163"/>
                    <a:pt x="16983" y="21985"/>
                    <a:pt x="16382" y="20974"/>
                  </a:cubicBezTo>
                  <a:cubicBezTo>
                    <a:pt x="16344" y="20908"/>
                    <a:pt x="16278" y="20859"/>
                    <a:pt x="16204" y="20842"/>
                  </a:cubicBezTo>
                  <a:cubicBezTo>
                    <a:pt x="16181" y="19197"/>
                    <a:pt x="15975" y="17759"/>
                    <a:pt x="17817" y="16859"/>
                  </a:cubicBezTo>
                  <a:cubicBezTo>
                    <a:pt x="18574" y="16486"/>
                    <a:pt x="19296" y="16203"/>
                    <a:pt x="19966" y="15667"/>
                  </a:cubicBezTo>
                  <a:cubicBezTo>
                    <a:pt x="21373" y="14552"/>
                    <a:pt x="22390" y="12953"/>
                    <a:pt x="22837" y="11217"/>
                  </a:cubicBezTo>
                  <a:cubicBezTo>
                    <a:pt x="23763" y="7587"/>
                    <a:pt x="21866" y="4188"/>
                    <a:pt x="18849" y="2214"/>
                  </a:cubicBezTo>
                  <a:cubicBezTo>
                    <a:pt x="16570" y="722"/>
                    <a:pt x="13777" y="0"/>
                    <a:pt x="110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104"/>
            <p:cNvSpPr/>
            <p:nvPr/>
          </p:nvSpPr>
          <p:spPr>
            <a:xfrm>
              <a:off x="5955775" y="4442750"/>
              <a:ext cx="579900" cy="520100"/>
            </a:xfrm>
            <a:custGeom>
              <a:avLst/>
              <a:gdLst/>
              <a:ahLst/>
              <a:cxnLst/>
              <a:rect l="l" t="t" r="r" b="b"/>
              <a:pathLst>
                <a:path w="23196" h="20804" extrusionOk="0">
                  <a:moveTo>
                    <a:pt x="9907" y="1"/>
                  </a:moveTo>
                  <a:cubicBezTo>
                    <a:pt x="6594" y="1"/>
                    <a:pt x="3216" y="1009"/>
                    <a:pt x="1436" y="3554"/>
                  </a:cubicBezTo>
                  <a:cubicBezTo>
                    <a:pt x="0" y="5605"/>
                    <a:pt x="81" y="8703"/>
                    <a:pt x="751" y="11015"/>
                  </a:cubicBezTo>
                  <a:cubicBezTo>
                    <a:pt x="1542" y="13734"/>
                    <a:pt x="3562" y="15915"/>
                    <a:pt x="6433" y="16339"/>
                  </a:cubicBezTo>
                  <a:cubicBezTo>
                    <a:pt x="6585" y="16359"/>
                    <a:pt x="6691" y="16542"/>
                    <a:pt x="6691" y="16680"/>
                  </a:cubicBezTo>
                  <a:cubicBezTo>
                    <a:pt x="6679" y="17941"/>
                    <a:pt x="6656" y="19199"/>
                    <a:pt x="6579" y="20454"/>
                  </a:cubicBezTo>
                  <a:cubicBezTo>
                    <a:pt x="7135" y="20551"/>
                    <a:pt x="7679" y="20683"/>
                    <a:pt x="8218" y="20803"/>
                  </a:cubicBezTo>
                  <a:cubicBezTo>
                    <a:pt x="8018" y="19325"/>
                    <a:pt x="8189" y="17769"/>
                    <a:pt x="8129" y="16282"/>
                  </a:cubicBezTo>
                  <a:cubicBezTo>
                    <a:pt x="8069" y="14729"/>
                    <a:pt x="7869" y="13219"/>
                    <a:pt x="7401" y="11763"/>
                  </a:cubicBezTo>
                  <a:cubicBezTo>
                    <a:pt x="7049" y="12044"/>
                    <a:pt x="6777" y="12390"/>
                    <a:pt x="6685" y="12812"/>
                  </a:cubicBezTo>
                  <a:cubicBezTo>
                    <a:pt x="6667" y="12896"/>
                    <a:pt x="6596" y="12935"/>
                    <a:pt x="6523" y="12935"/>
                  </a:cubicBezTo>
                  <a:cubicBezTo>
                    <a:pt x="6431" y="12935"/>
                    <a:pt x="6336" y="12873"/>
                    <a:pt x="6344" y="12766"/>
                  </a:cubicBezTo>
                  <a:cubicBezTo>
                    <a:pt x="6396" y="12135"/>
                    <a:pt x="6748" y="11648"/>
                    <a:pt x="7230" y="11270"/>
                  </a:cubicBezTo>
                  <a:cubicBezTo>
                    <a:pt x="7124" y="10989"/>
                    <a:pt x="7015" y="10708"/>
                    <a:pt x="6886" y="10433"/>
                  </a:cubicBezTo>
                  <a:cubicBezTo>
                    <a:pt x="6762" y="10166"/>
                    <a:pt x="6993" y="9920"/>
                    <a:pt x="7210" y="9920"/>
                  </a:cubicBezTo>
                  <a:cubicBezTo>
                    <a:pt x="7310" y="9920"/>
                    <a:pt x="7406" y="9971"/>
                    <a:pt x="7465" y="10095"/>
                  </a:cubicBezTo>
                  <a:cubicBezTo>
                    <a:pt x="7593" y="10359"/>
                    <a:pt x="7702" y="10628"/>
                    <a:pt x="7808" y="10898"/>
                  </a:cubicBezTo>
                  <a:cubicBezTo>
                    <a:pt x="8310" y="10625"/>
                    <a:pt x="8860" y="10431"/>
                    <a:pt x="9344" y="10293"/>
                  </a:cubicBezTo>
                  <a:cubicBezTo>
                    <a:pt x="9990" y="10111"/>
                    <a:pt x="10655" y="10018"/>
                    <a:pt x="11324" y="10018"/>
                  </a:cubicBezTo>
                  <a:cubicBezTo>
                    <a:pt x="11593" y="10018"/>
                    <a:pt x="11863" y="10033"/>
                    <a:pt x="12132" y="10064"/>
                  </a:cubicBezTo>
                  <a:cubicBezTo>
                    <a:pt x="12619" y="10118"/>
                    <a:pt x="13092" y="10261"/>
                    <a:pt x="13568" y="10399"/>
                  </a:cubicBezTo>
                  <a:cubicBezTo>
                    <a:pt x="13731" y="9757"/>
                    <a:pt x="13917" y="9121"/>
                    <a:pt x="14121" y="8494"/>
                  </a:cubicBezTo>
                  <a:cubicBezTo>
                    <a:pt x="14173" y="8332"/>
                    <a:pt x="14306" y="8262"/>
                    <a:pt x="14439" y="8262"/>
                  </a:cubicBezTo>
                  <a:cubicBezTo>
                    <a:pt x="14642" y="8262"/>
                    <a:pt x="14845" y="8424"/>
                    <a:pt x="14765" y="8671"/>
                  </a:cubicBezTo>
                  <a:cubicBezTo>
                    <a:pt x="14556" y="9307"/>
                    <a:pt x="14379" y="9943"/>
                    <a:pt x="14221" y="10580"/>
                  </a:cubicBezTo>
                  <a:cubicBezTo>
                    <a:pt x="14546" y="10655"/>
                    <a:pt x="14876" y="10709"/>
                    <a:pt x="15211" y="10709"/>
                  </a:cubicBezTo>
                  <a:cubicBezTo>
                    <a:pt x="15433" y="10709"/>
                    <a:pt x="15658" y="10685"/>
                    <a:pt x="15886" y="10628"/>
                  </a:cubicBezTo>
                  <a:cubicBezTo>
                    <a:pt x="15915" y="10621"/>
                    <a:pt x="15943" y="10617"/>
                    <a:pt x="15969" y="10617"/>
                  </a:cubicBezTo>
                  <a:cubicBezTo>
                    <a:pt x="16286" y="10617"/>
                    <a:pt x="16395" y="11120"/>
                    <a:pt x="16046" y="11213"/>
                  </a:cubicBezTo>
                  <a:cubicBezTo>
                    <a:pt x="15778" y="11283"/>
                    <a:pt x="15520" y="11312"/>
                    <a:pt x="15268" y="11312"/>
                  </a:cubicBezTo>
                  <a:cubicBezTo>
                    <a:pt x="14864" y="11312"/>
                    <a:pt x="14475" y="11237"/>
                    <a:pt x="14086" y="11138"/>
                  </a:cubicBezTo>
                  <a:cubicBezTo>
                    <a:pt x="13359" y="14302"/>
                    <a:pt x="13181" y="17485"/>
                    <a:pt x="13370" y="20777"/>
                  </a:cubicBezTo>
                  <a:cubicBezTo>
                    <a:pt x="13817" y="20663"/>
                    <a:pt x="14261" y="20528"/>
                    <a:pt x="14711" y="20379"/>
                  </a:cubicBezTo>
                  <a:cubicBezTo>
                    <a:pt x="14694" y="18711"/>
                    <a:pt x="14204" y="16651"/>
                    <a:pt x="15937" y="15769"/>
                  </a:cubicBezTo>
                  <a:cubicBezTo>
                    <a:pt x="16935" y="15259"/>
                    <a:pt x="17946" y="15038"/>
                    <a:pt x="18840" y="14304"/>
                  </a:cubicBezTo>
                  <a:cubicBezTo>
                    <a:pt x="19562" y="13703"/>
                    <a:pt x="20167" y="12972"/>
                    <a:pt x="20622" y="12150"/>
                  </a:cubicBezTo>
                  <a:cubicBezTo>
                    <a:pt x="23195" y="7514"/>
                    <a:pt x="20061" y="2834"/>
                    <a:pt x="15611" y="1041"/>
                  </a:cubicBezTo>
                  <a:cubicBezTo>
                    <a:pt x="14000" y="390"/>
                    <a:pt x="11966" y="1"/>
                    <a:pt x="990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104"/>
            <p:cNvSpPr/>
            <p:nvPr/>
          </p:nvSpPr>
          <p:spPr>
            <a:xfrm>
              <a:off x="6078275" y="5024075"/>
              <a:ext cx="272725" cy="151175"/>
            </a:xfrm>
            <a:custGeom>
              <a:avLst/>
              <a:gdLst/>
              <a:ahLst/>
              <a:cxnLst/>
              <a:rect l="l" t="t" r="r" b="b"/>
              <a:pathLst>
                <a:path w="10909" h="6047" extrusionOk="0">
                  <a:moveTo>
                    <a:pt x="1095" y="2711"/>
                  </a:moveTo>
                  <a:cubicBezTo>
                    <a:pt x="2206" y="3519"/>
                    <a:pt x="4089" y="3851"/>
                    <a:pt x="5166" y="3966"/>
                  </a:cubicBezTo>
                  <a:cubicBezTo>
                    <a:pt x="5443" y="3995"/>
                    <a:pt x="5734" y="4011"/>
                    <a:pt x="6032" y="4011"/>
                  </a:cubicBezTo>
                  <a:cubicBezTo>
                    <a:pt x="7172" y="4011"/>
                    <a:pt x="8414" y="3780"/>
                    <a:pt x="9338" y="3212"/>
                  </a:cubicBezTo>
                  <a:lnTo>
                    <a:pt x="9338" y="3212"/>
                  </a:lnTo>
                  <a:cubicBezTo>
                    <a:pt x="8386" y="4775"/>
                    <a:pt x="6951" y="5483"/>
                    <a:pt x="5505" y="5483"/>
                  </a:cubicBezTo>
                  <a:cubicBezTo>
                    <a:pt x="3782" y="5483"/>
                    <a:pt x="2045" y="4477"/>
                    <a:pt x="1095" y="2711"/>
                  </a:cubicBezTo>
                  <a:close/>
                  <a:moveTo>
                    <a:pt x="604" y="1"/>
                  </a:moveTo>
                  <a:cubicBezTo>
                    <a:pt x="561" y="1"/>
                    <a:pt x="519" y="21"/>
                    <a:pt x="493" y="69"/>
                  </a:cubicBezTo>
                  <a:cubicBezTo>
                    <a:pt x="0" y="1029"/>
                    <a:pt x="155" y="1759"/>
                    <a:pt x="650" y="2318"/>
                  </a:cubicBezTo>
                  <a:cubicBezTo>
                    <a:pt x="610" y="2352"/>
                    <a:pt x="593" y="2410"/>
                    <a:pt x="607" y="2464"/>
                  </a:cubicBezTo>
                  <a:cubicBezTo>
                    <a:pt x="1235" y="4868"/>
                    <a:pt x="3223" y="6046"/>
                    <a:pt x="5273" y="6046"/>
                  </a:cubicBezTo>
                  <a:cubicBezTo>
                    <a:pt x="7051" y="6046"/>
                    <a:pt x="8876" y="5160"/>
                    <a:pt x="9900" y="3418"/>
                  </a:cubicBezTo>
                  <a:cubicBezTo>
                    <a:pt x="10020" y="3206"/>
                    <a:pt x="9854" y="3012"/>
                    <a:pt x="9665" y="2989"/>
                  </a:cubicBezTo>
                  <a:cubicBezTo>
                    <a:pt x="10441" y="2387"/>
                    <a:pt x="10908" y="1490"/>
                    <a:pt x="10725" y="215"/>
                  </a:cubicBezTo>
                  <a:cubicBezTo>
                    <a:pt x="10706" y="74"/>
                    <a:pt x="10590" y="10"/>
                    <a:pt x="10467" y="10"/>
                  </a:cubicBezTo>
                  <a:cubicBezTo>
                    <a:pt x="10422" y="10"/>
                    <a:pt x="10377" y="18"/>
                    <a:pt x="10335" y="34"/>
                  </a:cubicBezTo>
                  <a:lnTo>
                    <a:pt x="10169" y="201"/>
                  </a:lnTo>
                  <a:cubicBezTo>
                    <a:pt x="10161" y="229"/>
                    <a:pt x="10158" y="258"/>
                    <a:pt x="10158" y="289"/>
                  </a:cubicBezTo>
                  <a:cubicBezTo>
                    <a:pt x="10361" y="2662"/>
                    <a:pt x="8112" y="3455"/>
                    <a:pt x="6174" y="3455"/>
                  </a:cubicBezTo>
                  <a:cubicBezTo>
                    <a:pt x="6012" y="3455"/>
                    <a:pt x="5852" y="3449"/>
                    <a:pt x="5696" y="3438"/>
                  </a:cubicBezTo>
                  <a:cubicBezTo>
                    <a:pt x="3874" y="3315"/>
                    <a:pt x="6" y="2923"/>
                    <a:pt x="754" y="181"/>
                  </a:cubicBezTo>
                  <a:cubicBezTo>
                    <a:pt x="768" y="129"/>
                    <a:pt x="751" y="75"/>
                    <a:pt x="708" y="43"/>
                  </a:cubicBezTo>
                  <a:cubicBezTo>
                    <a:pt x="680" y="16"/>
                    <a:pt x="642" y="1"/>
                    <a:pt x="6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104"/>
            <p:cNvSpPr/>
            <p:nvPr/>
          </p:nvSpPr>
          <p:spPr>
            <a:xfrm>
              <a:off x="6064575" y="4960300"/>
              <a:ext cx="286350" cy="80700"/>
            </a:xfrm>
            <a:custGeom>
              <a:avLst/>
              <a:gdLst/>
              <a:ahLst/>
              <a:cxnLst/>
              <a:rect l="l" t="t" r="r" b="b"/>
              <a:pathLst>
                <a:path w="11454" h="3228" extrusionOk="0">
                  <a:moveTo>
                    <a:pt x="1815" y="1"/>
                  </a:moveTo>
                  <a:lnTo>
                    <a:pt x="1815" y="1"/>
                  </a:lnTo>
                  <a:cubicBezTo>
                    <a:pt x="1" y="1700"/>
                    <a:pt x="3098" y="2946"/>
                    <a:pt x="4325" y="3084"/>
                  </a:cubicBezTo>
                  <a:cubicBezTo>
                    <a:pt x="5012" y="3161"/>
                    <a:pt x="5706" y="3199"/>
                    <a:pt x="6390" y="3216"/>
                  </a:cubicBezTo>
                  <a:cubicBezTo>
                    <a:pt x="6640" y="3221"/>
                    <a:pt x="6897" y="3228"/>
                    <a:pt x="7155" y="3228"/>
                  </a:cubicBezTo>
                  <a:cubicBezTo>
                    <a:pt x="7807" y="3228"/>
                    <a:pt x="8473" y="3187"/>
                    <a:pt x="9078" y="2992"/>
                  </a:cubicBezTo>
                  <a:cubicBezTo>
                    <a:pt x="10310" y="2594"/>
                    <a:pt x="11454" y="1373"/>
                    <a:pt x="10858" y="67"/>
                  </a:cubicBezTo>
                  <a:lnTo>
                    <a:pt x="10858" y="67"/>
                  </a:lnTo>
                  <a:cubicBezTo>
                    <a:pt x="10840" y="72"/>
                    <a:pt x="10823" y="78"/>
                    <a:pt x="10806" y="84"/>
                  </a:cubicBezTo>
                  <a:cubicBezTo>
                    <a:pt x="10783" y="138"/>
                    <a:pt x="10740" y="181"/>
                    <a:pt x="10686" y="207"/>
                  </a:cubicBezTo>
                  <a:cubicBezTo>
                    <a:pt x="9410" y="786"/>
                    <a:pt x="7748" y="1167"/>
                    <a:pt x="6118" y="1167"/>
                  </a:cubicBezTo>
                  <a:cubicBezTo>
                    <a:pt x="4659" y="1167"/>
                    <a:pt x="3225" y="862"/>
                    <a:pt x="2118" y="121"/>
                  </a:cubicBezTo>
                  <a:cubicBezTo>
                    <a:pt x="2084" y="143"/>
                    <a:pt x="2047" y="154"/>
                    <a:pt x="2010" y="154"/>
                  </a:cubicBezTo>
                  <a:cubicBezTo>
                    <a:pt x="1923" y="154"/>
                    <a:pt x="1839" y="96"/>
                    <a:pt x="1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104"/>
            <p:cNvSpPr/>
            <p:nvPr/>
          </p:nvSpPr>
          <p:spPr>
            <a:xfrm>
              <a:off x="6078475" y="5022625"/>
              <a:ext cx="258925" cy="87825"/>
            </a:xfrm>
            <a:custGeom>
              <a:avLst/>
              <a:gdLst/>
              <a:ahLst/>
              <a:cxnLst/>
              <a:rect l="l" t="t" r="r" b="b"/>
              <a:pathLst>
                <a:path w="10357" h="3513" extrusionOk="0">
                  <a:moveTo>
                    <a:pt x="812" y="1"/>
                  </a:moveTo>
                  <a:lnTo>
                    <a:pt x="703" y="98"/>
                  </a:lnTo>
                  <a:cubicBezTo>
                    <a:pt x="743" y="133"/>
                    <a:pt x="760" y="187"/>
                    <a:pt x="746" y="236"/>
                  </a:cubicBezTo>
                  <a:cubicBezTo>
                    <a:pt x="1" y="2981"/>
                    <a:pt x="3866" y="3373"/>
                    <a:pt x="5688" y="3496"/>
                  </a:cubicBezTo>
                  <a:cubicBezTo>
                    <a:pt x="5844" y="3507"/>
                    <a:pt x="6003" y="3513"/>
                    <a:pt x="6165" y="3513"/>
                  </a:cubicBezTo>
                  <a:cubicBezTo>
                    <a:pt x="8106" y="3513"/>
                    <a:pt x="10356" y="2717"/>
                    <a:pt x="10150" y="347"/>
                  </a:cubicBezTo>
                  <a:cubicBezTo>
                    <a:pt x="10150" y="316"/>
                    <a:pt x="10153" y="284"/>
                    <a:pt x="10164" y="256"/>
                  </a:cubicBezTo>
                  <a:lnTo>
                    <a:pt x="10164" y="256"/>
                  </a:lnTo>
                  <a:cubicBezTo>
                    <a:pt x="10133" y="287"/>
                    <a:pt x="10104" y="316"/>
                    <a:pt x="10072" y="345"/>
                  </a:cubicBezTo>
                  <a:cubicBezTo>
                    <a:pt x="9142" y="1141"/>
                    <a:pt x="7860" y="1313"/>
                    <a:pt x="6618" y="1313"/>
                  </a:cubicBezTo>
                  <a:cubicBezTo>
                    <a:pt x="6081" y="1313"/>
                    <a:pt x="5551" y="1281"/>
                    <a:pt x="5061" y="1253"/>
                  </a:cubicBezTo>
                  <a:cubicBezTo>
                    <a:pt x="3720" y="1178"/>
                    <a:pt x="1771" y="1150"/>
                    <a:pt x="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104"/>
            <p:cNvSpPr/>
            <p:nvPr/>
          </p:nvSpPr>
          <p:spPr>
            <a:xfrm>
              <a:off x="6155425" y="4707725"/>
              <a:ext cx="136050" cy="263725"/>
            </a:xfrm>
            <a:custGeom>
              <a:avLst/>
              <a:gdLst/>
              <a:ahLst/>
              <a:cxnLst/>
              <a:rect l="l" t="t" r="r" b="b"/>
              <a:pathLst>
                <a:path w="5442" h="10549" extrusionOk="0">
                  <a:moveTo>
                    <a:pt x="3283" y="1"/>
                  </a:moveTo>
                  <a:cubicBezTo>
                    <a:pt x="2685" y="1"/>
                    <a:pt x="2086" y="80"/>
                    <a:pt x="1501" y="224"/>
                  </a:cubicBezTo>
                  <a:cubicBezTo>
                    <a:pt x="1066" y="333"/>
                    <a:pt x="507" y="513"/>
                    <a:pt x="0" y="783"/>
                  </a:cubicBezTo>
                  <a:cubicBezTo>
                    <a:pt x="421" y="2024"/>
                    <a:pt x="645" y="3316"/>
                    <a:pt x="731" y="4640"/>
                  </a:cubicBezTo>
                  <a:cubicBezTo>
                    <a:pt x="854" y="6442"/>
                    <a:pt x="991" y="8496"/>
                    <a:pt x="668" y="10302"/>
                  </a:cubicBezTo>
                  <a:cubicBezTo>
                    <a:pt x="1292" y="10436"/>
                    <a:pt x="1928" y="10542"/>
                    <a:pt x="2602" y="10548"/>
                  </a:cubicBezTo>
                  <a:cubicBezTo>
                    <a:pt x="2633" y="10548"/>
                    <a:pt x="2664" y="10548"/>
                    <a:pt x="2695" y="10548"/>
                  </a:cubicBezTo>
                  <a:cubicBezTo>
                    <a:pt x="3466" y="10548"/>
                    <a:pt x="4204" y="10447"/>
                    <a:pt x="4931" y="10284"/>
                  </a:cubicBezTo>
                  <a:cubicBezTo>
                    <a:pt x="4441" y="6989"/>
                    <a:pt x="4671" y="3599"/>
                    <a:pt x="5441" y="353"/>
                  </a:cubicBezTo>
                  <a:cubicBezTo>
                    <a:pt x="5152" y="270"/>
                    <a:pt x="4860" y="190"/>
                    <a:pt x="4556" y="127"/>
                  </a:cubicBezTo>
                  <a:cubicBezTo>
                    <a:pt x="4135" y="41"/>
                    <a:pt x="3710" y="1"/>
                    <a:pt x="3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104"/>
            <p:cNvSpPr/>
            <p:nvPr/>
          </p:nvSpPr>
          <p:spPr>
            <a:xfrm>
              <a:off x="6105625" y="5091825"/>
              <a:ext cx="206125" cy="69350"/>
            </a:xfrm>
            <a:custGeom>
              <a:avLst/>
              <a:gdLst/>
              <a:ahLst/>
              <a:cxnLst/>
              <a:rect l="l" t="t" r="r" b="b"/>
              <a:pathLst>
                <a:path w="8245" h="2774" extrusionOk="0">
                  <a:moveTo>
                    <a:pt x="1" y="1"/>
                  </a:moveTo>
                  <a:lnTo>
                    <a:pt x="1" y="1"/>
                  </a:lnTo>
                  <a:cubicBezTo>
                    <a:pt x="951" y="1767"/>
                    <a:pt x="2688" y="2773"/>
                    <a:pt x="4411" y="2773"/>
                  </a:cubicBezTo>
                  <a:cubicBezTo>
                    <a:pt x="5857" y="2773"/>
                    <a:pt x="7292" y="2065"/>
                    <a:pt x="8244" y="502"/>
                  </a:cubicBezTo>
                  <a:lnTo>
                    <a:pt x="8244" y="502"/>
                  </a:lnTo>
                  <a:cubicBezTo>
                    <a:pt x="7320" y="1070"/>
                    <a:pt x="6078" y="1301"/>
                    <a:pt x="4938" y="1301"/>
                  </a:cubicBezTo>
                  <a:cubicBezTo>
                    <a:pt x="4640" y="1301"/>
                    <a:pt x="4349" y="1285"/>
                    <a:pt x="4072" y="1256"/>
                  </a:cubicBezTo>
                  <a:cubicBezTo>
                    <a:pt x="2995" y="1141"/>
                    <a:pt x="1112" y="80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34" name="Google Shape;2934;p104"/>
          <p:cNvSpPr/>
          <p:nvPr/>
        </p:nvSpPr>
        <p:spPr>
          <a:xfrm rot="-1177723">
            <a:off x="7981821" y="1944944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6" name="Google Shape;2936;p104"/>
          <p:cNvSpPr/>
          <p:nvPr/>
        </p:nvSpPr>
        <p:spPr>
          <a:xfrm>
            <a:off x="-1343009" y="4370118"/>
            <a:ext cx="4881856" cy="45540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lg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F61512D-7A70-43A4-9AC2-B5E105EB12ED}"/>
              </a:ext>
            </a:extLst>
          </p:cNvPr>
          <p:cNvGrpSpPr/>
          <p:nvPr/>
        </p:nvGrpSpPr>
        <p:grpSpPr>
          <a:xfrm>
            <a:off x="-1547443" y="1774164"/>
            <a:ext cx="11576250" cy="1548161"/>
            <a:chOff x="-1707463" y="1600687"/>
            <a:chExt cx="11576250" cy="1548161"/>
          </a:xfrm>
        </p:grpSpPr>
        <p:grpSp>
          <p:nvGrpSpPr>
            <p:cNvPr id="35" name="Google Shape;658;p64">
              <a:extLst>
                <a:ext uri="{FF2B5EF4-FFF2-40B4-BE49-F238E27FC236}">
                  <a16:creationId xmlns:a16="http://schemas.microsoft.com/office/drawing/2014/main" xmlns="" id="{71F3F218-165B-4A2B-B723-25228A43851B}"/>
                </a:ext>
              </a:extLst>
            </p:cNvPr>
            <p:cNvGrpSpPr/>
            <p:nvPr/>
          </p:nvGrpSpPr>
          <p:grpSpPr>
            <a:xfrm>
              <a:off x="388620" y="1600687"/>
              <a:ext cx="8175573" cy="1548161"/>
              <a:chOff x="1448492" y="909357"/>
              <a:chExt cx="6098461" cy="3336757"/>
            </a:xfrm>
          </p:grpSpPr>
          <p:sp>
            <p:nvSpPr>
              <p:cNvPr id="38" name="Google Shape;659;p64">
                <a:extLst>
                  <a:ext uri="{FF2B5EF4-FFF2-40B4-BE49-F238E27FC236}">
                    <a16:creationId xmlns:a16="http://schemas.microsoft.com/office/drawing/2014/main" xmlns="" id="{1C137731-7611-44CB-A49B-4B0A2D7EACE2}"/>
                  </a:ext>
                </a:extLst>
              </p:cNvPr>
              <p:cNvSpPr/>
              <p:nvPr/>
            </p:nvSpPr>
            <p:spPr>
              <a:xfrm>
                <a:off x="1448492" y="1150910"/>
                <a:ext cx="5960042" cy="3095204"/>
              </a:xfrm>
              <a:prstGeom prst="roundRect">
                <a:avLst>
                  <a:gd name="adj" fmla="val 24491"/>
                </a:avLst>
              </a:prstGeom>
              <a:noFill/>
              <a:ln w="2857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60;p64">
                <a:extLst>
                  <a:ext uri="{FF2B5EF4-FFF2-40B4-BE49-F238E27FC236}">
                    <a16:creationId xmlns:a16="http://schemas.microsoft.com/office/drawing/2014/main" xmlns="" id="{DDF90865-199A-446A-A708-86E8D00B0ED3}"/>
                  </a:ext>
                </a:extLst>
              </p:cNvPr>
              <p:cNvSpPr/>
              <p:nvPr/>
            </p:nvSpPr>
            <p:spPr>
              <a:xfrm rot="33568">
                <a:off x="1586569" y="909357"/>
                <a:ext cx="5960384" cy="2927182"/>
              </a:xfrm>
              <a:prstGeom prst="roundRect">
                <a:avLst>
                  <a:gd name="adj" fmla="val 24491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Google Shape;762;p27">
              <a:extLst>
                <a:ext uri="{FF2B5EF4-FFF2-40B4-BE49-F238E27FC236}">
                  <a16:creationId xmlns:a16="http://schemas.microsoft.com/office/drawing/2014/main" xmlns="" id="{1A00E7AE-59FE-47FA-BB1C-495C84CB2986}"/>
                </a:ext>
              </a:extLst>
            </p:cNvPr>
            <p:cNvSpPr txBox="1">
              <a:spLocks/>
            </p:cNvSpPr>
            <p:nvPr/>
          </p:nvSpPr>
          <p:spPr>
            <a:xfrm>
              <a:off x="-1707463" y="2132926"/>
              <a:ext cx="77175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3500" b="0" i="0" u="none" strike="noStrike" cap="none">
                  <a:solidFill>
                    <a:schemeClr val="dk1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Quicksand Bold" panose="00000800000000000000" pitchFamily="2" charset="0"/>
                  <a:cs typeface="Paytone One"/>
                  <a:sym typeface="Paytone One"/>
                </a:rPr>
                <a:t>Hoạt động</a:t>
              </a:r>
              <a:endParaRPr kumimoji="0" lang="vi-VN" sz="4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Quicksand Bold" panose="00000800000000000000" pitchFamily="2" charset="0"/>
                <a:cs typeface="Paytone One"/>
                <a:sym typeface="Paytone One"/>
              </a:endParaRPr>
            </a:p>
          </p:txBody>
        </p:sp>
        <p:sp>
          <p:nvSpPr>
            <p:cNvPr id="37" name="Google Shape;762;p27">
              <a:extLst>
                <a:ext uri="{FF2B5EF4-FFF2-40B4-BE49-F238E27FC236}">
                  <a16:creationId xmlns:a16="http://schemas.microsoft.com/office/drawing/2014/main" xmlns="" id="{78DE67A7-5704-40EC-9635-7CF99516C791}"/>
                </a:ext>
              </a:extLst>
            </p:cNvPr>
            <p:cNvSpPr txBox="1">
              <a:spLocks/>
            </p:cNvSpPr>
            <p:nvPr/>
          </p:nvSpPr>
          <p:spPr>
            <a:xfrm>
              <a:off x="2151287" y="1938672"/>
              <a:ext cx="77175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3500" b="0" i="0" u="none" strike="noStrike" cap="none">
                  <a:solidFill>
                    <a:schemeClr val="dk1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tabLst/>
                <a:defRPr/>
              </a:pPr>
              <a:r>
                <a:rPr kumimoji="0" lang="vi-VN" sz="72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Quicksand Bold" panose="00000800000000000000" pitchFamily="2" charset="0"/>
                  <a:cs typeface="Paytone One"/>
                  <a:sym typeface="Paytone One"/>
                </a:rPr>
                <a:t>KHÁM PHÁ</a:t>
              </a:r>
            </a:p>
          </p:txBody>
        </p:sp>
      </p:grpSp>
      <p:sp>
        <p:nvSpPr>
          <p:cNvPr id="2933" name="Google Shape;2933;p104"/>
          <p:cNvSpPr/>
          <p:nvPr/>
        </p:nvSpPr>
        <p:spPr>
          <a:xfrm>
            <a:off x="674954" y="1549038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5" name="Google Shape;2935;p104"/>
          <p:cNvSpPr/>
          <p:nvPr/>
        </p:nvSpPr>
        <p:spPr>
          <a:xfrm rot="-1177723">
            <a:off x="1429551" y="1358517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" name="Google Shape;407;p54">
            <a:extLst>
              <a:ext uri="{FF2B5EF4-FFF2-40B4-BE49-F238E27FC236}">
                <a16:creationId xmlns:a16="http://schemas.microsoft.com/office/drawing/2014/main" xmlns="" id="{EC7120A6-C3DF-4FB8-AA1A-37FAE95D478B}"/>
              </a:ext>
            </a:extLst>
          </p:cNvPr>
          <p:cNvGrpSpPr/>
          <p:nvPr/>
        </p:nvGrpSpPr>
        <p:grpSpPr>
          <a:xfrm>
            <a:off x="8038677" y="1362768"/>
            <a:ext cx="623456" cy="568328"/>
            <a:chOff x="712875" y="2205450"/>
            <a:chExt cx="233675" cy="215550"/>
          </a:xfrm>
        </p:grpSpPr>
        <p:sp>
          <p:nvSpPr>
            <p:cNvPr id="41" name="Google Shape;408;p54">
              <a:extLst>
                <a:ext uri="{FF2B5EF4-FFF2-40B4-BE49-F238E27FC236}">
                  <a16:creationId xmlns:a16="http://schemas.microsoft.com/office/drawing/2014/main" xmlns="" id="{C17BB62B-A158-4345-8768-D77BA1BD6AB2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09;p54">
              <a:extLst>
                <a:ext uri="{FF2B5EF4-FFF2-40B4-BE49-F238E27FC236}">
                  <a16:creationId xmlns:a16="http://schemas.microsoft.com/office/drawing/2014/main" xmlns="" id="{05A82E1C-4F62-4DB2-B16E-8A490984893C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10;p54">
              <a:extLst>
                <a:ext uri="{FF2B5EF4-FFF2-40B4-BE49-F238E27FC236}">
                  <a16:creationId xmlns:a16="http://schemas.microsoft.com/office/drawing/2014/main" xmlns="" id="{A69AF140-B3D5-4D74-83BB-65405F2CF6AF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11;p54">
              <a:extLst>
                <a:ext uri="{FF2B5EF4-FFF2-40B4-BE49-F238E27FC236}">
                  <a16:creationId xmlns:a16="http://schemas.microsoft.com/office/drawing/2014/main" xmlns="" id="{1FEBC48B-FD9B-4E2D-9345-1C5AAC0D34C7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12;p54">
              <a:extLst>
                <a:ext uri="{FF2B5EF4-FFF2-40B4-BE49-F238E27FC236}">
                  <a16:creationId xmlns:a16="http://schemas.microsoft.com/office/drawing/2014/main" xmlns="" id="{A424196A-AA09-462C-9E83-0BB6C46631ED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2936;p104">
            <a:extLst>
              <a:ext uri="{FF2B5EF4-FFF2-40B4-BE49-F238E27FC236}">
                <a16:creationId xmlns:a16="http://schemas.microsoft.com/office/drawing/2014/main" xmlns="" id="{548A79CB-D15E-4216-82F6-92BC7C1CD6AA}"/>
              </a:ext>
            </a:extLst>
          </p:cNvPr>
          <p:cNvSpPr/>
          <p:nvPr/>
        </p:nvSpPr>
        <p:spPr>
          <a:xfrm>
            <a:off x="5200682" y="54670"/>
            <a:ext cx="4881856" cy="45540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lg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72078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0469873-930B-4732-8DE7-FA4C9F9A0DD5}"/>
              </a:ext>
            </a:extLst>
          </p:cNvPr>
          <p:cNvSpPr/>
          <p:nvPr/>
        </p:nvSpPr>
        <p:spPr>
          <a:xfrm>
            <a:off x="386324" y="411480"/>
            <a:ext cx="8370158" cy="4502012"/>
          </a:xfrm>
          <a:prstGeom prst="roundRect">
            <a:avLst>
              <a:gd name="adj" fmla="val 947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0" name="Google Shape;450;p55"/>
          <p:cNvSpPr/>
          <p:nvPr/>
        </p:nvSpPr>
        <p:spPr>
          <a:xfrm>
            <a:off x="144733" y="238237"/>
            <a:ext cx="631970" cy="60758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730;p26">
            <a:extLst>
              <a:ext uri="{FF2B5EF4-FFF2-40B4-BE49-F238E27FC236}">
                <a16:creationId xmlns:a16="http://schemas.microsoft.com/office/drawing/2014/main" xmlns="" id="{886C9537-018F-4006-9E36-ACFEBA0FF499}"/>
              </a:ext>
            </a:extLst>
          </p:cNvPr>
          <p:cNvSpPr/>
          <p:nvPr/>
        </p:nvSpPr>
        <p:spPr>
          <a:xfrm>
            <a:off x="7094850" y="32791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955D4AB0-7E82-4E8B-9A92-6CAF77CE2948}"/>
              </a:ext>
            </a:extLst>
          </p:cNvPr>
          <p:cNvSpPr/>
          <p:nvPr/>
        </p:nvSpPr>
        <p:spPr>
          <a:xfrm>
            <a:off x="6553200" y="3023204"/>
            <a:ext cx="1312871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5" name="Google Shape;762;p27">
            <a:extLst>
              <a:ext uri="{FF2B5EF4-FFF2-40B4-BE49-F238E27FC236}">
                <a16:creationId xmlns:a16="http://schemas.microsoft.com/office/drawing/2014/main" xmlns="" id="{33A320F4-FBA4-4B92-8366-F5465F51BDCC}"/>
              </a:ext>
            </a:extLst>
          </p:cNvPr>
          <p:cNvSpPr txBox="1">
            <a:spLocks/>
          </p:cNvSpPr>
          <p:nvPr/>
        </p:nvSpPr>
        <p:spPr>
          <a:xfrm>
            <a:off x="703018" y="1325725"/>
            <a:ext cx="4651606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Mỗi thành viên trong nhóm lần lượt rút một tấm 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thẻ</a:t>
            </a:r>
            <a:r>
              <a:rPr kumimoji="0" lang="vi-VN" sz="26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, 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   </a:t>
            </a:r>
            <a:r>
              <a:rPr lang="vi-VN" sz="2600">
                <a:solidFill>
                  <a:srgbClr val="C00000"/>
                </a:solidFill>
                <a:latin typeface="#9Slide03 Quicksand Medium" panose="00000600000000000000" pitchFamily="2" charset="0"/>
              </a:rPr>
              <a:t>trả lời câu hỏi</a:t>
            </a:r>
            <a:r>
              <a:rPr kumimoji="0" lang="vi-VN" sz="26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 tìm hiểu thông tin của các thành viên.</a:t>
            </a:r>
          </a:p>
        </p:txBody>
      </p:sp>
      <p:sp>
        <p:nvSpPr>
          <p:cNvPr id="66" name="Google Shape;762;p27">
            <a:extLst>
              <a:ext uri="{FF2B5EF4-FFF2-40B4-BE49-F238E27FC236}">
                <a16:creationId xmlns:a16="http://schemas.microsoft.com/office/drawing/2014/main" xmlns="" id="{92AF98F0-2E89-4515-9B5B-CF3253C92FE7}"/>
              </a:ext>
            </a:extLst>
          </p:cNvPr>
          <p:cNvSpPr txBox="1">
            <a:spLocks/>
          </p:cNvSpPr>
          <p:nvPr/>
        </p:nvSpPr>
        <p:spPr>
          <a:xfrm>
            <a:off x="687138" y="3384290"/>
            <a:ext cx="472116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Các thành viên còn lại </a:t>
            </a:r>
            <a:r>
              <a:rPr lang="vi-VN" sz="2600">
                <a:solidFill>
                  <a:srgbClr val="C00000"/>
                </a:solidFill>
                <a:latin typeface="#9Slide03 Quicksand Medium" panose="00000600000000000000" pitchFamily="2" charset="0"/>
              </a:rPr>
              <a:t>thu thập thông tin</a:t>
            </a:r>
            <a:r>
              <a:rPr kumimoji="0" lang="vi-VN" sz="26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 và </a:t>
            </a:r>
            <a:r>
              <a:rPr lang="vi-VN" sz="2600">
                <a:solidFill>
                  <a:srgbClr val="C00000"/>
                </a:solidFill>
                <a:latin typeface="#9Slide03 Quicksand Medium" panose="00000600000000000000" pitchFamily="2" charset="0"/>
              </a:rPr>
              <a:t>đoán tên</a:t>
            </a:r>
            <a:r>
              <a:rPr kumimoji="0" lang="vi-VN" sz="26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  sự vật bằng cách </a:t>
            </a:r>
            <a:r>
              <a:rPr lang="vi-VN" sz="2600">
                <a:solidFill>
                  <a:srgbClr val="C00000"/>
                </a:solidFill>
                <a:latin typeface="#9Slide03 Quicksand Medium" panose="00000600000000000000" pitchFamily="2" charset="0"/>
              </a:rPr>
              <a:t>đặt câu hỏi.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FD2F82C-8F51-4E52-8CBE-C6521C92B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660" y="2201441"/>
            <a:ext cx="528074" cy="528074"/>
          </a:xfrm>
          <a:prstGeom prst="rect">
            <a:avLst/>
          </a:prstGeom>
        </p:spPr>
      </p:pic>
      <p:sp>
        <p:nvSpPr>
          <p:cNvPr id="69" name="Google Shape;762;p27">
            <a:extLst>
              <a:ext uri="{FF2B5EF4-FFF2-40B4-BE49-F238E27FC236}">
                <a16:creationId xmlns:a16="http://schemas.microsoft.com/office/drawing/2014/main" xmlns="" id="{FEEB2CAE-B4C9-4402-B1E5-148FC5531A45}"/>
              </a:ext>
            </a:extLst>
          </p:cNvPr>
          <p:cNvSpPr txBox="1">
            <a:spLocks/>
          </p:cNvSpPr>
          <p:nvPr/>
        </p:nvSpPr>
        <p:spPr>
          <a:xfrm>
            <a:off x="6249113" y="2203211"/>
            <a:ext cx="437388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lang="en-US" sz="2400">
                <a:solidFill>
                  <a:srgbClr val="241E58"/>
                </a:solidFill>
                <a:latin typeface="#9Slide03 Quicksand" panose="00000500000000000000" pitchFamily="2" charset="0"/>
              </a:rPr>
              <a:t>3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sym typeface="Paytone One"/>
              </a:rPr>
              <a:t> phút</a:t>
            </a:r>
          </a:p>
        </p:txBody>
      </p:sp>
      <p:grpSp>
        <p:nvGrpSpPr>
          <p:cNvPr id="441" name="Google Shape;441;p55"/>
          <p:cNvGrpSpPr/>
          <p:nvPr/>
        </p:nvGrpSpPr>
        <p:grpSpPr>
          <a:xfrm>
            <a:off x="8022511" y="4234037"/>
            <a:ext cx="1044441" cy="901913"/>
            <a:chOff x="6075750" y="3009125"/>
            <a:chExt cx="550400" cy="463175"/>
          </a:xfrm>
        </p:grpSpPr>
        <p:sp>
          <p:nvSpPr>
            <p:cNvPr id="442" name="Google Shape;442;p5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5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5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5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5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5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5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5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D01FF19F-8018-4D3B-8313-7601D6CE2B4C}"/>
              </a:ext>
            </a:extLst>
          </p:cNvPr>
          <p:cNvCxnSpPr>
            <a:cxnSpLocks/>
          </p:cNvCxnSpPr>
          <p:nvPr/>
        </p:nvCxnSpPr>
        <p:spPr>
          <a:xfrm>
            <a:off x="5292118" y="1452127"/>
            <a:ext cx="0" cy="3020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Google Shape;762;p27">
            <a:extLst>
              <a:ext uri="{FF2B5EF4-FFF2-40B4-BE49-F238E27FC236}">
                <a16:creationId xmlns:a16="http://schemas.microsoft.com/office/drawing/2014/main" xmlns="" id="{AE41EB47-2CE4-4DB6-B203-C9C3CDD6791E}"/>
              </a:ext>
            </a:extLst>
          </p:cNvPr>
          <p:cNvSpPr txBox="1">
            <a:spLocks/>
          </p:cNvSpPr>
          <p:nvPr/>
        </p:nvSpPr>
        <p:spPr>
          <a:xfrm>
            <a:off x="750790" y="524092"/>
            <a:ext cx="7717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ngolin" panose="020B0604020202020204" charset="0"/>
                <a:sym typeface="Paytone One"/>
              </a:rPr>
              <a:t>Động não, luyện trí</a:t>
            </a:r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xmlns="" id="{D2FD8276-726B-4C56-973E-9A29FDDC9D30}"/>
              </a:ext>
            </a:extLst>
          </p:cNvPr>
          <p:cNvSpPr/>
          <p:nvPr/>
        </p:nvSpPr>
        <p:spPr>
          <a:xfrm>
            <a:off x="6907843" y="1379996"/>
            <a:ext cx="623878" cy="576308"/>
          </a:xfrm>
          <a:custGeom>
            <a:avLst/>
            <a:gdLst/>
            <a:ahLst/>
            <a:cxnLst/>
            <a:rect l="l" t="t" r="r" b="b"/>
            <a:pathLst>
              <a:path w="1582066" h="1461434">
                <a:moveTo>
                  <a:pt x="0" y="0"/>
                </a:moveTo>
                <a:lnTo>
                  <a:pt x="1582066" y="0"/>
                </a:lnTo>
                <a:lnTo>
                  <a:pt x="1582066" y="1461434"/>
                </a:lnTo>
                <a:lnTo>
                  <a:pt x="0" y="14614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xmlns="" id="{1A064308-3961-45BB-A37E-8B47DD2C360B}"/>
              </a:ext>
            </a:extLst>
          </p:cNvPr>
          <p:cNvSpPr/>
          <p:nvPr/>
        </p:nvSpPr>
        <p:spPr>
          <a:xfrm>
            <a:off x="6234526" y="1293421"/>
            <a:ext cx="579526" cy="652988"/>
          </a:xfrm>
          <a:custGeom>
            <a:avLst/>
            <a:gdLst/>
            <a:ahLst/>
            <a:cxnLst/>
            <a:rect l="l" t="t" r="r" b="b"/>
            <a:pathLst>
              <a:path w="1582066" h="1782610">
                <a:moveTo>
                  <a:pt x="0" y="0"/>
                </a:moveTo>
                <a:lnTo>
                  <a:pt x="1582067" y="0"/>
                </a:lnTo>
                <a:lnTo>
                  <a:pt x="1582067" y="1782610"/>
                </a:lnTo>
                <a:lnTo>
                  <a:pt x="0" y="1782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xmlns="" id="{5D6C5797-4327-4F4C-A8D9-3DE61FD3749C}"/>
              </a:ext>
            </a:extLst>
          </p:cNvPr>
          <p:cNvSpPr/>
          <p:nvPr/>
        </p:nvSpPr>
        <p:spPr>
          <a:xfrm>
            <a:off x="7625512" y="1357409"/>
            <a:ext cx="628554" cy="621482"/>
          </a:xfrm>
          <a:custGeom>
            <a:avLst/>
            <a:gdLst/>
            <a:ahLst/>
            <a:cxnLst/>
            <a:rect l="l" t="t" r="r" b="b"/>
            <a:pathLst>
              <a:path w="1582066" h="1564268">
                <a:moveTo>
                  <a:pt x="0" y="0"/>
                </a:moveTo>
                <a:lnTo>
                  <a:pt x="1582067" y="0"/>
                </a:lnTo>
                <a:lnTo>
                  <a:pt x="1582067" y="1564268"/>
                </a:lnTo>
                <a:lnTo>
                  <a:pt x="0" y="15642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D775AA-056B-4648-8933-4CB2E4A9A1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2875" y="1299633"/>
            <a:ext cx="643400" cy="643400"/>
          </a:xfrm>
          <a:prstGeom prst="rect">
            <a:avLst/>
          </a:prstGeom>
        </p:spPr>
      </p:pic>
      <p:grpSp>
        <p:nvGrpSpPr>
          <p:cNvPr id="30" name="Google Shape;3968;p116">
            <a:extLst>
              <a:ext uri="{FF2B5EF4-FFF2-40B4-BE49-F238E27FC236}">
                <a16:creationId xmlns:a16="http://schemas.microsoft.com/office/drawing/2014/main" xmlns="" id="{1604E026-DFAC-4E97-9D5A-6C8804D1E4CA}"/>
              </a:ext>
            </a:extLst>
          </p:cNvPr>
          <p:cNvGrpSpPr/>
          <p:nvPr/>
        </p:nvGrpSpPr>
        <p:grpSpPr>
          <a:xfrm>
            <a:off x="422064" y="1391802"/>
            <a:ext cx="428607" cy="413533"/>
            <a:chOff x="5845950" y="2548050"/>
            <a:chExt cx="355425" cy="342925"/>
          </a:xfrm>
        </p:grpSpPr>
        <p:sp>
          <p:nvSpPr>
            <p:cNvPr id="31" name="Google Shape;3969;p116">
              <a:extLst>
                <a:ext uri="{FF2B5EF4-FFF2-40B4-BE49-F238E27FC236}">
                  <a16:creationId xmlns:a16="http://schemas.microsoft.com/office/drawing/2014/main" xmlns="" id="{F4F78B6B-92A8-4B45-B844-2F769A431353}"/>
                </a:ext>
              </a:extLst>
            </p:cNvPr>
            <p:cNvSpPr/>
            <p:nvPr/>
          </p:nvSpPr>
          <p:spPr>
            <a:xfrm>
              <a:off x="5859350" y="2598075"/>
              <a:ext cx="267025" cy="278625"/>
            </a:xfrm>
            <a:custGeom>
              <a:avLst/>
              <a:gdLst/>
              <a:ahLst/>
              <a:cxnLst/>
              <a:rect l="l" t="t" r="r" b="b"/>
              <a:pathLst>
                <a:path w="10681" h="11145" extrusionOk="0">
                  <a:moveTo>
                    <a:pt x="6168" y="5322"/>
                  </a:moveTo>
                  <a:cubicBezTo>
                    <a:pt x="5644" y="4584"/>
                    <a:pt x="5156" y="3870"/>
                    <a:pt x="4620" y="3120"/>
                  </a:cubicBezTo>
                  <a:cubicBezTo>
                    <a:pt x="4144" y="3382"/>
                    <a:pt x="3727" y="3584"/>
                    <a:pt x="3322" y="3834"/>
                  </a:cubicBezTo>
                  <a:cubicBezTo>
                    <a:pt x="3227" y="3894"/>
                    <a:pt x="3227" y="4096"/>
                    <a:pt x="3215" y="4239"/>
                  </a:cubicBezTo>
                  <a:cubicBezTo>
                    <a:pt x="3215" y="4298"/>
                    <a:pt x="3275" y="4370"/>
                    <a:pt x="3322" y="4429"/>
                  </a:cubicBezTo>
                  <a:cubicBezTo>
                    <a:pt x="4096" y="5668"/>
                    <a:pt x="4858" y="6906"/>
                    <a:pt x="5644" y="8120"/>
                  </a:cubicBezTo>
                  <a:cubicBezTo>
                    <a:pt x="5763" y="8311"/>
                    <a:pt x="6001" y="8418"/>
                    <a:pt x="6239" y="8597"/>
                  </a:cubicBezTo>
                  <a:cubicBezTo>
                    <a:pt x="6954" y="7727"/>
                    <a:pt x="7609" y="6918"/>
                    <a:pt x="8263" y="6096"/>
                  </a:cubicBezTo>
                  <a:cubicBezTo>
                    <a:pt x="8918" y="5287"/>
                    <a:pt x="9549" y="4453"/>
                    <a:pt x="10288" y="3524"/>
                  </a:cubicBezTo>
                  <a:cubicBezTo>
                    <a:pt x="10383" y="3763"/>
                    <a:pt x="10478" y="3894"/>
                    <a:pt x="10490" y="4048"/>
                  </a:cubicBezTo>
                  <a:cubicBezTo>
                    <a:pt x="10680" y="5810"/>
                    <a:pt x="10478" y="7549"/>
                    <a:pt x="9514" y="9073"/>
                  </a:cubicBezTo>
                  <a:cubicBezTo>
                    <a:pt x="8740" y="10299"/>
                    <a:pt x="7513" y="10871"/>
                    <a:pt x="6097" y="11037"/>
                  </a:cubicBezTo>
                  <a:cubicBezTo>
                    <a:pt x="5180" y="11144"/>
                    <a:pt x="4251" y="11133"/>
                    <a:pt x="3382" y="10775"/>
                  </a:cubicBezTo>
                  <a:cubicBezTo>
                    <a:pt x="1429" y="9966"/>
                    <a:pt x="358" y="8501"/>
                    <a:pt x="167" y="6394"/>
                  </a:cubicBezTo>
                  <a:cubicBezTo>
                    <a:pt x="1" y="4584"/>
                    <a:pt x="643" y="2989"/>
                    <a:pt x="1798" y="1631"/>
                  </a:cubicBezTo>
                  <a:cubicBezTo>
                    <a:pt x="2858" y="417"/>
                    <a:pt x="4299" y="0"/>
                    <a:pt x="5894" y="191"/>
                  </a:cubicBezTo>
                  <a:cubicBezTo>
                    <a:pt x="6501" y="262"/>
                    <a:pt x="7097" y="357"/>
                    <a:pt x="7716" y="476"/>
                  </a:cubicBezTo>
                  <a:cubicBezTo>
                    <a:pt x="8192" y="560"/>
                    <a:pt x="8621" y="774"/>
                    <a:pt x="8930" y="1179"/>
                  </a:cubicBezTo>
                  <a:cubicBezTo>
                    <a:pt x="9061" y="1334"/>
                    <a:pt x="9121" y="1489"/>
                    <a:pt x="8978" y="1679"/>
                  </a:cubicBezTo>
                  <a:cubicBezTo>
                    <a:pt x="8097" y="2846"/>
                    <a:pt x="7240" y="4013"/>
                    <a:pt x="6370" y="5179"/>
                  </a:cubicBezTo>
                  <a:cubicBezTo>
                    <a:pt x="6358" y="5191"/>
                    <a:pt x="6311" y="5227"/>
                    <a:pt x="6168" y="5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70;p116">
              <a:extLst>
                <a:ext uri="{FF2B5EF4-FFF2-40B4-BE49-F238E27FC236}">
                  <a16:creationId xmlns:a16="http://schemas.microsoft.com/office/drawing/2014/main" xmlns="" id="{93D05735-6952-4592-9A26-A1121C2C4B81}"/>
                </a:ext>
              </a:extLst>
            </p:cNvPr>
            <p:cNvSpPr/>
            <p:nvPr/>
          </p:nvSpPr>
          <p:spPr>
            <a:xfrm>
              <a:off x="5950125" y="2566525"/>
              <a:ext cx="231025" cy="228325"/>
            </a:xfrm>
            <a:custGeom>
              <a:avLst/>
              <a:gdLst/>
              <a:ahLst/>
              <a:cxnLst/>
              <a:rect l="l" t="t" r="r" b="b"/>
              <a:pathLst>
                <a:path w="9241" h="9133" extrusionOk="0">
                  <a:moveTo>
                    <a:pt x="8264" y="0"/>
                  </a:moveTo>
                  <a:cubicBezTo>
                    <a:pt x="8621" y="238"/>
                    <a:pt x="8931" y="441"/>
                    <a:pt x="9240" y="631"/>
                  </a:cubicBezTo>
                  <a:cubicBezTo>
                    <a:pt x="9085" y="1203"/>
                    <a:pt x="3275" y="8549"/>
                    <a:pt x="2549" y="9132"/>
                  </a:cubicBezTo>
                  <a:cubicBezTo>
                    <a:pt x="2418" y="9013"/>
                    <a:pt x="2251" y="8906"/>
                    <a:pt x="2144" y="8763"/>
                  </a:cubicBezTo>
                  <a:cubicBezTo>
                    <a:pt x="1430" y="7680"/>
                    <a:pt x="739" y="6572"/>
                    <a:pt x="1" y="5418"/>
                  </a:cubicBezTo>
                  <a:cubicBezTo>
                    <a:pt x="334" y="5239"/>
                    <a:pt x="561" y="5120"/>
                    <a:pt x="811" y="4977"/>
                  </a:cubicBezTo>
                  <a:cubicBezTo>
                    <a:pt x="1251" y="5239"/>
                    <a:pt x="1406" y="5715"/>
                    <a:pt x="1668" y="6072"/>
                  </a:cubicBezTo>
                  <a:cubicBezTo>
                    <a:pt x="1846" y="6310"/>
                    <a:pt x="2001" y="6584"/>
                    <a:pt x="2180" y="6822"/>
                  </a:cubicBezTo>
                  <a:cubicBezTo>
                    <a:pt x="2382" y="7108"/>
                    <a:pt x="2668" y="7108"/>
                    <a:pt x="2894" y="6846"/>
                  </a:cubicBezTo>
                  <a:cubicBezTo>
                    <a:pt x="3108" y="6560"/>
                    <a:pt x="3323" y="6251"/>
                    <a:pt x="3525" y="5965"/>
                  </a:cubicBezTo>
                  <a:cubicBezTo>
                    <a:pt x="4359" y="4846"/>
                    <a:pt x="5192" y="3715"/>
                    <a:pt x="6049" y="2620"/>
                  </a:cubicBezTo>
                  <a:cubicBezTo>
                    <a:pt x="6609" y="1869"/>
                    <a:pt x="7216" y="1155"/>
                    <a:pt x="7811" y="441"/>
                  </a:cubicBezTo>
                  <a:cubicBezTo>
                    <a:pt x="7931" y="310"/>
                    <a:pt x="8073" y="179"/>
                    <a:pt x="8264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71;p116">
              <a:extLst>
                <a:ext uri="{FF2B5EF4-FFF2-40B4-BE49-F238E27FC236}">
                  <a16:creationId xmlns:a16="http://schemas.microsoft.com/office/drawing/2014/main" xmlns="" id="{04BB33E0-E0A7-40F0-AA32-31E55B077421}"/>
                </a:ext>
              </a:extLst>
            </p:cNvPr>
            <p:cNvSpPr/>
            <p:nvPr/>
          </p:nvSpPr>
          <p:spPr>
            <a:xfrm>
              <a:off x="5845950" y="2548050"/>
              <a:ext cx="355425" cy="342925"/>
            </a:xfrm>
            <a:custGeom>
              <a:avLst/>
              <a:gdLst/>
              <a:ahLst/>
              <a:cxnLst/>
              <a:rect l="l" t="t" r="r" b="b"/>
              <a:pathLst>
                <a:path w="14217" h="13717" extrusionOk="0">
                  <a:moveTo>
                    <a:pt x="13991" y="977"/>
                  </a:moveTo>
                  <a:cubicBezTo>
                    <a:pt x="13574" y="656"/>
                    <a:pt x="13193" y="382"/>
                    <a:pt x="12800" y="108"/>
                  </a:cubicBezTo>
                  <a:cubicBezTo>
                    <a:pt x="12717" y="37"/>
                    <a:pt x="12609" y="1"/>
                    <a:pt x="12514" y="1"/>
                  </a:cubicBezTo>
                  <a:cubicBezTo>
                    <a:pt x="12336" y="1"/>
                    <a:pt x="12205" y="144"/>
                    <a:pt x="12121" y="239"/>
                  </a:cubicBezTo>
                  <a:cubicBezTo>
                    <a:pt x="11550" y="942"/>
                    <a:pt x="10966" y="1644"/>
                    <a:pt x="10466" y="2239"/>
                  </a:cubicBezTo>
                  <a:cubicBezTo>
                    <a:pt x="10347" y="2382"/>
                    <a:pt x="10216" y="2525"/>
                    <a:pt x="10073" y="2680"/>
                  </a:cubicBezTo>
                  <a:cubicBezTo>
                    <a:pt x="10050" y="2728"/>
                    <a:pt x="10002" y="2763"/>
                    <a:pt x="9978" y="2799"/>
                  </a:cubicBezTo>
                  <a:lnTo>
                    <a:pt x="9883" y="2716"/>
                  </a:lnTo>
                  <a:cubicBezTo>
                    <a:pt x="9752" y="2597"/>
                    <a:pt x="9645" y="2489"/>
                    <a:pt x="9514" y="2418"/>
                  </a:cubicBezTo>
                  <a:lnTo>
                    <a:pt x="9466" y="2382"/>
                  </a:lnTo>
                  <a:cubicBezTo>
                    <a:pt x="9169" y="2227"/>
                    <a:pt x="8871" y="2061"/>
                    <a:pt x="8549" y="1989"/>
                  </a:cubicBezTo>
                  <a:cubicBezTo>
                    <a:pt x="8252" y="1906"/>
                    <a:pt x="7954" y="1882"/>
                    <a:pt x="7656" y="1835"/>
                  </a:cubicBezTo>
                  <a:cubicBezTo>
                    <a:pt x="7395" y="1811"/>
                    <a:pt x="7145" y="1775"/>
                    <a:pt x="6894" y="1715"/>
                  </a:cubicBezTo>
                  <a:cubicBezTo>
                    <a:pt x="6597" y="1656"/>
                    <a:pt x="6287" y="1632"/>
                    <a:pt x="5966" y="1632"/>
                  </a:cubicBezTo>
                  <a:cubicBezTo>
                    <a:pt x="5216" y="1632"/>
                    <a:pt x="4442" y="1811"/>
                    <a:pt x="3501" y="2204"/>
                  </a:cubicBezTo>
                  <a:cubicBezTo>
                    <a:pt x="2811" y="2489"/>
                    <a:pt x="2263" y="2894"/>
                    <a:pt x="1858" y="3370"/>
                  </a:cubicBezTo>
                  <a:cubicBezTo>
                    <a:pt x="1049" y="4371"/>
                    <a:pt x="489" y="5585"/>
                    <a:pt x="227" y="7014"/>
                  </a:cubicBezTo>
                  <a:cubicBezTo>
                    <a:pt x="1" y="8252"/>
                    <a:pt x="179" y="9466"/>
                    <a:pt x="727" y="10574"/>
                  </a:cubicBezTo>
                  <a:cubicBezTo>
                    <a:pt x="1489" y="12086"/>
                    <a:pt x="2739" y="13086"/>
                    <a:pt x="4418" y="13526"/>
                  </a:cubicBezTo>
                  <a:cubicBezTo>
                    <a:pt x="4859" y="13646"/>
                    <a:pt x="5299" y="13717"/>
                    <a:pt x="5763" y="13717"/>
                  </a:cubicBezTo>
                  <a:cubicBezTo>
                    <a:pt x="6406" y="13717"/>
                    <a:pt x="7085" y="13598"/>
                    <a:pt x="7799" y="13372"/>
                  </a:cubicBezTo>
                  <a:cubicBezTo>
                    <a:pt x="8276" y="13217"/>
                    <a:pt x="8704" y="13026"/>
                    <a:pt x="9085" y="12788"/>
                  </a:cubicBezTo>
                  <a:cubicBezTo>
                    <a:pt x="10252" y="12050"/>
                    <a:pt x="11002" y="10895"/>
                    <a:pt x="11407" y="9157"/>
                  </a:cubicBezTo>
                  <a:cubicBezTo>
                    <a:pt x="11705" y="7835"/>
                    <a:pt x="11717" y="6573"/>
                    <a:pt x="11431" y="5395"/>
                  </a:cubicBezTo>
                  <a:cubicBezTo>
                    <a:pt x="11371" y="5121"/>
                    <a:pt x="11419" y="4930"/>
                    <a:pt x="11586" y="4728"/>
                  </a:cubicBezTo>
                  <a:cubicBezTo>
                    <a:pt x="11895" y="4347"/>
                    <a:pt x="12193" y="3966"/>
                    <a:pt x="12479" y="3609"/>
                  </a:cubicBezTo>
                  <a:cubicBezTo>
                    <a:pt x="12609" y="3442"/>
                    <a:pt x="12729" y="3275"/>
                    <a:pt x="12860" y="3120"/>
                  </a:cubicBezTo>
                  <a:cubicBezTo>
                    <a:pt x="12967" y="2978"/>
                    <a:pt x="13086" y="2835"/>
                    <a:pt x="13193" y="2704"/>
                  </a:cubicBezTo>
                  <a:cubicBezTo>
                    <a:pt x="13431" y="2418"/>
                    <a:pt x="13669" y="2120"/>
                    <a:pt x="13883" y="1811"/>
                  </a:cubicBezTo>
                  <a:cubicBezTo>
                    <a:pt x="13979" y="1704"/>
                    <a:pt x="14026" y="1573"/>
                    <a:pt x="14086" y="1454"/>
                  </a:cubicBezTo>
                  <a:cubicBezTo>
                    <a:pt x="14110" y="1394"/>
                    <a:pt x="14122" y="1334"/>
                    <a:pt x="14157" y="1275"/>
                  </a:cubicBezTo>
                  <a:lnTo>
                    <a:pt x="14217" y="1156"/>
                  </a:lnTo>
                  <a:close/>
                  <a:moveTo>
                    <a:pt x="9419" y="3561"/>
                  </a:moveTo>
                  <a:cubicBezTo>
                    <a:pt x="8883" y="4275"/>
                    <a:pt x="8347" y="4990"/>
                    <a:pt x="7811" y="5716"/>
                  </a:cubicBezTo>
                  <a:cubicBezTo>
                    <a:pt x="7490" y="6168"/>
                    <a:pt x="7145" y="6633"/>
                    <a:pt x="6823" y="7073"/>
                  </a:cubicBezTo>
                  <a:cubicBezTo>
                    <a:pt x="6823" y="7073"/>
                    <a:pt x="6787" y="7109"/>
                    <a:pt x="6764" y="7121"/>
                  </a:cubicBezTo>
                  <a:lnTo>
                    <a:pt x="6764" y="7121"/>
                  </a:lnTo>
                  <a:lnTo>
                    <a:pt x="5228" y="4930"/>
                  </a:lnTo>
                  <a:lnTo>
                    <a:pt x="5109" y="4990"/>
                  </a:lnTo>
                  <a:cubicBezTo>
                    <a:pt x="4989" y="5049"/>
                    <a:pt x="4870" y="5121"/>
                    <a:pt x="4751" y="5180"/>
                  </a:cubicBezTo>
                  <a:cubicBezTo>
                    <a:pt x="4418" y="5359"/>
                    <a:pt x="4108" y="5525"/>
                    <a:pt x="3811" y="5704"/>
                  </a:cubicBezTo>
                  <a:cubicBezTo>
                    <a:pt x="3680" y="5799"/>
                    <a:pt x="3644" y="6002"/>
                    <a:pt x="3632" y="6168"/>
                  </a:cubicBezTo>
                  <a:lnTo>
                    <a:pt x="3632" y="6216"/>
                  </a:lnTo>
                  <a:cubicBezTo>
                    <a:pt x="3620" y="6311"/>
                    <a:pt x="3680" y="6395"/>
                    <a:pt x="3739" y="6466"/>
                  </a:cubicBezTo>
                  <a:cubicBezTo>
                    <a:pt x="3751" y="6478"/>
                    <a:pt x="3751" y="6490"/>
                    <a:pt x="3763" y="6514"/>
                  </a:cubicBezTo>
                  <a:lnTo>
                    <a:pt x="4299" y="7359"/>
                  </a:lnTo>
                  <a:cubicBezTo>
                    <a:pt x="4882" y="8300"/>
                    <a:pt x="5490" y="9264"/>
                    <a:pt x="6097" y="10205"/>
                  </a:cubicBezTo>
                  <a:cubicBezTo>
                    <a:pt x="6204" y="10347"/>
                    <a:pt x="6359" y="10455"/>
                    <a:pt x="6502" y="10562"/>
                  </a:cubicBezTo>
                  <a:cubicBezTo>
                    <a:pt x="6585" y="10598"/>
                    <a:pt x="6656" y="10657"/>
                    <a:pt x="6728" y="10717"/>
                  </a:cubicBezTo>
                  <a:lnTo>
                    <a:pt x="6847" y="10812"/>
                  </a:lnTo>
                  <a:cubicBezTo>
                    <a:pt x="6847" y="10812"/>
                    <a:pt x="7383" y="10157"/>
                    <a:pt x="7585" y="9883"/>
                  </a:cubicBezTo>
                  <a:cubicBezTo>
                    <a:pt x="8073" y="9312"/>
                    <a:pt x="8514" y="8752"/>
                    <a:pt x="8966" y="8192"/>
                  </a:cubicBezTo>
                  <a:cubicBezTo>
                    <a:pt x="9419" y="7621"/>
                    <a:pt x="9871" y="7049"/>
                    <a:pt x="10335" y="6430"/>
                  </a:cubicBezTo>
                  <a:lnTo>
                    <a:pt x="10824" y="5811"/>
                  </a:lnTo>
                  <a:cubicBezTo>
                    <a:pt x="10859" y="5918"/>
                    <a:pt x="10907" y="5990"/>
                    <a:pt x="10907" y="6061"/>
                  </a:cubicBezTo>
                  <a:cubicBezTo>
                    <a:pt x="11133" y="8014"/>
                    <a:pt x="10824" y="9621"/>
                    <a:pt x="9942" y="10990"/>
                  </a:cubicBezTo>
                  <a:cubicBezTo>
                    <a:pt x="9240" y="12074"/>
                    <a:pt x="8121" y="12717"/>
                    <a:pt x="6633" y="12884"/>
                  </a:cubicBezTo>
                  <a:cubicBezTo>
                    <a:pt x="6299" y="12907"/>
                    <a:pt x="6002" y="12943"/>
                    <a:pt x="5728" y="12943"/>
                  </a:cubicBezTo>
                  <a:cubicBezTo>
                    <a:pt x="5073" y="12943"/>
                    <a:pt x="4513" y="12836"/>
                    <a:pt x="4001" y="12622"/>
                  </a:cubicBezTo>
                  <a:cubicBezTo>
                    <a:pt x="2120" y="11848"/>
                    <a:pt x="1072" y="10419"/>
                    <a:pt x="882" y="8371"/>
                  </a:cubicBezTo>
                  <a:cubicBezTo>
                    <a:pt x="727" y="6692"/>
                    <a:pt x="1263" y="5121"/>
                    <a:pt x="2489" y="3728"/>
                  </a:cubicBezTo>
                  <a:cubicBezTo>
                    <a:pt x="3311" y="2775"/>
                    <a:pt x="4406" y="2299"/>
                    <a:pt x="5728" y="2299"/>
                  </a:cubicBezTo>
                  <a:cubicBezTo>
                    <a:pt x="5966" y="2299"/>
                    <a:pt x="6204" y="2311"/>
                    <a:pt x="6466" y="2347"/>
                  </a:cubicBezTo>
                  <a:cubicBezTo>
                    <a:pt x="7037" y="2418"/>
                    <a:pt x="7656" y="2501"/>
                    <a:pt x="8264" y="2620"/>
                  </a:cubicBezTo>
                  <a:cubicBezTo>
                    <a:pt x="8752" y="2716"/>
                    <a:pt x="9121" y="2918"/>
                    <a:pt x="9395" y="3263"/>
                  </a:cubicBezTo>
                  <a:cubicBezTo>
                    <a:pt x="9502" y="3394"/>
                    <a:pt x="9502" y="3454"/>
                    <a:pt x="9419" y="3561"/>
                  </a:cubicBezTo>
                  <a:close/>
                  <a:moveTo>
                    <a:pt x="6704" y="9693"/>
                  </a:moveTo>
                  <a:cubicBezTo>
                    <a:pt x="6680" y="9681"/>
                    <a:pt x="6668" y="9681"/>
                    <a:pt x="6668" y="9657"/>
                  </a:cubicBezTo>
                  <a:cubicBezTo>
                    <a:pt x="6585" y="9585"/>
                    <a:pt x="6490" y="9514"/>
                    <a:pt x="6430" y="9443"/>
                  </a:cubicBezTo>
                  <a:cubicBezTo>
                    <a:pt x="5894" y="8609"/>
                    <a:pt x="5359" y="7788"/>
                    <a:pt x="4811" y="6907"/>
                  </a:cubicBezTo>
                  <a:lnTo>
                    <a:pt x="4382" y="6228"/>
                  </a:lnTo>
                  <a:lnTo>
                    <a:pt x="4978" y="5906"/>
                  </a:lnTo>
                  <a:cubicBezTo>
                    <a:pt x="5204" y="6073"/>
                    <a:pt x="5347" y="6299"/>
                    <a:pt x="5490" y="6549"/>
                  </a:cubicBezTo>
                  <a:cubicBezTo>
                    <a:pt x="5573" y="6668"/>
                    <a:pt x="5644" y="6799"/>
                    <a:pt x="5728" y="6907"/>
                  </a:cubicBezTo>
                  <a:cubicBezTo>
                    <a:pt x="5823" y="7026"/>
                    <a:pt x="5894" y="7145"/>
                    <a:pt x="5990" y="7276"/>
                  </a:cubicBezTo>
                  <a:cubicBezTo>
                    <a:pt x="6061" y="7419"/>
                    <a:pt x="6144" y="7550"/>
                    <a:pt x="6240" y="7669"/>
                  </a:cubicBezTo>
                  <a:cubicBezTo>
                    <a:pt x="6371" y="7847"/>
                    <a:pt x="6537" y="7931"/>
                    <a:pt x="6716" y="7931"/>
                  </a:cubicBezTo>
                  <a:cubicBezTo>
                    <a:pt x="6835" y="7931"/>
                    <a:pt x="7014" y="7895"/>
                    <a:pt x="7192" y="7680"/>
                  </a:cubicBezTo>
                  <a:cubicBezTo>
                    <a:pt x="7335" y="7502"/>
                    <a:pt x="7478" y="7311"/>
                    <a:pt x="7597" y="7133"/>
                  </a:cubicBezTo>
                  <a:cubicBezTo>
                    <a:pt x="7668" y="7014"/>
                    <a:pt x="7752" y="6907"/>
                    <a:pt x="7835" y="6788"/>
                  </a:cubicBezTo>
                  <a:cubicBezTo>
                    <a:pt x="8049" y="6490"/>
                    <a:pt x="8264" y="6204"/>
                    <a:pt x="8490" y="5906"/>
                  </a:cubicBezTo>
                  <a:cubicBezTo>
                    <a:pt x="9097" y="5097"/>
                    <a:pt x="9716" y="4263"/>
                    <a:pt x="10347" y="3442"/>
                  </a:cubicBezTo>
                  <a:cubicBezTo>
                    <a:pt x="10776" y="2870"/>
                    <a:pt x="11240" y="2323"/>
                    <a:pt x="11681" y="1787"/>
                  </a:cubicBezTo>
                  <a:cubicBezTo>
                    <a:pt x="11836" y="1608"/>
                    <a:pt x="11967" y="1442"/>
                    <a:pt x="12121" y="1263"/>
                  </a:cubicBezTo>
                  <a:cubicBezTo>
                    <a:pt x="12193" y="1180"/>
                    <a:pt x="12276" y="1084"/>
                    <a:pt x="12383" y="989"/>
                  </a:cubicBezTo>
                  <a:lnTo>
                    <a:pt x="12455" y="906"/>
                  </a:lnTo>
                  <a:lnTo>
                    <a:pt x="13229" y="1418"/>
                  </a:lnTo>
                  <a:cubicBezTo>
                    <a:pt x="12669" y="2418"/>
                    <a:pt x="7668" y="8752"/>
                    <a:pt x="6704" y="9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968;p116">
            <a:extLst>
              <a:ext uri="{FF2B5EF4-FFF2-40B4-BE49-F238E27FC236}">
                <a16:creationId xmlns:a16="http://schemas.microsoft.com/office/drawing/2014/main" xmlns="" id="{938FC437-A20E-4B58-8392-565A87E7CD35}"/>
              </a:ext>
            </a:extLst>
          </p:cNvPr>
          <p:cNvGrpSpPr/>
          <p:nvPr/>
        </p:nvGrpSpPr>
        <p:grpSpPr>
          <a:xfrm>
            <a:off x="399496" y="3471673"/>
            <a:ext cx="428607" cy="413533"/>
            <a:chOff x="5845950" y="2548050"/>
            <a:chExt cx="355425" cy="342925"/>
          </a:xfrm>
        </p:grpSpPr>
        <p:sp>
          <p:nvSpPr>
            <p:cNvPr id="35" name="Google Shape;3969;p116">
              <a:extLst>
                <a:ext uri="{FF2B5EF4-FFF2-40B4-BE49-F238E27FC236}">
                  <a16:creationId xmlns:a16="http://schemas.microsoft.com/office/drawing/2014/main" xmlns="" id="{8CD08862-92CA-414A-BAAC-4FEF928B68FC}"/>
                </a:ext>
              </a:extLst>
            </p:cNvPr>
            <p:cNvSpPr/>
            <p:nvPr/>
          </p:nvSpPr>
          <p:spPr>
            <a:xfrm>
              <a:off x="5859350" y="2598075"/>
              <a:ext cx="267025" cy="278625"/>
            </a:xfrm>
            <a:custGeom>
              <a:avLst/>
              <a:gdLst/>
              <a:ahLst/>
              <a:cxnLst/>
              <a:rect l="l" t="t" r="r" b="b"/>
              <a:pathLst>
                <a:path w="10681" h="11145" extrusionOk="0">
                  <a:moveTo>
                    <a:pt x="6168" y="5322"/>
                  </a:moveTo>
                  <a:cubicBezTo>
                    <a:pt x="5644" y="4584"/>
                    <a:pt x="5156" y="3870"/>
                    <a:pt x="4620" y="3120"/>
                  </a:cubicBezTo>
                  <a:cubicBezTo>
                    <a:pt x="4144" y="3382"/>
                    <a:pt x="3727" y="3584"/>
                    <a:pt x="3322" y="3834"/>
                  </a:cubicBezTo>
                  <a:cubicBezTo>
                    <a:pt x="3227" y="3894"/>
                    <a:pt x="3227" y="4096"/>
                    <a:pt x="3215" y="4239"/>
                  </a:cubicBezTo>
                  <a:cubicBezTo>
                    <a:pt x="3215" y="4298"/>
                    <a:pt x="3275" y="4370"/>
                    <a:pt x="3322" y="4429"/>
                  </a:cubicBezTo>
                  <a:cubicBezTo>
                    <a:pt x="4096" y="5668"/>
                    <a:pt x="4858" y="6906"/>
                    <a:pt x="5644" y="8120"/>
                  </a:cubicBezTo>
                  <a:cubicBezTo>
                    <a:pt x="5763" y="8311"/>
                    <a:pt x="6001" y="8418"/>
                    <a:pt x="6239" y="8597"/>
                  </a:cubicBezTo>
                  <a:cubicBezTo>
                    <a:pt x="6954" y="7727"/>
                    <a:pt x="7609" y="6918"/>
                    <a:pt x="8263" y="6096"/>
                  </a:cubicBezTo>
                  <a:cubicBezTo>
                    <a:pt x="8918" y="5287"/>
                    <a:pt x="9549" y="4453"/>
                    <a:pt x="10288" y="3524"/>
                  </a:cubicBezTo>
                  <a:cubicBezTo>
                    <a:pt x="10383" y="3763"/>
                    <a:pt x="10478" y="3894"/>
                    <a:pt x="10490" y="4048"/>
                  </a:cubicBezTo>
                  <a:cubicBezTo>
                    <a:pt x="10680" y="5810"/>
                    <a:pt x="10478" y="7549"/>
                    <a:pt x="9514" y="9073"/>
                  </a:cubicBezTo>
                  <a:cubicBezTo>
                    <a:pt x="8740" y="10299"/>
                    <a:pt x="7513" y="10871"/>
                    <a:pt x="6097" y="11037"/>
                  </a:cubicBezTo>
                  <a:cubicBezTo>
                    <a:pt x="5180" y="11144"/>
                    <a:pt x="4251" y="11133"/>
                    <a:pt x="3382" y="10775"/>
                  </a:cubicBezTo>
                  <a:cubicBezTo>
                    <a:pt x="1429" y="9966"/>
                    <a:pt x="358" y="8501"/>
                    <a:pt x="167" y="6394"/>
                  </a:cubicBezTo>
                  <a:cubicBezTo>
                    <a:pt x="1" y="4584"/>
                    <a:pt x="643" y="2989"/>
                    <a:pt x="1798" y="1631"/>
                  </a:cubicBezTo>
                  <a:cubicBezTo>
                    <a:pt x="2858" y="417"/>
                    <a:pt x="4299" y="0"/>
                    <a:pt x="5894" y="191"/>
                  </a:cubicBezTo>
                  <a:cubicBezTo>
                    <a:pt x="6501" y="262"/>
                    <a:pt x="7097" y="357"/>
                    <a:pt x="7716" y="476"/>
                  </a:cubicBezTo>
                  <a:cubicBezTo>
                    <a:pt x="8192" y="560"/>
                    <a:pt x="8621" y="774"/>
                    <a:pt x="8930" y="1179"/>
                  </a:cubicBezTo>
                  <a:cubicBezTo>
                    <a:pt x="9061" y="1334"/>
                    <a:pt x="9121" y="1489"/>
                    <a:pt x="8978" y="1679"/>
                  </a:cubicBezTo>
                  <a:cubicBezTo>
                    <a:pt x="8097" y="2846"/>
                    <a:pt x="7240" y="4013"/>
                    <a:pt x="6370" y="5179"/>
                  </a:cubicBezTo>
                  <a:cubicBezTo>
                    <a:pt x="6358" y="5191"/>
                    <a:pt x="6311" y="5227"/>
                    <a:pt x="6168" y="5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70;p116">
              <a:extLst>
                <a:ext uri="{FF2B5EF4-FFF2-40B4-BE49-F238E27FC236}">
                  <a16:creationId xmlns:a16="http://schemas.microsoft.com/office/drawing/2014/main" xmlns="" id="{8C4A257F-B252-421C-AF51-1CE27F11441D}"/>
                </a:ext>
              </a:extLst>
            </p:cNvPr>
            <p:cNvSpPr/>
            <p:nvPr/>
          </p:nvSpPr>
          <p:spPr>
            <a:xfrm>
              <a:off x="5950125" y="2566525"/>
              <a:ext cx="231025" cy="228325"/>
            </a:xfrm>
            <a:custGeom>
              <a:avLst/>
              <a:gdLst/>
              <a:ahLst/>
              <a:cxnLst/>
              <a:rect l="l" t="t" r="r" b="b"/>
              <a:pathLst>
                <a:path w="9241" h="9133" extrusionOk="0">
                  <a:moveTo>
                    <a:pt x="8264" y="0"/>
                  </a:moveTo>
                  <a:cubicBezTo>
                    <a:pt x="8621" y="238"/>
                    <a:pt x="8931" y="441"/>
                    <a:pt x="9240" y="631"/>
                  </a:cubicBezTo>
                  <a:cubicBezTo>
                    <a:pt x="9085" y="1203"/>
                    <a:pt x="3275" y="8549"/>
                    <a:pt x="2549" y="9132"/>
                  </a:cubicBezTo>
                  <a:cubicBezTo>
                    <a:pt x="2418" y="9013"/>
                    <a:pt x="2251" y="8906"/>
                    <a:pt x="2144" y="8763"/>
                  </a:cubicBezTo>
                  <a:cubicBezTo>
                    <a:pt x="1430" y="7680"/>
                    <a:pt x="739" y="6572"/>
                    <a:pt x="1" y="5418"/>
                  </a:cubicBezTo>
                  <a:cubicBezTo>
                    <a:pt x="334" y="5239"/>
                    <a:pt x="561" y="5120"/>
                    <a:pt x="811" y="4977"/>
                  </a:cubicBezTo>
                  <a:cubicBezTo>
                    <a:pt x="1251" y="5239"/>
                    <a:pt x="1406" y="5715"/>
                    <a:pt x="1668" y="6072"/>
                  </a:cubicBezTo>
                  <a:cubicBezTo>
                    <a:pt x="1846" y="6310"/>
                    <a:pt x="2001" y="6584"/>
                    <a:pt x="2180" y="6822"/>
                  </a:cubicBezTo>
                  <a:cubicBezTo>
                    <a:pt x="2382" y="7108"/>
                    <a:pt x="2668" y="7108"/>
                    <a:pt x="2894" y="6846"/>
                  </a:cubicBezTo>
                  <a:cubicBezTo>
                    <a:pt x="3108" y="6560"/>
                    <a:pt x="3323" y="6251"/>
                    <a:pt x="3525" y="5965"/>
                  </a:cubicBezTo>
                  <a:cubicBezTo>
                    <a:pt x="4359" y="4846"/>
                    <a:pt x="5192" y="3715"/>
                    <a:pt x="6049" y="2620"/>
                  </a:cubicBezTo>
                  <a:cubicBezTo>
                    <a:pt x="6609" y="1869"/>
                    <a:pt x="7216" y="1155"/>
                    <a:pt x="7811" y="441"/>
                  </a:cubicBezTo>
                  <a:cubicBezTo>
                    <a:pt x="7931" y="310"/>
                    <a:pt x="8073" y="179"/>
                    <a:pt x="8264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71;p116">
              <a:extLst>
                <a:ext uri="{FF2B5EF4-FFF2-40B4-BE49-F238E27FC236}">
                  <a16:creationId xmlns:a16="http://schemas.microsoft.com/office/drawing/2014/main" xmlns="" id="{9E67C0A0-B71F-4AD7-8274-4B00C0AAD98B}"/>
                </a:ext>
              </a:extLst>
            </p:cNvPr>
            <p:cNvSpPr/>
            <p:nvPr/>
          </p:nvSpPr>
          <p:spPr>
            <a:xfrm>
              <a:off x="5845950" y="2548050"/>
              <a:ext cx="355425" cy="342925"/>
            </a:xfrm>
            <a:custGeom>
              <a:avLst/>
              <a:gdLst/>
              <a:ahLst/>
              <a:cxnLst/>
              <a:rect l="l" t="t" r="r" b="b"/>
              <a:pathLst>
                <a:path w="14217" h="13717" extrusionOk="0">
                  <a:moveTo>
                    <a:pt x="13991" y="977"/>
                  </a:moveTo>
                  <a:cubicBezTo>
                    <a:pt x="13574" y="656"/>
                    <a:pt x="13193" y="382"/>
                    <a:pt x="12800" y="108"/>
                  </a:cubicBezTo>
                  <a:cubicBezTo>
                    <a:pt x="12717" y="37"/>
                    <a:pt x="12609" y="1"/>
                    <a:pt x="12514" y="1"/>
                  </a:cubicBezTo>
                  <a:cubicBezTo>
                    <a:pt x="12336" y="1"/>
                    <a:pt x="12205" y="144"/>
                    <a:pt x="12121" y="239"/>
                  </a:cubicBezTo>
                  <a:cubicBezTo>
                    <a:pt x="11550" y="942"/>
                    <a:pt x="10966" y="1644"/>
                    <a:pt x="10466" y="2239"/>
                  </a:cubicBezTo>
                  <a:cubicBezTo>
                    <a:pt x="10347" y="2382"/>
                    <a:pt x="10216" y="2525"/>
                    <a:pt x="10073" y="2680"/>
                  </a:cubicBezTo>
                  <a:cubicBezTo>
                    <a:pt x="10050" y="2728"/>
                    <a:pt x="10002" y="2763"/>
                    <a:pt x="9978" y="2799"/>
                  </a:cubicBezTo>
                  <a:lnTo>
                    <a:pt x="9883" y="2716"/>
                  </a:lnTo>
                  <a:cubicBezTo>
                    <a:pt x="9752" y="2597"/>
                    <a:pt x="9645" y="2489"/>
                    <a:pt x="9514" y="2418"/>
                  </a:cubicBezTo>
                  <a:lnTo>
                    <a:pt x="9466" y="2382"/>
                  </a:lnTo>
                  <a:cubicBezTo>
                    <a:pt x="9169" y="2227"/>
                    <a:pt x="8871" y="2061"/>
                    <a:pt x="8549" y="1989"/>
                  </a:cubicBezTo>
                  <a:cubicBezTo>
                    <a:pt x="8252" y="1906"/>
                    <a:pt x="7954" y="1882"/>
                    <a:pt x="7656" y="1835"/>
                  </a:cubicBezTo>
                  <a:cubicBezTo>
                    <a:pt x="7395" y="1811"/>
                    <a:pt x="7145" y="1775"/>
                    <a:pt x="6894" y="1715"/>
                  </a:cubicBezTo>
                  <a:cubicBezTo>
                    <a:pt x="6597" y="1656"/>
                    <a:pt x="6287" y="1632"/>
                    <a:pt x="5966" y="1632"/>
                  </a:cubicBezTo>
                  <a:cubicBezTo>
                    <a:pt x="5216" y="1632"/>
                    <a:pt x="4442" y="1811"/>
                    <a:pt x="3501" y="2204"/>
                  </a:cubicBezTo>
                  <a:cubicBezTo>
                    <a:pt x="2811" y="2489"/>
                    <a:pt x="2263" y="2894"/>
                    <a:pt x="1858" y="3370"/>
                  </a:cubicBezTo>
                  <a:cubicBezTo>
                    <a:pt x="1049" y="4371"/>
                    <a:pt x="489" y="5585"/>
                    <a:pt x="227" y="7014"/>
                  </a:cubicBezTo>
                  <a:cubicBezTo>
                    <a:pt x="1" y="8252"/>
                    <a:pt x="179" y="9466"/>
                    <a:pt x="727" y="10574"/>
                  </a:cubicBezTo>
                  <a:cubicBezTo>
                    <a:pt x="1489" y="12086"/>
                    <a:pt x="2739" y="13086"/>
                    <a:pt x="4418" y="13526"/>
                  </a:cubicBezTo>
                  <a:cubicBezTo>
                    <a:pt x="4859" y="13646"/>
                    <a:pt x="5299" y="13717"/>
                    <a:pt x="5763" y="13717"/>
                  </a:cubicBezTo>
                  <a:cubicBezTo>
                    <a:pt x="6406" y="13717"/>
                    <a:pt x="7085" y="13598"/>
                    <a:pt x="7799" y="13372"/>
                  </a:cubicBezTo>
                  <a:cubicBezTo>
                    <a:pt x="8276" y="13217"/>
                    <a:pt x="8704" y="13026"/>
                    <a:pt x="9085" y="12788"/>
                  </a:cubicBezTo>
                  <a:cubicBezTo>
                    <a:pt x="10252" y="12050"/>
                    <a:pt x="11002" y="10895"/>
                    <a:pt x="11407" y="9157"/>
                  </a:cubicBezTo>
                  <a:cubicBezTo>
                    <a:pt x="11705" y="7835"/>
                    <a:pt x="11717" y="6573"/>
                    <a:pt x="11431" y="5395"/>
                  </a:cubicBezTo>
                  <a:cubicBezTo>
                    <a:pt x="11371" y="5121"/>
                    <a:pt x="11419" y="4930"/>
                    <a:pt x="11586" y="4728"/>
                  </a:cubicBezTo>
                  <a:cubicBezTo>
                    <a:pt x="11895" y="4347"/>
                    <a:pt x="12193" y="3966"/>
                    <a:pt x="12479" y="3609"/>
                  </a:cubicBezTo>
                  <a:cubicBezTo>
                    <a:pt x="12609" y="3442"/>
                    <a:pt x="12729" y="3275"/>
                    <a:pt x="12860" y="3120"/>
                  </a:cubicBezTo>
                  <a:cubicBezTo>
                    <a:pt x="12967" y="2978"/>
                    <a:pt x="13086" y="2835"/>
                    <a:pt x="13193" y="2704"/>
                  </a:cubicBezTo>
                  <a:cubicBezTo>
                    <a:pt x="13431" y="2418"/>
                    <a:pt x="13669" y="2120"/>
                    <a:pt x="13883" y="1811"/>
                  </a:cubicBezTo>
                  <a:cubicBezTo>
                    <a:pt x="13979" y="1704"/>
                    <a:pt x="14026" y="1573"/>
                    <a:pt x="14086" y="1454"/>
                  </a:cubicBezTo>
                  <a:cubicBezTo>
                    <a:pt x="14110" y="1394"/>
                    <a:pt x="14122" y="1334"/>
                    <a:pt x="14157" y="1275"/>
                  </a:cubicBezTo>
                  <a:lnTo>
                    <a:pt x="14217" y="1156"/>
                  </a:lnTo>
                  <a:close/>
                  <a:moveTo>
                    <a:pt x="9419" y="3561"/>
                  </a:moveTo>
                  <a:cubicBezTo>
                    <a:pt x="8883" y="4275"/>
                    <a:pt x="8347" y="4990"/>
                    <a:pt x="7811" y="5716"/>
                  </a:cubicBezTo>
                  <a:cubicBezTo>
                    <a:pt x="7490" y="6168"/>
                    <a:pt x="7145" y="6633"/>
                    <a:pt x="6823" y="7073"/>
                  </a:cubicBezTo>
                  <a:cubicBezTo>
                    <a:pt x="6823" y="7073"/>
                    <a:pt x="6787" y="7109"/>
                    <a:pt x="6764" y="7121"/>
                  </a:cubicBezTo>
                  <a:lnTo>
                    <a:pt x="6764" y="7121"/>
                  </a:lnTo>
                  <a:lnTo>
                    <a:pt x="5228" y="4930"/>
                  </a:lnTo>
                  <a:lnTo>
                    <a:pt x="5109" y="4990"/>
                  </a:lnTo>
                  <a:cubicBezTo>
                    <a:pt x="4989" y="5049"/>
                    <a:pt x="4870" y="5121"/>
                    <a:pt x="4751" y="5180"/>
                  </a:cubicBezTo>
                  <a:cubicBezTo>
                    <a:pt x="4418" y="5359"/>
                    <a:pt x="4108" y="5525"/>
                    <a:pt x="3811" y="5704"/>
                  </a:cubicBezTo>
                  <a:cubicBezTo>
                    <a:pt x="3680" y="5799"/>
                    <a:pt x="3644" y="6002"/>
                    <a:pt x="3632" y="6168"/>
                  </a:cubicBezTo>
                  <a:lnTo>
                    <a:pt x="3632" y="6216"/>
                  </a:lnTo>
                  <a:cubicBezTo>
                    <a:pt x="3620" y="6311"/>
                    <a:pt x="3680" y="6395"/>
                    <a:pt x="3739" y="6466"/>
                  </a:cubicBezTo>
                  <a:cubicBezTo>
                    <a:pt x="3751" y="6478"/>
                    <a:pt x="3751" y="6490"/>
                    <a:pt x="3763" y="6514"/>
                  </a:cubicBezTo>
                  <a:lnTo>
                    <a:pt x="4299" y="7359"/>
                  </a:lnTo>
                  <a:cubicBezTo>
                    <a:pt x="4882" y="8300"/>
                    <a:pt x="5490" y="9264"/>
                    <a:pt x="6097" y="10205"/>
                  </a:cubicBezTo>
                  <a:cubicBezTo>
                    <a:pt x="6204" y="10347"/>
                    <a:pt x="6359" y="10455"/>
                    <a:pt x="6502" y="10562"/>
                  </a:cubicBezTo>
                  <a:cubicBezTo>
                    <a:pt x="6585" y="10598"/>
                    <a:pt x="6656" y="10657"/>
                    <a:pt x="6728" y="10717"/>
                  </a:cubicBezTo>
                  <a:lnTo>
                    <a:pt x="6847" y="10812"/>
                  </a:lnTo>
                  <a:cubicBezTo>
                    <a:pt x="6847" y="10812"/>
                    <a:pt x="7383" y="10157"/>
                    <a:pt x="7585" y="9883"/>
                  </a:cubicBezTo>
                  <a:cubicBezTo>
                    <a:pt x="8073" y="9312"/>
                    <a:pt x="8514" y="8752"/>
                    <a:pt x="8966" y="8192"/>
                  </a:cubicBezTo>
                  <a:cubicBezTo>
                    <a:pt x="9419" y="7621"/>
                    <a:pt x="9871" y="7049"/>
                    <a:pt x="10335" y="6430"/>
                  </a:cubicBezTo>
                  <a:lnTo>
                    <a:pt x="10824" y="5811"/>
                  </a:lnTo>
                  <a:cubicBezTo>
                    <a:pt x="10859" y="5918"/>
                    <a:pt x="10907" y="5990"/>
                    <a:pt x="10907" y="6061"/>
                  </a:cubicBezTo>
                  <a:cubicBezTo>
                    <a:pt x="11133" y="8014"/>
                    <a:pt x="10824" y="9621"/>
                    <a:pt x="9942" y="10990"/>
                  </a:cubicBezTo>
                  <a:cubicBezTo>
                    <a:pt x="9240" y="12074"/>
                    <a:pt x="8121" y="12717"/>
                    <a:pt x="6633" y="12884"/>
                  </a:cubicBezTo>
                  <a:cubicBezTo>
                    <a:pt x="6299" y="12907"/>
                    <a:pt x="6002" y="12943"/>
                    <a:pt x="5728" y="12943"/>
                  </a:cubicBezTo>
                  <a:cubicBezTo>
                    <a:pt x="5073" y="12943"/>
                    <a:pt x="4513" y="12836"/>
                    <a:pt x="4001" y="12622"/>
                  </a:cubicBezTo>
                  <a:cubicBezTo>
                    <a:pt x="2120" y="11848"/>
                    <a:pt x="1072" y="10419"/>
                    <a:pt x="882" y="8371"/>
                  </a:cubicBezTo>
                  <a:cubicBezTo>
                    <a:pt x="727" y="6692"/>
                    <a:pt x="1263" y="5121"/>
                    <a:pt x="2489" y="3728"/>
                  </a:cubicBezTo>
                  <a:cubicBezTo>
                    <a:pt x="3311" y="2775"/>
                    <a:pt x="4406" y="2299"/>
                    <a:pt x="5728" y="2299"/>
                  </a:cubicBezTo>
                  <a:cubicBezTo>
                    <a:pt x="5966" y="2299"/>
                    <a:pt x="6204" y="2311"/>
                    <a:pt x="6466" y="2347"/>
                  </a:cubicBezTo>
                  <a:cubicBezTo>
                    <a:pt x="7037" y="2418"/>
                    <a:pt x="7656" y="2501"/>
                    <a:pt x="8264" y="2620"/>
                  </a:cubicBezTo>
                  <a:cubicBezTo>
                    <a:pt x="8752" y="2716"/>
                    <a:pt x="9121" y="2918"/>
                    <a:pt x="9395" y="3263"/>
                  </a:cubicBezTo>
                  <a:cubicBezTo>
                    <a:pt x="9502" y="3394"/>
                    <a:pt x="9502" y="3454"/>
                    <a:pt x="9419" y="3561"/>
                  </a:cubicBezTo>
                  <a:close/>
                  <a:moveTo>
                    <a:pt x="6704" y="9693"/>
                  </a:moveTo>
                  <a:cubicBezTo>
                    <a:pt x="6680" y="9681"/>
                    <a:pt x="6668" y="9681"/>
                    <a:pt x="6668" y="9657"/>
                  </a:cubicBezTo>
                  <a:cubicBezTo>
                    <a:pt x="6585" y="9585"/>
                    <a:pt x="6490" y="9514"/>
                    <a:pt x="6430" y="9443"/>
                  </a:cubicBezTo>
                  <a:cubicBezTo>
                    <a:pt x="5894" y="8609"/>
                    <a:pt x="5359" y="7788"/>
                    <a:pt x="4811" y="6907"/>
                  </a:cubicBezTo>
                  <a:lnTo>
                    <a:pt x="4382" y="6228"/>
                  </a:lnTo>
                  <a:lnTo>
                    <a:pt x="4978" y="5906"/>
                  </a:lnTo>
                  <a:cubicBezTo>
                    <a:pt x="5204" y="6073"/>
                    <a:pt x="5347" y="6299"/>
                    <a:pt x="5490" y="6549"/>
                  </a:cubicBezTo>
                  <a:cubicBezTo>
                    <a:pt x="5573" y="6668"/>
                    <a:pt x="5644" y="6799"/>
                    <a:pt x="5728" y="6907"/>
                  </a:cubicBezTo>
                  <a:cubicBezTo>
                    <a:pt x="5823" y="7026"/>
                    <a:pt x="5894" y="7145"/>
                    <a:pt x="5990" y="7276"/>
                  </a:cubicBezTo>
                  <a:cubicBezTo>
                    <a:pt x="6061" y="7419"/>
                    <a:pt x="6144" y="7550"/>
                    <a:pt x="6240" y="7669"/>
                  </a:cubicBezTo>
                  <a:cubicBezTo>
                    <a:pt x="6371" y="7847"/>
                    <a:pt x="6537" y="7931"/>
                    <a:pt x="6716" y="7931"/>
                  </a:cubicBezTo>
                  <a:cubicBezTo>
                    <a:pt x="6835" y="7931"/>
                    <a:pt x="7014" y="7895"/>
                    <a:pt x="7192" y="7680"/>
                  </a:cubicBezTo>
                  <a:cubicBezTo>
                    <a:pt x="7335" y="7502"/>
                    <a:pt x="7478" y="7311"/>
                    <a:pt x="7597" y="7133"/>
                  </a:cubicBezTo>
                  <a:cubicBezTo>
                    <a:pt x="7668" y="7014"/>
                    <a:pt x="7752" y="6907"/>
                    <a:pt x="7835" y="6788"/>
                  </a:cubicBezTo>
                  <a:cubicBezTo>
                    <a:pt x="8049" y="6490"/>
                    <a:pt x="8264" y="6204"/>
                    <a:pt x="8490" y="5906"/>
                  </a:cubicBezTo>
                  <a:cubicBezTo>
                    <a:pt x="9097" y="5097"/>
                    <a:pt x="9716" y="4263"/>
                    <a:pt x="10347" y="3442"/>
                  </a:cubicBezTo>
                  <a:cubicBezTo>
                    <a:pt x="10776" y="2870"/>
                    <a:pt x="11240" y="2323"/>
                    <a:pt x="11681" y="1787"/>
                  </a:cubicBezTo>
                  <a:cubicBezTo>
                    <a:pt x="11836" y="1608"/>
                    <a:pt x="11967" y="1442"/>
                    <a:pt x="12121" y="1263"/>
                  </a:cubicBezTo>
                  <a:cubicBezTo>
                    <a:pt x="12193" y="1180"/>
                    <a:pt x="12276" y="1084"/>
                    <a:pt x="12383" y="989"/>
                  </a:cubicBezTo>
                  <a:lnTo>
                    <a:pt x="12455" y="906"/>
                  </a:lnTo>
                  <a:lnTo>
                    <a:pt x="13229" y="1418"/>
                  </a:lnTo>
                  <a:cubicBezTo>
                    <a:pt x="12669" y="2418"/>
                    <a:pt x="7668" y="8752"/>
                    <a:pt x="6704" y="9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762;p27">
            <a:extLst>
              <a:ext uri="{FF2B5EF4-FFF2-40B4-BE49-F238E27FC236}">
                <a16:creationId xmlns:a16="http://schemas.microsoft.com/office/drawing/2014/main" xmlns="" id="{CE471407-DF41-4B5E-BBBE-3A12E59E49BA}"/>
              </a:ext>
            </a:extLst>
          </p:cNvPr>
          <p:cNvSpPr txBox="1">
            <a:spLocks/>
          </p:cNvSpPr>
          <p:nvPr/>
        </p:nvSpPr>
        <p:spPr>
          <a:xfrm>
            <a:off x="-1948803" y="-1182763"/>
            <a:ext cx="7717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lang="vi-VN" sz="4000">
                <a:solidFill>
                  <a:srgbClr val="C00000"/>
                </a:solidFill>
                <a:latin typeface="Pangolin" panose="020B0604020202020204" charset="0"/>
              </a:rPr>
              <a:t>Trò chơi</a:t>
            </a: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ngolin" panose="020B0604020202020204" charset="0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397253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9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59"/>
          <p:cNvSpPr/>
          <p:nvPr/>
        </p:nvSpPr>
        <p:spPr>
          <a:xfrm rot="-129175">
            <a:off x="1593297" y="936869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59"/>
          <p:cNvSpPr/>
          <p:nvPr/>
        </p:nvSpPr>
        <p:spPr>
          <a:xfrm>
            <a:off x="3310650" y="3751400"/>
            <a:ext cx="2522700" cy="566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5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5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59"/>
          <p:cNvSpPr txBox="1">
            <a:spLocks noGrp="1"/>
          </p:cNvSpPr>
          <p:nvPr>
            <p:ph type="title"/>
          </p:nvPr>
        </p:nvSpPr>
        <p:spPr>
          <a:xfrm>
            <a:off x="3310650" y="3810350"/>
            <a:ext cx="25227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/>
              <a:t>Động não, luyện trí</a:t>
            </a:r>
            <a:endParaRPr sz="2000"/>
          </a:p>
        </p:txBody>
      </p:sp>
      <p:sp>
        <p:nvSpPr>
          <p:cNvPr id="547" name="Google Shape;547;p59"/>
          <p:cNvSpPr txBox="1">
            <a:spLocks noGrp="1"/>
          </p:cNvSpPr>
          <p:nvPr>
            <p:ph type="subTitle" idx="1"/>
          </p:nvPr>
        </p:nvSpPr>
        <p:spPr>
          <a:xfrm rot="21427835">
            <a:off x="1765380" y="1345864"/>
            <a:ext cx="5613238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3800"/>
              <a:t>Chia sẻ</a:t>
            </a:r>
            <a:endParaRPr sz="13800"/>
          </a:p>
        </p:txBody>
      </p:sp>
      <p:grpSp>
        <p:nvGrpSpPr>
          <p:cNvPr id="548" name="Google Shape;548;p59"/>
          <p:cNvGrpSpPr/>
          <p:nvPr/>
        </p:nvGrpSpPr>
        <p:grpSpPr>
          <a:xfrm>
            <a:off x="930765" y="489363"/>
            <a:ext cx="1663844" cy="1216701"/>
            <a:chOff x="3348925" y="3556225"/>
            <a:chExt cx="776300" cy="567650"/>
          </a:xfrm>
        </p:grpSpPr>
        <p:sp>
          <p:nvSpPr>
            <p:cNvPr id="549" name="Google Shape;549;p5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p104"/>
          <p:cNvSpPr/>
          <p:nvPr/>
        </p:nvSpPr>
        <p:spPr>
          <a:xfrm>
            <a:off x="7470451" y="1109514"/>
            <a:ext cx="1616762" cy="161676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25" name="Google Shape;2925;p104"/>
          <p:cNvGrpSpPr/>
          <p:nvPr/>
        </p:nvGrpSpPr>
        <p:grpSpPr>
          <a:xfrm rot="1017008">
            <a:off x="7185387" y="3665691"/>
            <a:ext cx="990613" cy="1240623"/>
            <a:chOff x="5936575" y="4424950"/>
            <a:chExt cx="599100" cy="750300"/>
          </a:xfrm>
        </p:grpSpPr>
        <p:sp>
          <p:nvSpPr>
            <p:cNvPr id="2926" name="Google Shape;2926;p104"/>
            <p:cNvSpPr/>
            <p:nvPr/>
          </p:nvSpPr>
          <p:spPr>
            <a:xfrm>
              <a:off x="5936575" y="4424950"/>
              <a:ext cx="599100" cy="630550"/>
            </a:xfrm>
            <a:custGeom>
              <a:avLst/>
              <a:gdLst/>
              <a:ahLst/>
              <a:cxnLst/>
              <a:rect l="l" t="t" r="r" b="b"/>
              <a:pathLst>
                <a:path w="23964" h="25222" extrusionOk="0">
                  <a:moveTo>
                    <a:pt x="10680" y="712"/>
                  </a:moveTo>
                  <a:cubicBezTo>
                    <a:pt x="12738" y="712"/>
                    <a:pt x="14770" y="1100"/>
                    <a:pt x="16379" y="1750"/>
                  </a:cubicBezTo>
                  <a:cubicBezTo>
                    <a:pt x="20829" y="3546"/>
                    <a:pt x="23963" y="8226"/>
                    <a:pt x="21390" y="12862"/>
                  </a:cubicBezTo>
                  <a:lnTo>
                    <a:pt x="21387" y="12862"/>
                  </a:lnTo>
                  <a:cubicBezTo>
                    <a:pt x="20935" y="13684"/>
                    <a:pt x="20330" y="14418"/>
                    <a:pt x="19605" y="15019"/>
                  </a:cubicBezTo>
                  <a:cubicBezTo>
                    <a:pt x="18714" y="15750"/>
                    <a:pt x="17703" y="15974"/>
                    <a:pt x="16705" y="16481"/>
                  </a:cubicBezTo>
                  <a:cubicBezTo>
                    <a:pt x="14969" y="17366"/>
                    <a:pt x="15459" y="19423"/>
                    <a:pt x="15479" y="21091"/>
                  </a:cubicBezTo>
                  <a:cubicBezTo>
                    <a:pt x="15029" y="21240"/>
                    <a:pt x="14582" y="21375"/>
                    <a:pt x="14138" y="21489"/>
                  </a:cubicBezTo>
                  <a:cubicBezTo>
                    <a:pt x="13946" y="18197"/>
                    <a:pt x="14124" y="15014"/>
                    <a:pt x="14854" y="11850"/>
                  </a:cubicBezTo>
                  <a:cubicBezTo>
                    <a:pt x="15241" y="11951"/>
                    <a:pt x="15629" y="12025"/>
                    <a:pt x="16032" y="12025"/>
                  </a:cubicBezTo>
                  <a:cubicBezTo>
                    <a:pt x="16285" y="12025"/>
                    <a:pt x="16544" y="11996"/>
                    <a:pt x="16814" y="11925"/>
                  </a:cubicBezTo>
                  <a:cubicBezTo>
                    <a:pt x="17161" y="11832"/>
                    <a:pt x="17053" y="11332"/>
                    <a:pt x="16737" y="11332"/>
                  </a:cubicBezTo>
                  <a:cubicBezTo>
                    <a:pt x="16711" y="11332"/>
                    <a:pt x="16683" y="11336"/>
                    <a:pt x="16654" y="11343"/>
                  </a:cubicBezTo>
                  <a:cubicBezTo>
                    <a:pt x="16427" y="11400"/>
                    <a:pt x="16203" y="11424"/>
                    <a:pt x="15981" y="11424"/>
                  </a:cubicBezTo>
                  <a:cubicBezTo>
                    <a:pt x="15645" y="11424"/>
                    <a:pt x="15314" y="11369"/>
                    <a:pt x="14986" y="11292"/>
                  </a:cubicBezTo>
                  <a:cubicBezTo>
                    <a:pt x="15147" y="10655"/>
                    <a:pt x="15324" y="10022"/>
                    <a:pt x="15533" y="9386"/>
                  </a:cubicBezTo>
                  <a:cubicBezTo>
                    <a:pt x="15613" y="9137"/>
                    <a:pt x="15409" y="8974"/>
                    <a:pt x="15207" y="8974"/>
                  </a:cubicBezTo>
                  <a:cubicBezTo>
                    <a:pt x="15074" y="8974"/>
                    <a:pt x="14941" y="9044"/>
                    <a:pt x="14889" y="9206"/>
                  </a:cubicBezTo>
                  <a:cubicBezTo>
                    <a:pt x="14682" y="9833"/>
                    <a:pt x="14499" y="10469"/>
                    <a:pt x="14333" y="11114"/>
                  </a:cubicBezTo>
                  <a:cubicBezTo>
                    <a:pt x="13860" y="10976"/>
                    <a:pt x="13384" y="10833"/>
                    <a:pt x="12897" y="10776"/>
                  </a:cubicBezTo>
                  <a:cubicBezTo>
                    <a:pt x="12630" y="10746"/>
                    <a:pt x="12362" y="10732"/>
                    <a:pt x="12095" y="10732"/>
                  </a:cubicBezTo>
                  <a:cubicBezTo>
                    <a:pt x="11425" y="10732"/>
                    <a:pt x="10757" y="10824"/>
                    <a:pt x="10112" y="11008"/>
                  </a:cubicBezTo>
                  <a:cubicBezTo>
                    <a:pt x="9628" y="11143"/>
                    <a:pt x="9075" y="11337"/>
                    <a:pt x="8576" y="11610"/>
                  </a:cubicBezTo>
                  <a:cubicBezTo>
                    <a:pt x="8470" y="11340"/>
                    <a:pt x="8361" y="11074"/>
                    <a:pt x="8233" y="10807"/>
                  </a:cubicBezTo>
                  <a:cubicBezTo>
                    <a:pt x="8174" y="10685"/>
                    <a:pt x="8078" y="10634"/>
                    <a:pt x="7979" y="10634"/>
                  </a:cubicBezTo>
                  <a:cubicBezTo>
                    <a:pt x="7761" y="10634"/>
                    <a:pt x="7528" y="10880"/>
                    <a:pt x="7654" y="11148"/>
                  </a:cubicBezTo>
                  <a:cubicBezTo>
                    <a:pt x="7780" y="11423"/>
                    <a:pt x="7889" y="11701"/>
                    <a:pt x="7995" y="11985"/>
                  </a:cubicBezTo>
                  <a:cubicBezTo>
                    <a:pt x="7516" y="12360"/>
                    <a:pt x="7161" y="12847"/>
                    <a:pt x="7112" y="13478"/>
                  </a:cubicBezTo>
                  <a:cubicBezTo>
                    <a:pt x="7104" y="13587"/>
                    <a:pt x="7199" y="13648"/>
                    <a:pt x="7291" y="13648"/>
                  </a:cubicBezTo>
                  <a:cubicBezTo>
                    <a:pt x="7364" y="13648"/>
                    <a:pt x="7435" y="13610"/>
                    <a:pt x="7453" y="13526"/>
                  </a:cubicBezTo>
                  <a:cubicBezTo>
                    <a:pt x="7542" y="13105"/>
                    <a:pt x="7814" y="12759"/>
                    <a:pt x="8167" y="12478"/>
                  </a:cubicBezTo>
                  <a:cubicBezTo>
                    <a:pt x="8637" y="13931"/>
                    <a:pt x="8834" y="15441"/>
                    <a:pt x="8897" y="16996"/>
                  </a:cubicBezTo>
                  <a:cubicBezTo>
                    <a:pt x="8957" y="18481"/>
                    <a:pt x="8786" y="20039"/>
                    <a:pt x="8986" y="21518"/>
                  </a:cubicBezTo>
                  <a:cubicBezTo>
                    <a:pt x="8445" y="21395"/>
                    <a:pt x="7903" y="21266"/>
                    <a:pt x="7347" y="21168"/>
                  </a:cubicBezTo>
                  <a:cubicBezTo>
                    <a:pt x="7424" y="19911"/>
                    <a:pt x="7447" y="18653"/>
                    <a:pt x="7459" y="17392"/>
                  </a:cubicBezTo>
                  <a:cubicBezTo>
                    <a:pt x="7459" y="17254"/>
                    <a:pt x="7350" y="17074"/>
                    <a:pt x="7201" y="17051"/>
                  </a:cubicBezTo>
                  <a:cubicBezTo>
                    <a:pt x="4330" y="16627"/>
                    <a:pt x="2310" y="14446"/>
                    <a:pt x="1516" y="11727"/>
                  </a:cubicBezTo>
                  <a:cubicBezTo>
                    <a:pt x="846" y="9415"/>
                    <a:pt x="768" y="6317"/>
                    <a:pt x="2204" y="4266"/>
                  </a:cubicBezTo>
                  <a:cubicBezTo>
                    <a:pt x="3984" y="1720"/>
                    <a:pt x="7365" y="712"/>
                    <a:pt x="10680" y="712"/>
                  </a:cubicBezTo>
                  <a:close/>
                  <a:moveTo>
                    <a:pt x="12038" y="11312"/>
                  </a:moveTo>
                  <a:cubicBezTo>
                    <a:pt x="12464" y="11312"/>
                    <a:pt x="12891" y="11352"/>
                    <a:pt x="13313" y="11438"/>
                  </a:cubicBezTo>
                  <a:cubicBezTo>
                    <a:pt x="13617" y="11501"/>
                    <a:pt x="13909" y="11581"/>
                    <a:pt x="14195" y="11664"/>
                  </a:cubicBezTo>
                  <a:cubicBezTo>
                    <a:pt x="13425" y="14910"/>
                    <a:pt x="13195" y="18300"/>
                    <a:pt x="13688" y="21595"/>
                  </a:cubicBezTo>
                  <a:cubicBezTo>
                    <a:pt x="12949" y="21760"/>
                    <a:pt x="12202" y="21862"/>
                    <a:pt x="11420" y="21862"/>
                  </a:cubicBezTo>
                  <a:cubicBezTo>
                    <a:pt x="11398" y="21862"/>
                    <a:pt x="11377" y="21862"/>
                    <a:pt x="11356" y="21862"/>
                  </a:cubicBezTo>
                  <a:cubicBezTo>
                    <a:pt x="10685" y="21853"/>
                    <a:pt x="10049" y="21747"/>
                    <a:pt x="9425" y="21615"/>
                  </a:cubicBezTo>
                  <a:cubicBezTo>
                    <a:pt x="9745" y="19807"/>
                    <a:pt x="9608" y="17753"/>
                    <a:pt x="9488" y="15951"/>
                  </a:cubicBezTo>
                  <a:cubicBezTo>
                    <a:pt x="9402" y="14627"/>
                    <a:pt x="9178" y="13335"/>
                    <a:pt x="8757" y="12094"/>
                  </a:cubicBezTo>
                  <a:cubicBezTo>
                    <a:pt x="9261" y="11824"/>
                    <a:pt x="9820" y="11644"/>
                    <a:pt x="10258" y="11535"/>
                  </a:cubicBezTo>
                  <a:cubicBezTo>
                    <a:pt x="10841" y="11391"/>
                    <a:pt x="11439" y="11312"/>
                    <a:pt x="12038" y="11312"/>
                  </a:cubicBezTo>
                  <a:close/>
                  <a:moveTo>
                    <a:pt x="6935" y="21415"/>
                  </a:moveTo>
                  <a:cubicBezTo>
                    <a:pt x="6959" y="21510"/>
                    <a:pt x="7043" y="21568"/>
                    <a:pt x="7131" y="21568"/>
                  </a:cubicBezTo>
                  <a:cubicBezTo>
                    <a:pt x="7168" y="21568"/>
                    <a:pt x="7206" y="21557"/>
                    <a:pt x="7241" y="21535"/>
                  </a:cubicBezTo>
                  <a:cubicBezTo>
                    <a:pt x="8348" y="22276"/>
                    <a:pt x="9781" y="22581"/>
                    <a:pt x="11240" y="22581"/>
                  </a:cubicBezTo>
                  <a:cubicBezTo>
                    <a:pt x="12869" y="22581"/>
                    <a:pt x="14530" y="22200"/>
                    <a:pt x="15806" y="21621"/>
                  </a:cubicBezTo>
                  <a:cubicBezTo>
                    <a:pt x="15860" y="21595"/>
                    <a:pt x="15903" y="21552"/>
                    <a:pt x="15929" y="21498"/>
                  </a:cubicBezTo>
                  <a:cubicBezTo>
                    <a:pt x="15946" y="21492"/>
                    <a:pt x="15960" y="21486"/>
                    <a:pt x="15978" y="21481"/>
                  </a:cubicBezTo>
                  <a:lnTo>
                    <a:pt x="15978" y="21481"/>
                  </a:lnTo>
                  <a:cubicBezTo>
                    <a:pt x="16574" y="22787"/>
                    <a:pt x="15433" y="24008"/>
                    <a:pt x="14198" y="24406"/>
                  </a:cubicBezTo>
                  <a:cubicBezTo>
                    <a:pt x="13600" y="24599"/>
                    <a:pt x="12944" y="24641"/>
                    <a:pt x="12300" y="24641"/>
                  </a:cubicBezTo>
                  <a:cubicBezTo>
                    <a:pt x="12034" y="24641"/>
                    <a:pt x="11770" y="24634"/>
                    <a:pt x="11513" y="24627"/>
                  </a:cubicBezTo>
                  <a:cubicBezTo>
                    <a:pt x="10826" y="24613"/>
                    <a:pt x="10132" y="24575"/>
                    <a:pt x="9447" y="24498"/>
                  </a:cubicBezTo>
                  <a:cubicBezTo>
                    <a:pt x="8221" y="24360"/>
                    <a:pt x="5121" y="23114"/>
                    <a:pt x="6935" y="21415"/>
                  </a:cubicBezTo>
                  <a:close/>
                  <a:moveTo>
                    <a:pt x="11002" y="0"/>
                  </a:moveTo>
                  <a:cubicBezTo>
                    <a:pt x="9279" y="0"/>
                    <a:pt x="7562" y="279"/>
                    <a:pt x="5980" y="824"/>
                  </a:cubicBezTo>
                  <a:cubicBezTo>
                    <a:pt x="1857" y="2251"/>
                    <a:pt x="0" y="5532"/>
                    <a:pt x="424" y="9824"/>
                  </a:cubicBezTo>
                  <a:cubicBezTo>
                    <a:pt x="651" y="12137"/>
                    <a:pt x="1528" y="14441"/>
                    <a:pt x="3293" y="16014"/>
                  </a:cubicBezTo>
                  <a:cubicBezTo>
                    <a:pt x="4043" y="16676"/>
                    <a:pt x="4914" y="17194"/>
                    <a:pt x="5871" y="17495"/>
                  </a:cubicBezTo>
                  <a:cubicBezTo>
                    <a:pt x="6714" y="17753"/>
                    <a:pt x="6765" y="17922"/>
                    <a:pt x="6791" y="18810"/>
                  </a:cubicBezTo>
                  <a:cubicBezTo>
                    <a:pt x="6814" y="19598"/>
                    <a:pt x="6851" y="20380"/>
                    <a:pt x="6909" y="21166"/>
                  </a:cubicBezTo>
                  <a:cubicBezTo>
                    <a:pt x="6892" y="21157"/>
                    <a:pt x="6874" y="21152"/>
                    <a:pt x="6857" y="21152"/>
                  </a:cubicBezTo>
                  <a:cubicBezTo>
                    <a:pt x="6834" y="21152"/>
                    <a:pt x="6812" y="21160"/>
                    <a:pt x="6794" y="21174"/>
                  </a:cubicBezTo>
                  <a:cubicBezTo>
                    <a:pt x="5932" y="21736"/>
                    <a:pt x="5757" y="22767"/>
                    <a:pt x="6307" y="23656"/>
                  </a:cubicBezTo>
                  <a:cubicBezTo>
                    <a:pt x="6361" y="23744"/>
                    <a:pt x="6424" y="23830"/>
                    <a:pt x="6490" y="23911"/>
                  </a:cubicBezTo>
                  <a:cubicBezTo>
                    <a:pt x="7450" y="25060"/>
                    <a:pt x="9399" y="25088"/>
                    <a:pt x="10740" y="25163"/>
                  </a:cubicBezTo>
                  <a:cubicBezTo>
                    <a:pt x="11228" y="25190"/>
                    <a:pt x="11755" y="25222"/>
                    <a:pt x="12289" y="25222"/>
                  </a:cubicBezTo>
                  <a:cubicBezTo>
                    <a:pt x="13534" y="25222"/>
                    <a:pt x="14819" y="25050"/>
                    <a:pt x="15751" y="24252"/>
                  </a:cubicBezTo>
                  <a:cubicBezTo>
                    <a:pt x="15783" y="24223"/>
                    <a:pt x="15811" y="24194"/>
                    <a:pt x="15843" y="24163"/>
                  </a:cubicBezTo>
                  <a:lnTo>
                    <a:pt x="16009" y="23997"/>
                  </a:lnTo>
                  <a:cubicBezTo>
                    <a:pt x="16777" y="23163"/>
                    <a:pt x="16983" y="21985"/>
                    <a:pt x="16382" y="20974"/>
                  </a:cubicBezTo>
                  <a:cubicBezTo>
                    <a:pt x="16344" y="20908"/>
                    <a:pt x="16278" y="20859"/>
                    <a:pt x="16204" y="20842"/>
                  </a:cubicBezTo>
                  <a:cubicBezTo>
                    <a:pt x="16181" y="19197"/>
                    <a:pt x="15975" y="17759"/>
                    <a:pt x="17817" y="16859"/>
                  </a:cubicBezTo>
                  <a:cubicBezTo>
                    <a:pt x="18574" y="16486"/>
                    <a:pt x="19296" y="16203"/>
                    <a:pt x="19966" y="15667"/>
                  </a:cubicBezTo>
                  <a:cubicBezTo>
                    <a:pt x="21373" y="14552"/>
                    <a:pt x="22390" y="12953"/>
                    <a:pt x="22837" y="11217"/>
                  </a:cubicBezTo>
                  <a:cubicBezTo>
                    <a:pt x="23763" y="7587"/>
                    <a:pt x="21866" y="4188"/>
                    <a:pt x="18849" y="2214"/>
                  </a:cubicBezTo>
                  <a:cubicBezTo>
                    <a:pt x="16570" y="722"/>
                    <a:pt x="13777" y="0"/>
                    <a:pt x="110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104"/>
            <p:cNvSpPr/>
            <p:nvPr/>
          </p:nvSpPr>
          <p:spPr>
            <a:xfrm>
              <a:off x="5955775" y="4442750"/>
              <a:ext cx="579900" cy="520100"/>
            </a:xfrm>
            <a:custGeom>
              <a:avLst/>
              <a:gdLst/>
              <a:ahLst/>
              <a:cxnLst/>
              <a:rect l="l" t="t" r="r" b="b"/>
              <a:pathLst>
                <a:path w="23196" h="20804" extrusionOk="0">
                  <a:moveTo>
                    <a:pt x="9907" y="1"/>
                  </a:moveTo>
                  <a:cubicBezTo>
                    <a:pt x="6594" y="1"/>
                    <a:pt x="3216" y="1009"/>
                    <a:pt x="1436" y="3554"/>
                  </a:cubicBezTo>
                  <a:cubicBezTo>
                    <a:pt x="0" y="5605"/>
                    <a:pt x="81" y="8703"/>
                    <a:pt x="751" y="11015"/>
                  </a:cubicBezTo>
                  <a:cubicBezTo>
                    <a:pt x="1542" y="13734"/>
                    <a:pt x="3562" y="15915"/>
                    <a:pt x="6433" y="16339"/>
                  </a:cubicBezTo>
                  <a:cubicBezTo>
                    <a:pt x="6585" y="16359"/>
                    <a:pt x="6691" y="16542"/>
                    <a:pt x="6691" y="16680"/>
                  </a:cubicBezTo>
                  <a:cubicBezTo>
                    <a:pt x="6679" y="17941"/>
                    <a:pt x="6656" y="19199"/>
                    <a:pt x="6579" y="20454"/>
                  </a:cubicBezTo>
                  <a:cubicBezTo>
                    <a:pt x="7135" y="20551"/>
                    <a:pt x="7679" y="20683"/>
                    <a:pt x="8218" y="20803"/>
                  </a:cubicBezTo>
                  <a:cubicBezTo>
                    <a:pt x="8018" y="19325"/>
                    <a:pt x="8189" y="17769"/>
                    <a:pt x="8129" y="16282"/>
                  </a:cubicBezTo>
                  <a:cubicBezTo>
                    <a:pt x="8069" y="14729"/>
                    <a:pt x="7869" y="13219"/>
                    <a:pt x="7401" y="11763"/>
                  </a:cubicBezTo>
                  <a:cubicBezTo>
                    <a:pt x="7049" y="12044"/>
                    <a:pt x="6777" y="12390"/>
                    <a:pt x="6685" y="12812"/>
                  </a:cubicBezTo>
                  <a:cubicBezTo>
                    <a:pt x="6667" y="12896"/>
                    <a:pt x="6596" y="12935"/>
                    <a:pt x="6523" y="12935"/>
                  </a:cubicBezTo>
                  <a:cubicBezTo>
                    <a:pt x="6431" y="12935"/>
                    <a:pt x="6336" y="12873"/>
                    <a:pt x="6344" y="12766"/>
                  </a:cubicBezTo>
                  <a:cubicBezTo>
                    <a:pt x="6396" y="12135"/>
                    <a:pt x="6748" y="11648"/>
                    <a:pt x="7230" y="11270"/>
                  </a:cubicBezTo>
                  <a:cubicBezTo>
                    <a:pt x="7124" y="10989"/>
                    <a:pt x="7015" y="10708"/>
                    <a:pt x="6886" y="10433"/>
                  </a:cubicBezTo>
                  <a:cubicBezTo>
                    <a:pt x="6762" y="10166"/>
                    <a:pt x="6993" y="9920"/>
                    <a:pt x="7210" y="9920"/>
                  </a:cubicBezTo>
                  <a:cubicBezTo>
                    <a:pt x="7310" y="9920"/>
                    <a:pt x="7406" y="9971"/>
                    <a:pt x="7465" y="10095"/>
                  </a:cubicBezTo>
                  <a:cubicBezTo>
                    <a:pt x="7593" y="10359"/>
                    <a:pt x="7702" y="10628"/>
                    <a:pt x="7808" y="10898"/>
                  </a:cubicBezTo>
                  <a:cubicBezTo>
                    <a:pt x="8310" y="10625"/>
                    <a:pt x="8860" y="10431"/>
                    <a:pt x="9344" y="10293"/>
                  </a:cubicBezTo>
                  <a:cubicBezTo>
                    <a:pt x="9990" y="10111"/>
                    <a:pt x="10655" y="10018"/>
                    <a:pt x="11324" y="10018"/>
                  </a:cubicBezTo>
                  <a:cubicBezTo>
                    <a:pt x="11593" y="10018"/>
                    <a:pt x="11863" y="10033"/>
                    <a:pt x="12132" y="10064"/>
                  </a:cubicBezTo>
                  <a:cubicBezTo>
                    <a:pt x="12619" y="10118"/>
                    <a:pt x="13092" y="10261"/>
                    <a:pt x="13568" y="10399"/>
                  </a:cubicBezTo>
                  <a:cubicBezTo>
                    <a:pt x="13731" y="9757"/>
                    <a:pt x="13917" y="9121"/>
                    <a:pt x="14121" y="8494"/>
                  </a:cubicBezTo>
                  <a:cubicBezTo>
                    <a:pt x="14173" y="8332"/>
                    <a:pt x="14306" y="8262"/>
                    <a:pt x="14439" y="8262"/>
                  </a:cubicBezTo>
                  <a:cubicBezTo>
                    <a:pt x="14642" y="8262"/>
                    <a:pt x="14845" y="8424"/>
                    <a:pt x="14765" y="8671"/>
                  </a:cubicBezTo>
                  <a:cubicBezTo>
                    <a:pt x="14556" y="9307"/>
                    <a:pt x="14379" y="9943"/>
                    <a:pt x="14221" y="10580"/>
                  </a:cubicBezTo>
                  <a:cubicBezTo>
                    <a:pt x="14546" y="10655"/>
                    <a:pt x="14876" y="10709"/>
                    <a:pt x="15211" y="10709"/>
                  </a:cubicBezTo>
                  <a:cubicBezTo>
                    <a:pt x="15433" y="10709"/>
                    <a:pt x="15658" y="10685"/>
                    <a:pt x="15886" y="10628"/>
                  </a:cubicBezTo>
                  <a:cubicBezTo>
                    <a:pt x="15915" y="10621"/>
                    <a:pt x="15943" y="10617"/>
                    <a:pt x="15969" y="10617"/>
                  </a:cubicBezTo>
                  <a:cubicBezTo>
                    <a:pt x="16286" y="10617"/>
                    <a:pt x="16395" y="11120"/>
                    <a:pt x="16046" y="11213"/>
                  </a:cubicBezTo>
                  <a:cubicBezTo>
                    <a:pt x="15778" y="11283"/>
                    <a:pt x="15520" y="11312"/>
                    <a:pt x="15268" y="11312"/>
                  </a:cubicBezTo>
                  <a:cubicBezTo>
                    <a:pt x="14864" y="11312"/>
                    <a:pt x="14475" y="11237"/>
                    <a:pt x="14086" y="11138"/>
                  </a:cubicBezTo>
                  <a:cubicBezTo>
                    <a:pt x="13359" y="14302"/>
                    <a:pt x="13181" y="17485"/>
                    <a:pt x="13370" y="20777"/>
                  </a:cubicBezTo>
                  <a:cubicBezTo>
                    <a:pt x="13817" y="20663"/>
                    <a:pt x="14261" y="20528"/>
                    <a:pt x="14711" y="20379"/>
                  </a:cubicBezTo>
                  <a:cubicBezTo>
                    <a:pt x="14694" y="18711"/>
                    <a:pt x="14204" y="16651"/>
                    <a:pt x="15937" y="15769"/>
                  </a:cubicBezTo>
                  <a:cubicBezTo>
                    <a:pt x="16935" y="15259"/>
                    <a:pt x="17946" y="15038"/>
                    <a:pt x="18840" y="14304"/>
                  </a:cubicBezTo>
                  <a:cubicBezTo>
                    <a:pt x="19562" y="13703"/>
                    <a:pt x="20167" y="12972"/>
                    <a:pt x="20622" y="12150"/>
                  </a:cubicBezTo>
                  <a:cubicBezTo>
                    <a:pt x="23195" y="7514"/>
                    <a:pt x="20061" y="2834"/>
                    <a:pt x="15611" y="1041"/>
                  </a:cubicBezTo>
                  <a:cubicBezTo>
                    <a:pt x="14000" y="390"/>
                    <a:pt x="11966" y="1"/>
                    <a:pt x="990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104"/>
            <p:cNvSpPr/>
            <p:nvPr/>
          </p:nvSpPr>
          <p:spPr>
            <a:xfrm>
              <a:off x="6078275" y="5024075"/>
              <a:ext cx="272725" cy="151175"/>
            </a:xfrm>
            <a:custGeom>
              <a:avLst/>
              <a:gdLst/>
              <a:ahLst/>
              <a:cxnLst/>
              <a:rect l="l" t="t" r="r" b="b"/>
              <a:pathLst>
                <a:path w="10909" h="6047" extrusionOk="0">
                  <a:moveTo>
                    <a:pt x="1095" y="2711"/>
                  </a:moveTo>
                  <a:cubicBezTo>
                    <a:pt x="2206" y="3519"/>
                    <a:pt x="4089" y="3851"/>
                    <a:pt x="5166" y="3966"/>
                  </a:cubicBezTo>
                  <a:cubicBezTo>
                    <a:pt x="5443" y="3995"/>
                    <a:pt x="5734" y="4011"/>
                    <a:pt x="6032" y="4011"/>
                  </a:cubicBezTo>
                  <a:cubicBezTo>
                    <a:pt x="7172" y="4011"/>
                    <a:pt x="8414" y="3780"/>
                    <a:pt x="9338" y="3212"/>
                  </a:cubicBezTo>
                  <a:lnTo>
                    <a:pt x="9338" y="3212"/>
                  </a:lnTo>
                  <a:cubicBezTo>
                    <a:pt x="8386" y="4775"/>
                    <a:pt x="6951" y="5483"/>
                    <a:pt x="5505" y="5483"/>
                  </a:cubicBezTo>
                  <a:cubicBezTo>
                    <a:pt x="3782" y="5483"/>
                    <a:pt x="2045" y="4477"/>
                    <a:pt x="1095" y="2711"/>
                  </a:cubicBezTo>
                  <a:close/>
                  <a:moveTo>
                    <a:pt x="604" y="1"/>
                  </a:moveTo>
                  <a:cubicBezTo>
                    <a:pt x="561" y="1"/>
                    <a:pt x="519" y="21"/>
                    <a:pt x="493" y="69"/>
                  </a:cubicBezTo>
                  <a:cubicBezTo>
                    <a:pt x="0" y="1029"/>
                    <a:pt x="155" y="1759"/>
                    <a:pt x="650" y="2318"/>
                  </a:cubicBezTo>
                  <a:cubicBezTo>
                    <a:pt x="610" y="2352"/>
                    <a:pt x="593" y="2410"/>
                    <a:pt x="607" y="2464"/>
                  </a:cubicBezTo>
                  <a:cubicBezTo>
                    <a:pt x="1235" y="4868"/>
                    <a:pt x="3223" y="6046"/>
                    <a:pt x="5273" y="6046"/>
                  </a:cubicBezTo>
                  <a:cubicBezTo>
                    <a:pt x="7051" y="6046"/>
                    <a:pt x="8876" y="5160"/>
                    <a:pt x="9900" y="3418"/>
                  </a:cubicBezTo>
                  <a:cubicBezTo>
                    <a:pt x="10020" y="3206"/>
                    <a:pt x="9854" y="3012"/>
                    <a:pt x="9665" y="2989"/>
                  </a:cubicBezTo>
                  <a:cubicBezTo>
                    <a:pt x="10441" y="2387"/>
                    <a:pt x="10908" y="1490"/>
                    <a:pt x="10725" y="215"/>
                  </a:cubicBezTo>
                  <a:cubicBezTo>
                    <a:pt x="10706" y="74"/>
                    <a:pt x="10590" y="10"/>
                    <a:pt x="10467" y="10"/>
                  </a:cubicBezTo>
                  <a:cubicBezTo>
                    <a:pt x="10422" y="10"/>
                    <a:pt x="10377" y="18"/>
                    <a:pt x="10335" y="34"/>
                  </a:cubicBezTo>
                  <a:lnTo>
                    <a:pt x="10169" y="201"/>
                  </a:lnTo>
                  <a:cubicBezTo>
                    <a:pt x="10161" y="229"/>
                    <a:pt x="10158" y="258"/>
                    <a:pt x="10158" y="289"/>
                  </a:cubicBezTo>
                  <a:cubicBezTo>
                    <a:pt x="10361" y="2662"/>
                    <a:pt x="8112" y="3455"/>
                    <a:pt x="6174" y="3455"/>
                  </a:cubicBezTo>
                  <a:cubicBezTo>
                    <a:pt x="6012" y="3455"/>
                    <a:pt x="5852" y="3449"/>
                    <a:pt x="5696" y="3438"/>
                  </a:cubicBezTo>
                  <a:cubicBezTo>
                    <a:pt x="3874" y="3315"/>
                    <a:pt x="6" y="2923"/>
                    <a:pt x="754" y="181"/>
                  </a:cubicBezTo>
                  <a:cubicBezTo>
                    <a:pt x="768" y="129"/>
                    <a:pt x="751" y="75"/>
                    <a:pt x="708" y="43"/>
                  </a:cubicBezTo>
                  <a:cubicBezTo>
                    <a:pt x="680" y="16"/>
                    <a:pt x="642" y="1"/>
                    <a:pt x="6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104"/>
            <p:cNvSpPr/>
            <p:nvPr/>
          </p:nvSpPr>
          <p:spPr>
            <a:xfrm>
              <a:off x="6064575" y="4960300"/>
              <a:ext cx="286350" cy="80700"/>
            </a:xfrm>
            <a:custGeom>
              <a:avLst/>
              <a:gdLst/>
              <a:ahLst/>
              <a:cxnLst/>
              <a:rect l="l" t="t" r="r" b="b"/>
              <a:pathLst>
                <a:path w="11454" h="3228" extrusionOk="0">
                  <a:moveTo>
                    <a:pt x="1815" y="1"/>
                  </a:moveTo>
                  <a:lnTo>
                    <a:pt x="1815" y="1"/>
                  </a:lnTo>
                  <a:cubicBezTo>
                    <a:pt x="1" y="1700"/>
                    <a:pt x="3098" y="2946"/>
                    <a:pt x="4325" y="3084"/>
                  </a:cubicBezTo>
                  <a:cubicBezTo>
                    <a:pt x="5012" y="3161"/>
                    <a:pt x="5706" y="3199"/>
                    <a:pt x="6390" y="3216"/>
                  </a:cubicBezTo>
                  <a:cubicBezTo>
                    <a:pt x="6640" y="3221"/>
                    <a:pt x="6897" y="3228"/>
                    <a:pt x="7155" y="3228"/>
                  </a:cubicBezTo>
                  <a:cubicBezTo>
                    <a:pt x="7807" y="3228"/>
                    <a:pt x="8473" y="3187"/>
                    <a:pt x="9078" y="2992"/>
                  </a:cubicBezTo>
                  <a:cubicBezTo>
                    <a:pt x="10310" y="2594"/>
                    <a:pt x="11454" y="1373"/>
                    <a:pt x="10858" y="67"/>
                  </a:cubicBezTo>
                  <a:lnTo>
                    <a:pt x="10858" y="67"/>
                  </a:lnTo>
                  <a:cubicBezTo>
                    <a:pt x="10840" y="72"/>
                    <a:pt x="10823" y="78"/>
                    <a:pt x="10806" y="84"/>
                  </a:cubicBezTo>
                  <a:cubicBezTo>
                    <a:pt x="10783" y="138"/>
                    <a:pt x="10740" y="181"/>
                    <a:pt x="10686" y="207"/>
                  </a:cubicBezTo>
                  <a:cubicBezTo>
                    <a:pt x="9410" y="786"/>
                    <a:pt x="7748" y="1167"/>
                    <a:pt x="6118" y="1167"/>
                  </a:cubicBezTo>
                  <a:cubicBezTo>
                    <a:pt x="4659" y="1167"/>
                    <a:pt x="3225" y="862"/>
                    <a:pt x="2118" y="121"/>
                  </a:cubicBezTo>
                  <a:cubicBezTo>
                    <a:pt x="2084" y="143"/>
                    <a:pt x="2047" y="154"/>
                    <a:pt x="2010" y="154"/>
                  </a:cubicBezTo>
                  <a:cubicBezTo>
                    <a:pt x="1923" y="154"/>
                    <a:pt x="1839" y="96"/>
                    <a:pt x="1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104"/>
            <p:cNvSpPr/>
            <p:nvPr/>
          </p:nvSpPr>
          <p:spPr>
            <a:xfrm>
              <a:off x="6078475" y="5022625"/>
              <a:ext cx="258925" cy="87825"/>
            </a:xfrm>
            <a:custGeom>
              <a:avLst/>
              <a:gdLst/>
              <a:ahLst/>
              <a:cxnLst/>
              <a:rect l="l" t="t" r="r" b="b"/>
              <a:pathLst>
                <a:path w="10357" h="3513" extrusionOk="0">
                  <a:moveTo>
                    <a:pt x="812" y="1"/>
                  </a:moveTo>
                  <a:lnTo>
                    <a:pt x="703" y="98"/>
                  </a:lnTo>
                  <a:cubicBezTo>
                    <a:pt x="743" y="133"/>
                    <a:pt x="760" y="187"/>
                    <a:pt x="746" y="236"/>
                  </a:cubicBezTo>
                  <a:cubicBezTo>
                    <a:pt x="1" y="2981"/>
                    <a:pt x="3866" y="3373"/>
                    <a:pt x="5688" y="3496"/>
                  </a:cubicBezTo>
                  <a:cubicBezTo>
                    <a:pt x="5844" y="3507"/>
                    <a:pt x="6003" y="3513"/>
                    <a:pt x="6165" y="3513"/>
                  </a:cubicBezTo>
                  <a:cubicBezTo>
                    <a:pt x="8106" y="3513"/>
                    <a:pt x="10356" y="2717"/>
                    <a:pt x="10150" y="347"/>
                  </a:cubicBezTo>
                  <a:cubicBezTo>
                    <a:pt x="10150" y="316"/>
                    <a:pt x="10153" y="284"/>
                    <a:pt x="10164" y="256"/>
                  </a:cubicBezTo>
                  <a:lnTo>
                    <a:pt x="10164" y="256"/>
                  </a:lnTo>
                  <a:cubicBezTo>
                    <a:pt x="10133" y="287"/>
                    <a:pt x="10104" y="316"/>
                    <a:pt x="10072" y="345"/>
                  </a:cubicBezTo>
                  <a:cubicBezTo>
                    <a:pt x="9142" y="1141"/>
                    <a:pt x="7860" y="1313"/>
                    <a:pt x="6618" y="1313"/>
                  </a:cubicBezTo>
                  <a:cubicBezTo>
                    <a:pt x="6081" y="1313"/>
                    <a:pt x="5551" y="1281"/>
                    <a:pt x="5061" y="1253"/>
                  </a:cubicBezTo>
                  <a:cubicBezTo>
                    <a:pt x="3720" y="1178"/>
                    <a:pt x="1771" y="1150"/>
                    <a:pt x="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104"/>
            <p:cNvSpPr/>
            <p:nvPr/>
          </p:nvSpPr>
          <p:spPr>
            <a:xfrm>
              <a:off x="6155425" y="4707725"/>
              <a:ext cx="136050" cy="263725"/>
            </a:xfrm>
            <a:custGeom>
              <a:avLst/>
              <a:gdLst/>
              <a:ahLst/>
              <a:cxnLst/>
              <a:rect l="l" t="t" r="r" b="b"/>
              <a:pathLst>
                <a:path w="5442" h="10549" extrusionOk="0">
                  <a:moveTo>
                    <a:pt x="3283" y="1"/>
                  </a:moveTo>
                  <a:cubicBezTo>
                    <a:pt x="2685" y="1"/>
                    <a:pt x="2086" y="80"/>
                    <a:pt x="1501" y="224"/>
                  </a:cubicBezTo>
                  <a:cubicBezTo>
                    <a:pt x="1066" y="333"/>
                    <a:pt x="507" y="513"/>
                    <a:pt x="0" y="783"/>
                  </a:cubicBezTo>
                  <a:cubicBezTo>
                    <a:pt x="421" y="2024"/>
                    <a:pt x="645" y="3316"/>
                    <a:pt x="731" y="4640"/>
                  </a:cubicBezTo>
                  <a:cubicBezTo>
                    <a:pt x="854" y="6442"/>
                    <a:pt x="991" y="8496"/>
                    <a:pt x="668" y="10302"/>
                  </a:cubicBezTo>
                  <a:cubicBezTo>
                    <a:pt x="1292" y="10436"/>
                    <a:pt x="1928" y="10542"/>
                    <a:pt x="2602" y="10548"/>
                  </a:cubicBezTo>
                  <a:cubicBezTo>
                    <a:pt x="2633" y="10548"/>
                    <a:pt x="2664" y="10548"/>
                    <a:pt x="2695" y="10548"/>
                  </a:cubicBezTo>
                  <a:cubicBezTo>
                    <a:pt x="3466" y="10548"/>
                    <a:pt x="4204" y="10447"/>
                    <a:pt x="4931" y="10284"/>
                  </a:cubicBezTo>
                  <a:cubicBezTo>
                    <a:pt x="4441" y="6989"/>
                    <a:pt x="4671" y="3599"/>
                    <a:pt x="5441" y="353"/>
                  </a:cubicBezTo>
                  <a:cubicBezTo>
                    <a:pt x="5152" y="270"/>
                    <a:pt x="4860" y="190"/>
                    <a:pt x="4556" y="127"/>
                  </a:cubicBezTo>
                  <a:cubicBezTo>
                    <a:pt x="4135" y="41"/>
                    <a:pt x="3710" y="1"/>
                    <a:pt x="32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104"/>
            <p:cNvSpPr/>
            <p:nvPr/>
          </p:nvSpPr>
          <p:spPr>
            <a:xfrm>
              <a:off x="6105625" y="5091825"/>
              <a:ext cx="206125" cy="69350"/>
            </a:xfrm>
            <a:custGeom>
              <a:avLst/>
              <a:gdLst/>
              <a:ahLst/>
              <a:cxnLst/>
              <a:rect l="l" t="t" r="r" b="b"/>
              <a:pathLst>
                <a:path w="8245" h="2774" extrusionOk="0">
                  <a:moveTo>
                    <a:pt x="1" y="1"/>
                  </a:moveTo>
                  <a:lnTo>
                    <a:pt x="1" y="1"/>
                  </a:lnTo>
                  <a:cubicBezTo>
                    <a:pt x="951" y="1767"/>
                    <a:pt x="2688" y="2773"/>
                    <a:pt x="4411" y="2773"/>
                  </a:cubicBezTo>
                  <a:cubicBezTo>
                    <a:pt x="5857" y="2773"/>
                    <a:pt x="7292" y="2065"/>
                    <a:pt x="8244" y="502"/>
                  </a:cubicBezTo>
                  <a:lnTo>
                    <a:pt x="8244" y="502"/>
                  </a:lnTo>
                  <a:cubicBezTo>
                    <a:pt x="7320" y="1070"/>
                    <a:pt x="6078" y="1301"/>
                    <a:pt x="4938" y="1301"/>
                  </a:cubicBezTo>
                  <a:cubicBezTo>
                    <a:pt x="4640" y="1301"/>
                    <a:pt x="4349" y="1285"/>
                    <a:pt x="4072" y="1256"/>
                  </a:cubicBezTo>
                  <a:cubicBezTo>
                    <a:pt x="2995" y="1141"/>
                    <a:pt x="1112" y="80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34" name="Google Shape;2934;p104"/>
          <p:cNvSpPr/>
          <p:nvPr/>
        </p:nvSpPr>
        <p:spPr>
          <a:xfrm rot="-1177723">
            <a:off x="7981821" y="1944944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6" name="Google Shape;2936;p104"/>
          <p:cNvSpPr/>
          <p:nvPr/>
        </p:nvSpPr>
        <p:spPr>
          <a:xfrm>
            <a:off x="-1343009" y="4370118"/>
            <a:ext cx="4881856" cy="45540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lg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F61512D-7A70-43A4-9AC2-B5E105EB12ED}"/>
              </a:ext>
            </a:extLst>
          </p:cNvPr>
          <p:cNvGrpSpPr/>
          <p:nvPr/>
        </p:nvGrpSpPr>
        <p:grpSpPr>
          <a:xfrm>
            <a:off x="-1547443" y="1774164"/>
            <a:ext cx="11637992" cy="1548161"/>
            <a:chOff x="-1707463" y="1600687"/>
            <a:chExt cx="11637992" cy="1548161"/>
          </a:xfrm>
        </p:grpSpPr>
        <p:grpSp>
          <p:nvGrpSpPr>
            <p:cNvPr id="35" name="Google Shape;658;p64">
              <a:extLst>
                <a:ext uri="{FF2B5EF4-FFF2-40B4-BE49-F238E27FC236}">
                  <a16:creationId xmlns:a16="http://schemas.microsoft.com/office/drawing/2014/main" xmlns="" id="{71F3F218-165B-4A2B-B723-25228A43851B}"/>
                </a:ext>
              </a:extLst>
            </p:cNvPr>
            <p:cNvGrpSpPr/>
            <p:nvPr/>
          </p:nvGrpSpPr>
          <p:grpSpPr>
            <a:xfrm>
              <a:off x="388620" y="1600687"/>
              <a:ext cx="8175573" cy="1548161"/>
              <a:chOff x="1448492" y="909357"/>
              <a:chExt cx="6098461" cy="3336757"/>
            </a:xfrm>
          </p:grpSpPr>
          <p:sp>
            <p:nvSpPr>
              <p:cNvPr id="38" name="Google Shape;659;p64">
                <a:extLst>
                  <a:ext uri="{FF2B5EF4-FFF2-40B4-BE49-F238E27FC236}">
                    <a16:creationId xmlns:a16="http://schemas.microsoft.com/office/drawing/2014/main" xmlns="" id="{1C137731-7611-44CB-A49B-4B0A2D7EACE2}"/>
                  </a:ext>
                </a:extLst>
              </p:cNvPr>
              <p:cNvSpPr/>
              <p:nvPr/>
            </p:nvSpPr>
            <p:spPr>
              <a:xfrm>
                <a:off x="1448492" y="1150910"/>
                <a:ext cx="5960042" cy="3095204"/>
              </a:xfrm>
              <a:prstGeom prst="roundRect">
                <a:avLst>
                  <a:gd name="adj" fmla="val 24491"/>
                </a:avLst>
              </a:prstGeom>
              <a:noFill/>
              <a:ln w="2857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60;p64">
                <a:extLst>
                  <a:ext uri="{FF2B5EF4-FFF2-40B4-BE49-F238E27FC236}">
                    <a16:creationId xmlns:a16="http://schemas.microsoft.com/office/drawing/2014/main" xmlns="" id="{DDF90865-199A-446A-A708-86E8D00B0ED3}"/>
                  </a:ext>
                </a:extLst>
              </p:cNvPr>
              <p:cNvSpPr/>
              <p:nvPr/>
            </p:nvSpPr>
            <p:spPr>
              <a:xfrm rot="33568">
                <a:off x="1586569" y="909357"/>
                <a:ext cx="5960384" cy="2927183"/>
              </a:xfrm>
              <a:prstGeom prst="roundRect">
                <a:avLst>
                  <a:gd name="adj" fmla="val 24491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Google Shape;762;p27">
              <a:extLst>
                <a:ext uri="{FF2B5EF4-FFF2-40B4-BE49-F238E27FC236}">
                  <a16:creationId xmlns:a16="http://schemas.microsoft.com/office/drawing/2014/main" xmlns="" id="{1A00E7AE-59FE-47FA-BB1C-495C84CB2986}"/>
                </a:ext>
              </a:extLst>
            </p:cNvPr>
            <p:cNvSpPr txBox="1">
              <a:spLocks/>
            </p:cNvSpPr>
            <p:nvPr/>
          </p:nvSpPr>
          <p:spPr>
            <a:xfrm>
              <a:off x="-1707463" y="2132926"/>
              <a:ext cx="77175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3500" b="0" i="0" u="none" strike="noStrike" cap="none">
                  <a:solidFill>
                    <a:schemeClr val="dk1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Quicksand Bold" panose="00000800000000000000" pitchFamily="2" charset="0"/>
                  <a:cs typeface="Paytone One"/>
                  <a:sym typeface="Paytone One"/>
                </a:rPr>
                <a:t>Hoạt động</a:t>
              </a:r>
              <a:endParaRPr kumimoji="0" lang="vi-VN" sz="4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Quicksand Bold" panose="00000800000000000000" pitchFamily="2" charset="0"/>
                <a:cs typeface="Paytone One"/>
                <a:sym typeface="Paytone One"/>
              </a:endParaRPr>
            </a:p>
          </p:txBody>
        </p:sp>
        <p:sp>
          <p:nvSpPr>
            <p:cNvPr id="37" name="Google Shape;762;p27">
              <a:extLst>
                <a:ext uri="{FF2B5EF4-FFF2-40B4-BE49-F238E27FC236}">
                  <a16:creationId xmlns:a16="http://schemas.microsoft.com/office/drawing/2014/main" xmlns="" id="{78DE67A7-5704-40EC-9635-7CF99516C791}"/>
                </a:ext>
              </a:extLst>
            </p:cNvPr>
            <p:cNvSpPr txBox="1">
              <a:spLocks/>
            </p:cNvSpPr>
            <p:nvPr/>
          </p:nvSpPr>
          <p:spPr>
            <a:xfrm>
              <a:off x="2213029" y="1926167"/>
              <a:ext cx="77175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3500" b="0" i="0" u="none" strike="noStrike" cap="none">
                  <a:solidFill>
                    <a:schemeClr val="dk1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defRPr sz="5200" b="0" i="0" u="none" strike="noStrike" cap="none">
                  <a:solidFill>
                    <a:srgbClr val="191919"/>
                  </a:solidFill>
                  <a:latin typeface="Paytone One"/>
                  <a:ea typeface="Paytone One"/>
                  <a:cs typeface="Paytone One"/>
                  <a:sym typeface="Payton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Paytone One"/>
                <a:buNone/>
                <a:tabLst/>
                <a:defRPr/>
              </a:pPr>
              <a:r>
                <a:rPr kumimoji="0" lang="vi-VN" sz="72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Quicksand Bold" panose="00000800000000000000" pitchFamily="2" charset="0"/>
                  <a:cs typeface="Paytone One"/>
                  <a:sym typeface="Paytone One"/>
                </a:rPr>
                <a:t>LUYỆN TẬP</a:t>
              </a:r>
            </a:p>
          </p:txBody>
        </p:sp>
      </p:grpSp>
      <p:sp>
        <p:nvSpPr>
          <p:cNvPr id="2933" name="Google Shape;2933;p104"/>
          <p:cNvSpPr/>
          <p:nvPr/>
        </p:nvSpPr>
        <p:spPr>
          <a:xfrm>
            <a:off x="674954" y="1549038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5" name="Google Shape;2935;p104"/>
          <p:cNvSpPr/>
          <p:nvPr/>
        </p:nvSpPr>
        <p:spPr>
          <a:xfrm rot="-1177723">
            <a:off x="1429551" y="1358517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" name="Google Shape;407;p54">
            <a:extLst>
              <a:ext uri="{FF2B5EF4-FFF2-40B4-BE49-F238E27FC236}">
                <a16:creationId xmlns:a16="http://schemas.microsoft.com/office/drawing/2014/main" xmlns="" id="{EC7120A6-C3DF-4FB8-AA1A-37FAE95D478B}"/>
              </a:ext>
            </a:extLst>
          </p:cNvPr>
          <p:cNvGrpSpPr/>
          <p:nvPr/>
        </p:nvGrpSpPr>
        <p:grpSpPr>
          <a:xfrm>
            <a:off x="8038677" y="1362768"/>
            <a:ext cx="623456" cy="568328"/>
            <a:chOff x="712875" y="2205450"/>
            <a:chExt cx="233675" cy="215550"/>
          </a:xfrm>
        </p:grpSpPr>
        <p:sp>
          <p:nvSpPr>
            <p:cNvPr id="41" name="Google Shape;408;p54">
              <a:extLst>
                <a:ext uri="{FF2B5EF4-FFF2-40B4-BE49-F238E27FC236}">
                  <a16:creationId xmlns:a16="http://schemas.microsoft.com/office/drawing/2014/main" xmlns="" id="{C17BB62B-A158-4345-8768-D77BA1BD6AB2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09;p54">
              <a:extLst>
                <a:ext uri="{FF2B5EF4-FFF2-40B4-BE49-F238E27FC236}">
                  <a16:creationId xmlns:a16="http://schemas.microsoft.com/office/drawing/2014/main" xmlns="" id="{05A82E1C-4F62-4DB2-B16E-8A490984893C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10;p54">
              <a:extLst>
                <a:ext uri="{FF2B5EF4-FFF2-40B4-BE49-F238E27FC236}">
                  <a16:creationId xmlns:a16="http://schemas.microsoft.com/office/drawing/2014/main" xmlns="" id="{A69AF140-B3D5-4D74-83BB-65405F2CF6AF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11;p54">
              <a:extLst>
                <a:ext uri="{FF2B5EF4-FFF2-40B4-BE49-F238E27FC236}">
                  <a16:creationId xmlns:a16="http://schemas.microsoft.com/office/drawing/2014/main" xmlns="" id="{1FEBC48B-FD9B-4E2D-9345-1C5AAC0D34C7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12;p54">
              <a:extLst>
                <a:ext uri="{FF2B5EF4-FFF2-40B4-BE49-F238E27FC236}">
                  <a16:creationId xmlns:a16="http://schemas.microsoft.com/office/drawing/2014/main" xmlns="" id="{A424196A-AA09-462C-9E83-0BB6C46631ED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2936;p104">
            <a:extLst>
              <a:ext uri="{FF2B5EF4-FFF2-40B4-BE49-F238E27FC236}">
                <a16:creationId xmlns:a16="http://schemas.microsoft.com/office/drawing/2014/main" xmlns="" id="{548A79CB-D15E-4216-82F6-92BC7C1CD6AA}"/>
              </a:ext>
            </a:extLst>
          </p:cNvPr>
          <p:cNvSpPr/>
          <p:nvPr/>
        </p:nvSpPr>
        <p:spPr>
          <a:xfrm>
            <a:off x="5200682" y="54670"/>
            <a:ext cx="4881856" cy="45540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lg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007898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0469873-930B-4732-8DE7-FA4C9F9A0DD5}"/>
              </a:ext>
            </a:extLst>
          </p:cNvPr>
          <p:cNvSpPr/>
          <p:nvPr/>
        </p:nvSpPr>
        <p:spPr>
          <a:xfrm>
            <a:off x="386324" y="411480"/>
            <a:ext cx="8370158" cy="4502012"/>
          </a:xfrm>
          <a:prstGeom prst="roundRect">
            <a:avLst>
              <a:gd name="adj" fmla="val 947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0" name="Google Shape;450;p55"/>
          <p:cNvSpPr/>
          <p:nvPr/>
        </p:nvSpPr>
        <p:spPr>
          <a:xfrm>
            <a:off x="144733" y="238237"/>
            <a:ext cx="631970" cy="60758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730;p26">
            <a:extLst>
              <a:ext uri="{FF2B5EF4-FFF2-40B4-BE49-F238E27FC236}">
                <a16:creationId xmlns:a16="http://schemas.microsoft.com/office/drawing/2014/main" xmlns="" id="{886C9537-018F-4006-9E36-ACFEBA0FF499}"/>
              </a:ext>
            </a:extLst>
          </p:cNvPr>
          <p:cNvSpPr/>
          <p:nvPr/>
        </p:nvSpPr>
        <p:spPr>
          <a:xfrm>
            <a:off x="7094850" y="32791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955D4AB0-7E82-4E8B-9A92-6CAF77CE2948}"/>
              </a:ext>
            </a:extLst>
          </p:cNvPr>
          <p:cNvSpPr/>
          <p:nvPr/>
        </p:nvSpPr>
        <p:spPr>
          <a:xfrm>
            <a:off x="6553200" y="3023204"/>
            <a:ext cx="1312871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5" name="Google Shape;762;p27">
            <a:extLst>
              <a:ext uri="{FF2B5EF4-FFF2-40B4-BE49-F238E27FC236}">
                <a16:creationId xmlns:a16="http://schemas.microsoft.com/office/drawing/2014/main" xmlns="" id="{33A320F4-FBA4-4B92-8366-F5465F51BDCC}"/>
              </a:ext>
            </a:extLst>
          </p:cNvPr>
          <p:cNvSpPr txBox="1">
            <a:spLocks/>
          </p:cNvSpPr>
          <p:nvPr/>
        </p:nvSpPr>
        <p:spPr>
          <a:xfrm>
            <a:off x="986811" y="1382967"/>
            <a:ext cx="4518612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Quicksand Medium" panose="00000600000000000000" pitchFamily="2" charset="0"/>
                <a:sym typeface="Paytone One"/>
              </a:rPr>
              <a:t>Vẽ sơ đồ tư duy</a:t>
            </a:r>
            <a:r>
              <a:rPr kumimoji="0" lang="vi-VN" sz="26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cs typeface="Paytone One"/>
                <a:sym typeface="Paytone One"/>
              </a:rPr>
              <a:t> trình bày, phân loại những thông tin đã tìm hiểu được về đồ vật nhóm đã lựa chọn ở phần khám phá.</a:t>
            </a:r>
          </a:p>
        </p:txBody>
      </p:sp>
      <p:sp>
        <p:nvSpPr>
          <p:cNvPr id="66" name="Google Shape;762;p27">
            <a:extLst>
              <a:ext uri="{FF2B5EF4-FFF2-40B4-BE49-F238E27FC236}">
                <a16:creationId xmlns:a16="http://schemas.microsoft.com/office/drawing/2014/main" xmlns="" id="{92AF98F0-2E89-4515-9B5B-CF3253C92FE7}"/>
              </a:ext>
            </a:extLst>
          </p:cNvPr>
          <p:cNvSpPr txBox="1">
            <a:spLocks/>
          </p:cNvSpPr>
          <p:nvPr/>
        </p:nvSpPr>
        <p:spPr>
          <a:xfrm>
            <a:off x="996446" y="3515727"/>
            <a:ext cx="4654257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lang="vi-VN" sz="2600">
                <a:solidFill>
                  <a:srgbClr val="C00000"/>
                </a:solidFill>
                <a:latin typeface="#9Slide03 Quicksand Medium" panose="00000600000000000000" pitchFamily="2" charset="0"/>
              </a:rPr>
              <a:t>Chia sẻ </a:t>
            </a:r>
            <a:r>
              <a:rPr kumimoji="0" lang="vi-VN" sz="26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cs typeface="Paytone One"/>
                <a:sym typeface="Paytone One"/>
              </a:rPr>
              <a:t>trong nhóm và   </a:t>
            </a:r>
            <a:r>
              <a:rPr lang="vi-VN" sz="2600">
                <a:solidFill>
                  <a:srgbClr val="C00000"/>
                </a:solidFill>
                <a:latin typeface="#9Slide03 Quicksand Medium" panose="00000600000000000000" pitchFamily="2" charset="0"/>
              </a:rPr>
              <a:t>trưng bày</a:t>
            </a:r>
            <a:r>
              <a:rPr kumimoji="0" lang="vi-VN" sz="26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cs typeface="Paytone One"/>
                <a:sym typeface="Paytone One"/>
              </a:rPr>
              <a:t> lên bảng nhóm. 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FD2F82C-8F51-4E52-8CBE-C6521C92B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906" y="1759033"/>
            <a:ext cx="528074" cy="528074"/>
          </a:xfrm>
          <a:prstGeom prst="rect">
            <a:avLst/>
          </a:prstGeom>
        </p:spPr>
      </p:pic>
      <p:sp>
        <p:nvSpPr>
          <p:cNvPr id="69" name="Google Shape;762;p27">
            <a:extLst>
              <a:ext uri="{FF2B5EF4-FFF2-40B4-BE49-F238E27FC236}">
                <a16:creationId xmlns:a16="http://schemas.microsoft.com/office/drawing/2014/main" xmlns="" id="{FEEB2CAE-B4C9-4402-B1E5-148FC5531A45}"/>
              </a:ext>
            </a:extLst>
          </p:cNvPr>
          <p:cNvSpPr txBox="1">
            <a:spLocks/>
          </p:cNvSpPr>
          <p:nvPr/>
        </p:nvSpPr>
        <p:spPr>
          <a:xfrm>
            <a:off x="6212303" y="1743040"/>
            <a:ext cx="437388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241E58"/>
                </a:solidFill>
                <a:effectLst/>
                <a:uLnTx/>
                <a:uFillTx/>
                <a:latin typeface="#9Slide03 Quicksand" panose="00000500000000000000" pitchFamily="2" charset="0"/>
                <a:cs typeface="Paytone One"/>
                <a:sym typeface="Paytone One"/>
              </a:rPr>
              <a:t>5 phút</a:t>
            </a:r>
          </a:p>
        </p:txBody>
      </p:sp>
      <p:grpSp>
        <p:nvGrpSpPr>
          <p:cNvPr id="441" name="Google Shape;441;p55"/>
          <p:cNvGrpSpPr/>
          <p:nvPr/>
        </p:nvGrpSpPr>
        <p:grpSpPr>
          <a:xfrm>
            <a:off x="8022511" y="4234037"/>
            <a:ext cx="1044441" cy="901913"/>
            <a:chOff x="6075750" y="3009125"/>
            <a:chExt cx="550400" cy="463175"/>
          </a:xfrm>
        </p:grpSpPr>
        <p:sp>
          <p:nvSpPr>
            <p:cNvPr id="442" name="Google Shape;442;p5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5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5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5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5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5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5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5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D01FF19F-8018-4D3B-8313-7601D6CE2B4C}"/>
              </a:ext>
            </a:extLst>
          </p:cNvPr>
          <p:cNvCxnSpPr>
            <a:cxnSpLocks/>
          </p:cNvCxnSpPr>
          <p:nvPr/>
        </p:nvCxnSpPr>
        <p:spPr>
          <a:xfrm>
            <a:off x="5288280" y="1405890"/>
            <a:ext cx="0" cy="3045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Google Shape;762;p27">
            <a:extLst>
              <a:ext uri="{FF2B5EF4-FFF2-40B4-BE49-F238E27FC236}">
                <a16:creationId xmlns:a16="http://schemas.microsoft.com/office/drawing/2014/main" xmlns="" id="{AE41EB47-2CE4-4DB6-B203-C9C3CDD6791E}"/>
              </a:ext>
            </a:extLst>
          </p:cNvPr>
          <p:cNvSpPr txBox="1">
            <a:spLocks/>
          </p:cNvSpPr>
          <p:nvPr/>
        </p:nvSpPr>
        <p:spPr>
          <a:xfrm>
            <a:off x="712653" y="557060"/>
            <a:ext cx="77175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ngolin" panose="020B0604020202020204" charset="0"/>
                <a:cs typeface="Paytone One"/>
                <a:sym typeface="Paytone One"/>
              </a:rPr>
              <a:t>Thảo luận nhóm</a:t>
            </a:r>
          </a:p>
        </p:txBody>
      </p:sp>
      <p:grpSp>
        <p:nvGrpSpPr>
          <p:cNvPr id="22" name="Google Shape;3968;p116">
            <a:extLst>
              <a:ext uri="{FF2B5EF4-FFF2-40B4-BE49-F238E27FC236}">
                <a16:creationId xmlns:a16="http://schemas.microsoft.com/office/drawing/2014/main" xmlns="" id="{C677EAEB-24F2-42CE-A779-5771462F90A7}"/>
              </a:ext>
            </a:extLst>
          </p:cNvPr>
          <p:cNvGrpSpPr/>
          <p:nvPr/>
        </p:nvGrpSpPr>
        <p:grpSpPr>
          <a:xfrm>
            <a:off x="555365" y="1451924"/>
            <a:ext cx="428607" cy="413533"/>
            <a:chOff x="5845950" y="2548050"/>
            <a:chExt cx="355425" cy="342925"/>
          </a:xfrm>
        </p:grpSpPr>
        <p:sp>
          <p:nvSpPr>
            <p:cNvPr id="24" name="Google Shape;3969;p116">
              <a:extLst>
                <a:ext uri="{FF2B5EF4-FFF2-40B4-BE49-F238E27FC236}">
                  <a16:creationId xmlns:a16="http://schemas.microsoft.com/office/drawing/2014/main" xmlns="" id="{96EAB711-7A88-4C8A-86A1-2776AEA500D6}"/>
                </a:ext>
              </a:extLst>
            </p:cNvPr>
            <p:cNvSpPr/>
            <p:nvPr/>
          </p:nvSpPr>
          <p:spPr>
            <a:xfrm>
              <a:off x="5859350" y="2598075"/>
              <a:ext cx="267025" cy="278625"/>
            </a:xfrm>
            <a:custGeom>
              <a:avLst/>
              <a:gdLst/>
              <a:ahLst/>
              <a:cxnLst/>
              <a:rect l="l" t="t" r="r" b="b"/>
              <a:pathLst>
                <a:path w="10681" h="11145" extrusionOk="0">
                  <a:moveTo>
                    <a:pt x="6168" y="5322"/>
                  </a:moveTo>
                  <a:cubicBezTo>
                    <a:pt x="5644" y="4584"/>
                    <a:pt x="5156" y="3870"/>
                    <a:pt x="4620" y="3120"/>
                  </a:cubicBezTo>
                  <a:cubicBezTo>
                    <a:pt x="4144" y="3382"/>
                    <a:pt x="3727" y="3584"/>
                    <a:pt x="3322" y="3834"/>
                  </a:cubicBezTo>
                  <a:cubicBezTo>
                    <a:pt x="3227" y="3894"/>
                    <a:pt x="3227" y="4096"/>
                    <a:pt x="3215" y="4239"/>
                  </a:cubicBezTo>
                  <a:cubicBezTo>
                    <a:pt x="3215" y="4298"/>
                    <a:pt x="3275" y="4370"/>
                    <a:pt x="3322" y="4429"/>
                  </a:cubicBezTo>
                  <a:cubicBezTo>
                    <a:pt x="4096" y="5668"/>
                    <a:pt x="4858" y="6906"/>
                    <a:pt x="5644" y="8120"/>
                  </a:cubicBezTo>
                  <a:cubicBezTo>
                    <a:pt x="5763" y="8311"/>
                    <a:pt x="6001" y="8418"/>
                    <a:pt x="6239" y="8597"/>
                  </a:cubicBezTo>
                  <a:cubicBezTo>
                    <a:pt x="6954" y="7727"/>
                    <a:pt x="7609" y="6918"/>
                    <a:pt x="8263" y="6096"/>
                  </a:cubicBezTo>
                  <a:cubicBezTo>
                    <a:pt x="8918" y="5287"/>
                    <a:pt x="9549" y="4453"/>
                    <a:pt x="10288" y="3524"/>
                  </a:cubicBezTo>
                  <a:cubicBezTo>
                    <a:pt x="10383" y="3763"/>
                    <a:pt x="10478" y="3894"/>
                    <a:pt x="10490" y="4048"/>
                  </a:cubicBezTo>
                  <a:cubicBezTo>
                    <a:pt x="10680" y="5810"/>
                    <a:pt x="10478" y="7549"/>
                    <a:pt x="9514" y="9073"/>
                  </a:cubicBezTo>
                  <a:cubicBezTo>
                    <a:pt x="8740" y="10299"/>
                    <a:pt x="7513" y="10871"/>
                    <a:pt x="6097" y="11037"/>
                  </a:cubicBezTo>
                  <a:cubicBezTo>
                    <a:pt x="5180" y="11144"/>
                    <a:pt x="4251" y="11133"/>
                    <a:pt x="3382" y="10775"/>
                  </a:cubicBezTo>
                  <a:cubicBezTo>
                    <a:pt x="1429" y="9966"/>
                    <a:pt x="358" y="8501"/>
                    <a:pt x="167" y="6394"/>
                  </a:cubicBezTo>
                  <a:cubicBezTo>
                    <a:pt x="1" y="4584"/>
                    <a:pt x="643" y="2989"/>
                    <a:pt x="1798" y="1631"/>
                  </a:cubicBezTo>
                  <a:cubicBezTo>
                    <a:pt x="2858" y="417"/>
                    <a:pt x="4299" y="0"/>
                    <a:pt x="5894" y="191"/>
                  </a:cubicBezTo>
                  <a:cubicBezTo>
                    <a:pt x="6501" y="262"/>
                    <a:pt x="7097" y="357"/>
                    <a:pt x="7716" y="476"/>
                  </a:cubicBezTo>
                  <a:cubicBezTo>
                    <a:pt x="8192" y="560"/>
                    <a:pt x="8621" y="774"/>
                    <a:pt x="8930" y="1179"/>
                  </a:cubicBezTo>
                  <a:cubicBezTo>
                    <a:pt x="9061" y="1334"/>
                    <a:pt x="9121" y="1489"/>
                    <a:pt x="8978" y="1679"/>
                  </a:cubicBezTo>
                  <a:cubicBezTo>
                    <a:pt x="8097" y="2846"/>
                    <a:pt x="7240" y="4013"/>
                    <a:pt x="6370" y="5179"/>
                  </a:cubicBezTo>
                  <a:cubicBezTo>
                    <a:pt x="6358" y="5191"/>
                    <a:pt x="6311" y="5227"/>
                    <a:pt x="6168" y="5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70;p116">
              <a:extLst>
                <a:ext uri="{FF2B5EF4-FFF2-40B4-BE49-F238E27FC236}">
                  <a16:creationId xmlns:a16="http://schemas.microsoft.com/office/drawing/2014/main" xmlns="" id="{7D815E3F-E9A3-48A6-B29C-FA6F54329751}"/>
                </a:ext>
              </a:extLst>
            </p:cNvPr>
            <p:cNvSpPr/>
            <p:nvPr/>
          </p:nvSpPr>
          <p:spPr>
            <a:xfrm>
              <a:off x="5950125" y="2566525"/>
              <a:ext cx="231025" cy="228325"/>
            </a:xfrm>
            <a:custGeom>
              <a:avLst/>
              <a:gdLst/>
              <a:ahLst/>
              <a:cxnLst/>
              <a:rect l="l" t="t" r="r" b="b"/>
              <a:pathLst>
                <a:path w="9241" h="9133" extrusionOk="0">
                  <a:moveTo>
                    <a:pt x="8264" y="0"/>
                  </a:moveTo>
                  <a:cubicBezTo>
                    <a:pt x="8621" y="238"/>
                    <a:pt x="8931" y="441"/>
                    <a:pt x="9240" y="631"/>
                  </a:cubicBezTo>
                  <a:cubicBezTo>
                    <a:pt x="9085" y="1203"/>
                    <a:pt x="3275" y="8549"/>
                    <a:pt x="2549" y="9132"/>
                  </a:cubicBezTo>
                  <a:cubicBezTo>
                    <a:pt x="2418" y="9013"/>
                    <a:pt x="2251" y="8906"/>
                    <a:pt x="2144" y="8763"/>
                  </a:cubicBezTo>
                  <a:cubicBezTo>
                    <a:pt x="1430" y="7680"/>
                    <a:pt x="739" y="6572"/>
                    <a:pt x="1" y="5418"/>
                  </a:cubicBezTo>
                  <a:cubicBezTo>
                    <a:pt x="334" y="5239"/>
                    <a:pt x="561" y="5120"/>
                    <a:pt x="811" y="4977"/>
                  </a:cubicBezTo>
                  <a:cubicBezTo>
                    <a:pt x="1251" y="5239"/>
                    <a:pt x="1406" y="5715"/>
                    <a:pt x="1668" y="6072"/>
                  </a:cubicBezTo>
                  <a:cubicBezTo>
                    <a:pt x="1846" y="6310"/>
                    <a:pt x="2001" y="6584"/>
                    <a:pt x="2180" y="6822"/>
                  </a:cubicBezTo>
                  <a:cubicBezTo>
                    <a:pt x="2382" y="7108"/>
                    <a:pt x="2668" y="7108"/>
                    <a:pt x="2894" y="6846"/>
                  </a:cubicBezTo>
                  <a:cubicBezTo>
                    <a:pt x="3108" y="6560"/>
                    <a:pt x="3323" y="6251"/>
                    <a:pt x="3525" y="5965"/>
                  </a:cubicBezTo>
                  <a:cubicBezTo>
                    <a:pt x="4359" y="4846"/>
                    <a:pt x="5192" y="3715"/>
                    <a:pt x="6049" y="2620"/>
                  </a:cubicBezTo>
                  <a:cubicBezTo>
                    <a:pt x="6609" y="1869"/>
                    <a:pt x="7216" y="1155"/>
                    <a:pt x="7811" y="441"/>
                  </a:cubicBezTo>
                  <a:cubicBezTo>
                    <a:pt x="7931" y="310"/>
                    <a:pt x="8073" y="179"/>
                    <a:pt x="8264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71;p116">
              <a:extLst>
                <a:ext uri="{FF2B5EF4-FFF2-40B4-BE49-F238E27FC236}">
                  <a16:creationId xmlns:a16="http://schemas.microsoft.com/office/drawing/2014/main" xmlns="" id="{BBDA33E1-5EDA-41B2-B02A-B99F817BFD2A}"/>
                </a:ext>
              </a:extLst>
            </p:cNvPr>
            <p:cNvSpPr/>
            <p:nvPr/>
          </p:nvSpPr>
          <p:spPr>
            <a:xfrm>
              <a:off x="5845950" y="2548050"/>
              <a:ext cx="355425" cy="342925"/>
            </a:xfrm>
            <a:custGeom>
              <a:avLst/>
              <a:gdLst/>
              <a:ahLst/>
              <a:cxnLst/>
              <a:rect l="l" t="t" r="r" b="b"/>
              <a:pathLst>
                <a:path w="14217" h="13717" extrusionOk="0">
                  <a:moveTo>
                    <a:pt x="13991" y="977"/>
                  </a:moveTo>
                  <a:cubicBezTo>
                    <a:pt x="13574" y="656"/>
                    <a:pt x="13193" y="382"/>
                    <a:pt x="12800" y="108"/>
                  </a:cubicBezTo>
                  <a:cubicBezTo>
                    <a:pt x="12717" y="37"/>
                    <a:pt x="12609" y="1"/>
                    <a:pt x="12514" y="1"/>
                  </a:cubicBezTo>
                  <a:cubicBezTo>
                    <a:pt x="12336" y="1"/>
                    <a:pt x="12205" y="144"/>
                    <a:pt x="12121" y="239"/>
                  </a:cubicBezTo>
                  <a:cubicBezTo>
                    <a:pt x="11550" y="942"/>
                    <a:pt x="10966" y="1644"/>
                    <a:pt x="10466" y="2239"/>
                  </a:cubicBezTo>
                  <a:cubicBezTo>
                    <a:pt x="10347" y="2382"/>
                    <a:pt x="10216" y="2525"/>
                    <a:pt x="10073" y="2680"/>
                  </a:cubicBezTo>
                  <a:cubicBezTo>
                    <a:pt x="10050" y="2728"/>
                    <a:pt x="10002" y="2763"/>
                    <a:pt x="9978" y="2799"/>
                  </a:cubicBezTo>
                  <a:lnTo>
                    <a:pt x="9883" y="2716"/>
                  </a:lnTo>
                  <a:cubicBezTo>
                    <a:pt x="9752" y="2597"/>
                    <a:pt x="9645" y="2489"/>
                    <a:pt x="9514" y="2418"/>
                  </a:cubicBezTo>
                  <a:lnTo>
                    <a:pt x="9466" y="2382"/>
                  </a:lnTo>
                  <a:cubicBezTo>
                    <a:pt x="9169" y="2227"/>
                    <a:pt x="8871" y="2061"/>
                    <a:pt x="8549" y="1989"/>
                  </a:cubicBezTo>
                  <a:cubicBezTo>
                    <a:pt x="8252" y="1906"/>
                    <a:pt x="7954" y="1882"/>
                    <a:pt x="7656" y="1835"/>
                  </a:cubicBezTo>
                  <a:cubicBezTo>
                    <a:pt x="7395" y="1811"/>
                    <a:pt x="7145" y="1775"/>
                    <a:pt x="6894" y="1715"/>
                  </a:cubicBezTo>
                  <a:cubicBezTo>
                    <a:pt x="6597" y="1656"/>
                    <a:pt x="6287" y="1632"/>
                    <a:pt x="5966" y="1632"/>
                  </a:cubicBezTo>
                  <a:cubicBezTo>
                    <a:pt x="5216" y="1632"/>
                    <a:pt x="4442" y="1811"/>
                    <a:pt x="3501" y="2204"/>
                  </a:cubicBezTo>
                  <a:cubicBezTo>
                    <a:pt x="2811" y="2489"/>
                    <a:pt x="2263" y="2894"/>
                    <a:pt x="1858" y="3370"/>
                  </a:cubicBezTo>
                  <a:cubicBezTo>
                    <a:pt x="1049" y="4371"/>
                    <a:pt x="489" y="5585"/>
                    <a:pt x="227" y="7014"/>
                  </a:cubicBezTo>
                  <a:cubicBezTo>
                    <a:pt x="1" y="8252"/>
                    <a:pt x="179" y="9466"/>
                    <a:pt x="727" y="10574"/>
                  </a:cubicBezTo>
                  <a:cubicBezTo>
                    <a:pt x="1489" y="12086"/>
                    <a:pt x="2739" y="13086"/>
                    <a:pt x="4418" y="13526"/>
                  </a:cubicBezTo>
                  <a:cubicBezTo>
                    <a:pt x="4859" y="13646"/>
                    <a:pt x="5299" y="13717"/>
                    <a:pt x="5763" y="13717"/>
                  </a:cubicBezTo>
                  <a:cubicBezTo>
                    <a:pt x="6406" y="13717"/>
                    <a:pt x="7085" y="13598"/>
                    <a:pt x="7799" y="13372"/>
                  </a:cubicBezTo>
                  <a:cubicBezTo>
                    <a:pt x="8276" y="13217"/>
                    <a:pt x="8704" y="13026"/>
                    <a:pt x="9085" y="12788"/>
                  </a:cubicBezTo>
                  <a:cubicBezTo>
                    <a:pt x="10252" y="12050"/>
                    <a:pt x="11002" y="10895"/>
                    <a:pt x="11407" y="9157"/>
                  </a:cubicBezTo>
                  <a:cubicBezTo>
                    <a:pt x="11705" y="7835"/>
                    <a:pt x="11717" y="6573"/>
                    <a:pt x="11431" y="5395"/>
                  </a:cubicBezTo>
                  <a:cubicBezTo>
                    <a:pt x="11371" y="5121"/>
                    <a:pt x="11419" y="4930"/>
                    <a:pt x="11586" y="4728"/>
                  </a:cubicBezTo>
                  <a:cubicBezTo>
                    <a:pt x="11895" y="4347"/>
                    <a:pt x="12193" y="3966"/>
                    <a:pt x="12479" y="3609"/>
                  </a:cubicBezTo>
                  <a:cubicBezTo>
                    <a:pt x="12609" y="3442"/>
                    <a:pt x="12729" y="3275"/>
                    <a:pt x="12860" y="3120"/>
                  </a:cubicBezTo>
                  <a:cubicBezTo>
                    <a:pt x="12967" y="2978"/>
                    <a:pt x="13086" y="2835"/>
                    <a:pt x="13193" y="2704"/>
                  </a:cubicBezTo>
                  <a:cubicBezTo>
                    <a:pt x="13431" y="2418"/>
                    <a:pt x="13669" y="2120"/>
                    <a:pt x="13883" y="1811"/>
                  </a:cubicBezTo>
                  <a:cubicBezTo>
                    <a:pt x="13979" y="1704"/>
                    <a:pt x="14026" y="1573"/>
                    <a:pt x="14086" y="1454"/>
                  </a:cubicBezTo>
                  <a:cubicBezTo>
                    <a:pt x="14110" y="1394"/>
                    <a:pt x="14122" y="1334"/>
                    <a:pt x="14157" y="1275"/>
                  </a:cubicBezTo>
                  <a:lnTo>
                    <a:pt x="14217" y="1156"/>
                  </a:lnTo>
                  <a:close/>
                  <a:moveTo>
                    <a:pt x="9419" y="3561"/>
                  </a:moveTo>
                  <a:cubicBezTo>
                    <a:pt x="8883" y="4275"/>
                    <a:pt x="8347" y="4990"/>
                    <a:pt x="7811" y="5716"/>
                  </a:cubicBezTo>
                  <a:cubicBezTo>
                    <a:pt x="7490" y="6168"/>
                    <a:pt x="7145" y="6633"/>
                    <a:pt x="6823" y="7073"/>
                  </a:cubicBezTo>
                  <a:cubicBezTo>
                    <a:pt x="6823" y="7073"/>
                    <a:pt x="6787" y="7109"/>
                    <a:pt x="6764" y="7121"/>
                  </a:cubicBezTo>
                  <a:lnTo>
                    <a:pt x="6764" y="7121"/>
                  </a:lnTo>
                  <a:lnTo>
                    <a:pt x="5228" y="4930"/>
                  </a:lnTo>
                  <a:lnTo>
                    <a:pt x="5109" y="4990"/>
                  </a:lnTo>
                  <a:cubicBezTo>
                    <a:pt x="4989" y="5049"/>
                    <a:pt x="4870" y="5121"/>
                    <a:pt x="4751" y="5180"/>
                  </a:cubicBezTo>
                  <a:cubicBezTo>
                    <a:pt x="4418" y="5359"/>
                    <a:pt x="4108" y="5525"/>
                    <a:pt x="3811" y="5704"/>
                  </a:cubicBezTo>
                  <a:cubicBezTo>
                    <a:pt x="3680" y="5799"/>
                    <a:pt x="3644" y="6002"/>
                    <a:pt x="3632" y="6168"/>
                  </a:cubicBezTo>
                  <a:lnTo>
                    <a:pt x="3632" y="6216"/>
                  </a:lnTo>
                  <a:cubicBezTo>
                    <a:pt x="3620" y="6311"/>
                    <a:pt x="3680" y="6395"/>
                    <a:pt x="3739" y="6466"/>
                  </a:cubicBezTo>
                  <a:cubicBezTo>
                    <a:pt x="3751" y="6478"/>
                    <a:pt x="3751" y="6490"/>
                    <a:pt x="3763" y="6514"/>
                  </a:cubicBezTo>
                  <a:lnTo>
                    <a:pt x="4299" y="7359"/>
                  </a:lnTo>
                  <a:cubicBezTo>
                    <a:pt x="4882" y="8300"/>
                    <a:pt x="5490" y="9264"/>
                    <a:pt x="6097" y="10205"/>
                  </a:cubicBezTo>
                  <a:cubicBezTo>
                    <a:pt x="6204" y="10347"/>
                    <a:pt x="6359" y="10455"/>
                    <a:pt x="6502" y="10562"/>
                  </a:cubicBezTo>
                  <a:cubicBezTo>
                    <a:pt x="6585" y="10598"/>
                    <a:pt x="6656" y="10657"/>
                    <a:pt x="6728" y="10717"/>
                  </a:cubicBezTo>
                  <a:lnTo>
                    <a:pt x="6847" y="10812"/>
                  </a:lnTo>
                  <a:cubicBezTo>
                    <a:pt x="6847" y="10812"/>
                    <a:pt x="7383" y="10157"/>
                    <a:pt x="7585" y="9883"/>
                  </a:cubicBezTo>
                  <a:cubicBezTo>
                    <a:pt x="8073" y="9312"/>
                    <a:pt x="8514" y="8752"/>
                    <a:pt x="8966" y="8192"/>
                  </a:cubicBezTo>
                  <a:cubicBezTo>
                    <a:pt x="9419" y="7621"/>
                    <a:pt x="9871" y="7049"/>
                    <a:pt x="10335" y="6430"/>
                  </a:cubicBezTo>
                  <a:lnTo>
                    <a:pt x="10824" y="5811"/>
                  </a:lnTo>
                  <a:cubicBezTo>
                    <a:pt x="10859" y="5918"/>
                    <a:pt x="10907" y="5990"/>
                    <a:pt x="10907" y="6061"/>
                  </a:cubicBezTo>
                  <a:cubicBezTo>
                    <a:pt x="11133" y="8014"/>
                    <a:pt x="10824" y="9621"/>
                    <a:pt x="9942" y="10990"/>
                  </a:cubicBezTo>
                  <a:cubicBezTo>
                    <a:pt x="9240" y="12074"/>
                    <a:pt x="8121" y="12717"/>
                    <a:pt x="6633" y="12884"/>
                  </a:cubicBezTo>
                  <a:cubicBezTo>
                    <a:pt x="6299" y="12907"/>
                    <a:pt x="6002" y="12943"/>
                    <a:pt x="5728" y="12943"/>
                  </a:cubicBezTo>
                  <a:cubicBezTo>
                    <a:pt x="5073" y="12943"/>
                    <a:pt x="4513" y="12836"/>
                    <a:pt x="4001" y="12622"/>
                  </a:cubicBezTo>
                  <a:cubicBezTo>
                    <a:pt x="2120" y="11848"/>
                    <a:pt x="1072" y="10419"/>
                    <a:pt x="882" y="8371"/>
                  </a:cubicBezTo>
                  <a:cubicBezTo>
                    <a:pt x="727" y="6692"/>
                    <a:pt x="1263" y="5121"/>
                    <a:pt x="2489" y="3728"/>
                  </a:cubicBezTo>
                  <a:cubicBezTo>
                    <a:pt x="3311" y="2775"/>
                    <a:pt x="4406" y="2299"/>
                    <a:pt x="5728" y="2299"/>
                  </a:cubicBezTo>
                  <a:cubicBezTo>
                    <a:pt x="5966" y="2299"/>
                    <a:pt x="6204" y="2311"/>
                    <a:pt x="6466" y="2347"/>
                  </a:cubicBezTo>
                  <a:cubicBezTo>
                    <a:pt x="7037" y="2418"/>
                    <a:pt x="7656" y="2501"/>
                    <a:pt x="8264" y="2620"/>
                  </a:cubicBezTo>
                  <a:cubicBezTo>
                    <a:pt x="8752" y="2716"/>
                    <a:pt x="9121" y="2918"/>
                    <a:pt x="9395" y="3263"/>
                  </a:cubicBezTo>
                  <a:cubicBezTo>
                    <a:pt x="9502" y="3394"/>
                    <a:pt x="9502" y="3454"/>
                    <a:pt x="9419" y="3561"/>
                  </a:cubicBezTo>
                  <a:close/>
                  <a:moveTo>
                    <a:pt x="6704" y="9693"/>
                  </a:moveTo>
                  <a:cubicBezTo>
                    <a:pt x="6680" y="9681"/>
                    <a:pt x="6668" y="9681"/>
                    <a:pt x="6668" y="9657"/>
                  </a:cubicBezTo>
                  <a:cubicBezTo>
                    <a:pt x="6585" y="9585"/>
                    <a:pt x="6490" y="9514"/>
                    <a:pt x="6430" y="9443"/>
                  </a:cubicBezTo>
                  <a:cubicBezTo>
                    <a:pt x="5894" y="8609"/>
                    <a:pt x="5359" y="7788"/>
                    <a:pt x="4811" y="6907"/>
                  </a:cubicBezTo>
                  <a:lnTo>
                    <a:pt x="4382" y="6228"/>
                  </a:lnTo>
                  <a:lnTo>
                    <a:pt x="4978" y="5906"/>
                  </a:lnTo>
                  <a:cubicBezTo>
                    <a:pt x="5204" y="6073"/>
                    <a:pt x="5347" y="6299"/>
                    <a:pt x="5490" y="6549"/>
                  </a:cubicBezTo>
                  <a:cubicBezTo>
                    <a:pt x="5573" y="6668"/>
                    <a:pt x="5644" y="6799"/>
                    <a:pt x="5728" y="6907"/>
                  </a:cubicBezTo>
                  <a:cubicBezTo>
                    <a:pt x="5823" y="7026"/>
                    <a:pt x="5894" y="7145"/>
                    <a:pt x="5990" y="7276"/>
                  </a:cubicBezTo>
                  <a:cubicBezTo>
                    <a:pt x="6061" y="7419"/>
                    <a:pt x="6144" y="7550"/>
                    <a:pt x="6240" y="7669"/>
                  </a:cubicBezTo>
                  <a:cubicBezTo>
                    <a:pt x="6371" y="7847"/>
                    <a:pt x="6537" y="7931"/>
                    <a:pt x="6716" y="7931"/>
                  </a:cubicBezTo>
                  <a:cubicBezTo>
                    <a:pt x="6835" y="7931"/>
                    <a:pt x="7014" y="7895"/>
                    <a:pt x="7192" y="7680"/>
                  </a:cubicBezTo>
                  <a:cubicBezTo>
                    <a:pt x="7335" y="7502"/>
                    <a:pt x="7478" y="7311"/>
                    <a:pt x="7597" y="7133"/>
                  </a:cubicBezTo>
                  <a:cubicBezTo>
                    <a:pt x="7668" y="7014"/>
                    <a:pt x="7752" y="6907"/>
                    <a:pt x="7835" y="6788"/>
                  </a:cubicBezTo>
                  <a:cubicBezTo>
                    <a:pt x="8049" y="6490"/>
                    <a:pt x="8264" y="6204"/>
                    <a:pt x="8490" y="5906"/>
                  </a:cubicBezTo>
                  <a:cubicBezTo>
                    <a:pt x="9097" y="5097"/>
                    <a:pt x="9716" y="4263"/>
                    <a:pt x="10347" y="3442"/>
                  </a:cubicBezTo>
                  <a:cubicBezTo>
                    <a:pt x="10776" y="2870"/>
                    <a:pt x="11240" y="2323"/>
                    <a:pt x="11681" y="1787"/>
                  </a:cubicBezTo>
                  <a:cubicBezTo>
                    <a:pt x="11836" y="1608"/>
                    <a:pt x="11967" y="1442"/>
                    <a:pt x="12121" y="1263"/>
                  </a:cubicBezTo>
                  <a:cubicBezTo>
                    <a:pt x="12193" y="1180"/>
                    <a:pt x="12276" y="1084"/>
                    <a:pt x="12383" y="989"/>
                  </a:cubicBezTo>
                  <a:lnTo>
                    <a:pt x="12455" y="906"/>
                  </a:lnTo>
                  <a:lnTo>
                    <a:pt x="13229" y="1418"/>
                  </a:lnTo>
                  <a:cubicBezTo>
                    <a:pt x="12669" y="2418"/>
                    <a:pt x="7668" y="8752"/>
                    <a:pt x="6704" y="9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3968;p116">
            <a:extLst>
              <a:ext uri="{FF2B5EF4-FFF2-40B4-BE49-F238E27FC236}">
                <a16:creationId xmlns:a16="http://schemas.microsoft.com/office/drawing/2014/main" xmlns="" id="{A65CBE80-25D8-48E7-9821-CC54D073CEB7}"/>
              </a:ext>
            </a:extLst>
          </p:cNvPr>
          <p:cNvGrpSpPr/>
          <p:nvPr/>
        </p:nvGrpSpPr>
        <p:grpSpPr>
          <a:xfrm>
            <a:off x="555365" y="3575034"/>
            <a:ext cx="428607" cy="413533"/>
            <a:chOff x="5845950" y="2548050"/>
            <a:chExt cx="355425" cy="342925"/>
          </a:xfrm>
        </p:grpSpPr>
        <p:sp>
          <p:nvSpPr>
            <p:cNvPr id="28" name="Google Shape;3969;p116">
              <a:extLst>
                <a:ext uri="{FF2B5EF4-FFF2-40B4-BE49-F238E27FC236}">
                  <a16:creationId xmlns:a16="http://schemas.microsoft.com/office/drawing/2014/main" xmlns="" id="{7211727B-17EA-4F5A-BE68-3034546DBD95}"/>
                </a:ext>
              </a:extLst>
            </p:cNvPr>
            <p:cNvSpPr/>
            <p:nvPr/>
          </p:nvSpPr>
          <p:spPr>
            <a:xfrm>
              <a:off x="5859350" y="2598075"/>
              <a:ext cx="267025" cy="278625"/>
            </a:xfrm>
            <a:custGeom>
              <a:avLst/>
              <a:gdLst/>
              <a:ahLst/>
              <a:cxnLst/>
              <a:rect l="l" t="t" r="r" b="b"/>
              <a:pathLst>
                <a:path w="10681" h="11145" extrusionOk="0">
                  <a:moveTo>
                    <a:pt x="6168" y="5322"/>
                  </a:moveTo>
                  <a:cubicBezTo>
                    <a:pt x="5644" y="4584"/>
                    <a:pt x="5156" y="3870"/>
                    <a:pt x="4620" y="3120"/>
                  </a:cubicBezTo>
                  <a:cubicBezTo>
                    <a:pt x="4144" y="3382"/>
                    <a:pt x="3727" y="3584"/>
                    <a:pt x="3322" y="3834"/>
                  </a:cubicBezTo>
                  <a:cubicBezTo>
                    <a:pt x="3227" y="3894"/>
                    <a:pt x="3227" y="4096"/>
                    <a:pt x="3215" y="4239"/>
                  </a:cubicBezTo>
                  <a:cubicBezTo>
                    <a:pt x="3215" y="4298"/>
                    <a:pt x="3275" y="4370"/>
                    <a:pt x="3322" y="4429"/>
                  </a:cubicBezTo>
                  <a:cubicBezTo>
                    <a:pt x="4096" y="5668"/>
                    <a:pt x="4858" y="6906"/>
                    <a:pt x="5644" y="8120"/>
                  </a:cubicBezTo>
                  <a:cubicBezTo>
                    <a:pt x="5763" y="8311"/>
                    <a:pt x="6001" y="8418"/>
                    <a:pt x="6239" y="8597"/>
                  </a:cubicBezTo>
                  <a:cubicBezTo>
                    <a:pt x="6954" y="7727"/>
                    <a:pt x="7609" y="6918"/>
                    <a:pt x="8263" y="6096"/>
                  </a:cubicBezTo>
                  <a:cubicBezTo>
                    <a:pt x="8918" y="5287"/>
                    <a:pt x="9549" y="4453"/>
                    <a:pt x="10288" y="3524"/>
                  </a:cubicBezTo>
                  <a:cubicBezTo>
                    <a:pt x="10383" y="3763"/>
                    <a:pt x="10478" y="3894"/>
                    <a:pt x="10490" y="4048"/>
                  </a:cubicBezTo>
                  <a:cubicBezTo>
                    <a:pt x="10680" y="5810"/>
                    <a:pt x="10478" y="7549"/>
                    <a:pt x="9514" y="9073"/>
                  </a:cubicBezTo>
                  <a:cubicBezTo>
                    <a:pt x="8740" y="10299"/>
                    <a:pt x="7513" y="10871"/>
                    <a:pt x="6097" y="11037"/>
                  </a:cubicBezTo>
                  <a:cubicBezTo>
                    <a:pt x="5180" y="11144"/>
                    <a:pt x="4251" y="11133"/>
                    <a:pt x="3382" y="10775"/>
                  </a:cubicBezTo>
                  <a:cubicBezTo>
                    <a:pt x="1429" y="9966"/>
                    <a:pt x="358" y="8501"/>
                    <a:pt x="167" y="6394"/>
                  </a:cubicBezTo>
                  <a:cubicBezTo>
                    <a:pt x="1" y="4584"/>
                    <a:pt x="643" y="2989"/>
                    <a:pt x="1798" y="1631"/>
                  </a:cubicBezTo>
                  <a:cubicBezTo>
                    <a:pt x="2858" y="417"/>
                    <a:pt x="4299" y="0"/>
                    <a:pt x="5894" y="191"/>
                  </a:cubicBezTo>
                  <a:cubicBezTo>
                    <a:pt x="6501" y="262"/>
                    <a:pt x="7097" y="357"/>
                    <a:pt x="7716" y="476"/>
                  </a:cubicBezTo>
                  <a:cubicBezTo>
                    <a:pt x="8192" y="560"/>
                    <a:pt x="8621" y="774"/>
                    <a:pt x="8930" y="1179"/>
                  </a:cubicBezTo>
                  <a:cubicBezTo>
                    <a:pt x="9061" y="1334"/>
                    <a:pt x="9121" y="1489"/>
                    <a:pt x="8978" y="1679"/>
                  </a:cubicBezTo>
                  <a:cubicBezTo>
                    <a:pt x="8097" y="2846"/>
                    <a:pt x="7240" y="4013"/>
                    <a:pt x="6370" y="5179"/>
                  </a:cubicBezTo>
                  <a:cubicBezTo>
                    <a:pt x="6358" y="5191"/>
                    <a:pt x="6311" y="5227"/>
                    <a:pt x="6168" y="5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70;p116">
              <a:extLst>
                <a:ext uri="{FF2B5EF4-FFF2-40B4-BE49-F238E27FC236}">
                  <a16:creationId xmlns:a16="http://schemas.microsoft.com/office/drawing/2014/main" xmlns="" id="{F272A032-7E35-484F-A84B-64A4C73FE9CD}"/>
                </a:ext>
              </a:extLst>
            </p:cNvPr>
            <p:cNvSpPr/>
            <p:nvPr/>
          </p:nvSpPr>
          <p:spPr>
            <a:xfrm>
              <a:off x="5950125" y="2566525"/>
              <a:ext cx="231025" cy="228325"/>
            </a:xfrm>
            <a:custGeom>
              <a:avLst/>
              <a:gdLst/>
              <a:ahLst/>
              <a:cxnLst/>
              <a:rect l="l" t="t" r="r" b="b"/>
              <a:pathLst>
                <a:path w="9241" h="9133" extrusionOk="0">
                  <a:moveTo>
                    <a:pt x="8264" y="0"/>
                  </a:moveTo>
                  <a:cubicBezTo>
                    <a:pt x="8621" y="238"/>
                    <a:pt x="8931" y="441"/>
                    <a:pt x="9240" y="631"/>
                  </a:cubicBezTo>
                  <a:cubicBezTo>
                    <a:pt x="9085" y="1203"/>
                    <a:pt x="3275" y="8549"/>
                    <a:pt x="2549" y="9132"/>
                  </a:cubicBezTo>
                  <a:cubicBezTo>
                    <a:pt x="2418" y="9013"/>
                    <a:pt x="2251" y="8906"/>
                    <a:pt x="2144" y="8763"/>
                  </a:cubicBezTo>
                  <a:cubicBezTo>
                    <a:pt x="1430" y="7680"/>
                    <a:pt x="739" y="6572"/>
                    <a:pt x="1" y="5418"/>
                  </a:cubicBezTo>
                  <a:cubicBezTo>
                    <a:pt x="334" y="5239"/>
                    <a:pt x="561" y="5120"/>
                    <a:pt x="811" y="4977"/>
                  </a:cubicBezTo>
                  <a:cubicBezTo>
                    <a:pt x="1251" y="5239"/>
                    <a:pt x="1406" y="5715"/>
                    <a:pt x="1668" y="6072"/>
                  </a:cubicBezTo>
                  <a:cubicBezTo>
                    <a:pt x="1846" y="6310"/>
                    <a:pt x="2001" y="6584"/>
                    <a:pt x="2180" y="6822"/>
                  </a:cubicBezTo>
                  <a:cubicBezTo>
                    <a:pt x="2382" y="7108"/>
                    <a:pt x="2668" y="7108"/>
                    <a:pt x="2894" y="6846"/>
                  </a:cubicBezTo>
                  <a:cubicBezTo>
                    <a:pt x="3108" y="6560"/>
                    <a:pt x="3323" y="6251"/>
                    <a:pt x="3525" y="5965"/>
                  </a:cubicBezTo>
                  <a:cubicBezTo>
                    <a:pt x="4359" y="4846"/>
                    <a:pt x="5192" y="3715"/>
                    <a:pt x="6049" y="2620"/>
                  </a:cubicBezTo>
                  <a:cubicBezTo>
                    <a:pt x="6609" y="1869"/>
                    <a:pt x="7216" y="1155"/>
                    <a:pt x="7811" y="441"/>
                  </a:cubicBezTo>
                  <a:cubicBezTo>
                    <a:pt x="7931" y="310"/>
                    <a:pt x="8073" y="179"/>
                    <a:pt x="8264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71;p116">
              <a:extLst>
                <a:ext uri="{FF2B5EF4-FFF2-40B4-BE49-F238E27FC236}">
                  <a16:creationId xmlns:a16="http://schemas.microsoft.com/office/drawing/2014/main" xmlns="" id="{362C8D4D-49DA-4B93-A4E0-A30E36DE9272}"/>
                </a:ext>
              </a:extLst>
            </p:cNvPr>
            <p:cNvSpPr/>
            <p:nvPr/>
          </p:nvSpPr>
          <p:spPr>
            <a:xfrm>
              <a:off x="5845950" y="2548050"/>
              <a:ext cx="355425" cy="342925"/>
            </a:xfrm>
            <a:custGeom>
              <a:avLst/>
              <a:gdLst/>
              <a:ahLst/>
              <a:cxnLst/>
              <a:rect l="l" t="t" r="r" b="b"/>
              <a:pathLst>
                <a:path w="14217" h="13717" extrusionOk="0">
                  <a:moveTo>
                    <a:pt x="13991" y="977"/>
                  </a:moveTo>
                  <a:cubicBezTo>
                    <a:pt x="13574" y="656"/>
                    <a:pt x="13193" y="382"/>
                    <a:pt x="12800" y="108"/>
                  </a:cubicBezTo>
                  <a:cubicBezTo>
                    <a:pt x="12717" y="37"/>
                    <a:pt x="12609" y="1"/>
                    <a:pt x="12514" y="1"/>
                  </a:cubicBezTo>
                  <a:cubicBezTo>
                    <a:pt x="12336" y="1"/>
                    <a:pt x="12205" y="144"/>
                    <a:pt x="12121" y="239"/>
                  </a:cubicBezTo>
                  <a:cubicBezTo>
                    <a:pt x="11550" y="942"/>
                    <a:pt x="10966" y="1644"/>
                    <a:pt x="10466" y="2239"/>
                  </a:cubicBezTo>
                  <a:cubicBezTo>
                    <a:pt x="10347" y="2382"/>
                    <a:pt x="10216" y="2525"/>
                    <a:pt x="10073" y="2680"/>
                  </a:cubicBezTo>
                  <a:cubicBezTo>
                    <a:pt x="10050" y="2728"/>
                    <a:pt x="10002" y="2763"/>
                    <a:pt x="9978" y="2799"/>
                  </a:cubicBezTo>
                  <a:lnTo>
                    <a:pt x="9883" y="2716"/>
                  </a:lnTo>
                  <a:cubicBezTo>
                    <a:pt x="9752" y="2597"/>
                    <a:pt x="9645" y="2489"/>
                    <a:pt x="9514" y="2418"/>
                  </a:cubicBezTo>
                  <a:lnTo>
                    <a:pt x="9466" y="2382"/>
                  </a:lnTo>
                  <a:cubicBezTo>
                    <a:pt x="9169" y="2227"/>
                    <a:pt x="8871" y="2061"/>
                    <a:pt x="8549" y="1989"/>
                  </a:cubicBezTo>
                  <a:cubicBezTo>
                    <a:pt x="8252" y="1906"/>
                    <a:pt x="7954" y="1882"/>
                    <a:pt x="7656" y="1835"/>
                  </a:cubicBezTo>
                  <a:cubicBezTo>
                    <a:pt x="7395" y="1811"/>
                    <a:pt x="7145" y="1775"/>
                    <a:pt x="6894" y="1715"/>
                  </a:cubicBezTo>
                  <a:cubicBezTo>
                    <a:pt x="6597" y="1656"/>
                    <a:pt x="6287" y="1632"/>
                    <a:pt x="5966" y="1632"/>
                  </a:cubicBezTo>
                  <a:cubicBezTo>
                    <a:pt x="5216" y="1632"/>
                    <a:pt x="4442" y="1811"/>
                    <a:pt x="3501" y="2204"/>
                  </a:cubicBezTo>
                  <a:cubicBezTo>
                    <a:pt x="2811" y="2489"/>
                    <a:pt x="2263" y="2894"/>
                    <a:pt x="1858" y="3370"/>
                  </a:cubicBezTo>
                  <a:cubicBezTo>
                    <a:pt x="1049" y="4371"/>
                    <a:pt x="489" y="5585"/>
                    <a:pt x="227" y="7014"/>
                  </a:cubicBezTo>
                  <a:cubicBezTo>
                    <a:pt x="1" y="8252"/>
                    <a:pt x="179" y="9466"/>
                    <a:pt x="727" y="10574"/>
                  </a:cubicBezTo>
                  <a:cubicBezTo>
                    <a:pt x="1489" y="12086"/>
                    <a:pt x="2739" y="13086"/>
                    <a:pt x="4418" y="13526"/>
                  </a:cubicBezTo>
                  <a:cubicBezTo>
                    <a:pt x="4859" y="13646"/>
                    <a:pt x="5299" y="13717"/>
                    <a:pt x="5763" y="13717"/>
                  </a:cubicBezTo>
                  <a:cubicBezTo>
                    <a:pt x="6406" y="13717"/>
                    <a:pt x="7085" y="13598"/>
                    <a:pt x="7799" y="13372"/>
                  </a:cubicBezTo>
                  <a:cubicBezTo>
                    <a:pt x="8276" y="13217"/>
                    <a:pt x="8704" y="13026"/>
                    <a:pt x="9085" y="12788"/>
                  </a:cubicBezTo>
                  <a:cubicBezTo>
                    <a:pt x="10252" y="12050"/>
                    <a:pt x="11002" y="10895"/>
                    <a:pt x="11407" y="9157"/>
                  </a:cubicBezTo>
                  <a:cubicBezTo>
                    <a:pt x="11705" y="7835"/>
                    <a:pt x="11717" y="6573"/>
                    <a:pt x="11431" y="5395"/>
                  </a:cubicBezTo>
                  <a:cubicBezTo>
                    <a:pt x="11371" y="5121"/>
                    <a:pt x="11419" y="4930"/>
                    <a:pt x="11586" y="4728"/>
                  </a:cubicBezTo>
                  <a:cubicBezTo>
                    <a:pt x="11895" y="4347"/>
                    <a:pt x="12193" y="3966"/>
                    <a:pt x="12479" y="3609"/>
                  </a:cubicBezTo>
                  <a:cubicBezTo>
                    <a:pt x="12609" y="3442"/>
                    <a:pt x="12729" y="3275"/>
                    <a:pt x="12860" y="3120"/>
                  </a:cubicBezTo>
                  <a:cubicBezTo>
                    <a:pt x="12967" y="2978"/>
                    <a:pt x="13086" y="2835"/>
                    <a:pt x="13193" y="2704"/>
                  </a:cubicBezTo>
                  <a:cubicBezTo>
                    <a:pt x="13431" y="2418"/>
                    <a:pt x="13669" y="2120"/>
                    <a:pt x="13883" y="1811"/>
                  </a:cubicBezTo>
                  <a:cubicBezTo>
                    <a:pt x="13979" y="1704"/>
                    <a:pt x="14026" y="1573"/>
                    <a:pt x="14086" y="1454"/>
                  </a:cubicBezTo>
                  <a:cubicBezTo>
                    <a:pt x="14110" y="1394"/>
                    <a:pt x="14122" y="1334"/>
                    <a:pt x="14157" y="1275"/>
                  </a:cubicBezTo>
                  <a:lnTo>
                    <a:pt x="14217" y="1156"/>
                  </a:lnTo>
                  <a:close/>
                  <a:moveTo>
                    <a:pt x="9419" y="3561"/>
                  </a:moveTo>
                  <a:cubicBezTo>
                    <a:pt x="8883" y="4275"/>
                    <a:pt x="8347" y="4990"/>
                    <a:pt x="7811" y="5716"/>
                  </a:cubicBezTo>
                  <a:cubicBezTo>
                    <a:pt x="7490" y="6168"/>
                    <a:pt x="7145" y="6633"/>
                    <a:pt x="6823" y="7073"/>
                  </a:cubicBezTo>
                  <a:cubicBezTo>
                    <a:pt x="6823" y="7073"/>
                    <a:pt x="6787" y="7109"/>
                    <a:pt x="6764" y="7121"/>
                  </a:cubicBezTo>
                  <a:lnTo>
                    <a:pt x="6764" y="7121"/>
                  </a:lnTo>
                  <a:lnTo>
                    <a:pt x="5228" y="4930"/>
                  </a:lnTo>
                  <a:lnTo>
                    <a:pt x="5109" y="4990"/>
                  </a:lnTo>
                  <a:cubicBezTo>
                    <a:pt x="4989" y="5049"/>
                    <a:pt x="4870" y="5121"/>
                    <a:pt x="4751" y="5180"/>
                  </a:cubicBezTo>
                  <a:cubicBezTo>
                    <a:pt x="4418" y="5359"/>
                    <a:pt x="4108" y="5525"/>
                    <a:pt x="3811" y="5704"/>
                  </a:cubicBezTo>
                  <a:cubicBezTo>
                    <a:pt x="3680" y="5799"/>
                    <a:pt x="3644" y="6002"/>
                    <a:pt x="3632" y="6168"/>
                  </a:cubicBezTo>
                  <a:lnTo>
                    <a:pt x="3632" y="6216"/>
                  </a:lnTo>
                  <a:cubicBezTo>
                    <a:pt x="3620" y="6311"/>
                    <a:pt x="3680" y="6395"/>
                    <a:pt x="3739" y="6466"/>
                  </a:cubicBezTo>
                  <a:cubicBezTo>
                    <a:pt x="3751" y="6478"/>
                    <a:pt x="3751" y="6490"/>
                    <a:pt x="3763" y="6514"/>
                  </a:cubicBezTo>
                  <a:lnTo>
                    <a:pt x="4299" y="7359"/>
                  </a:lnTo>
                  <a:cubicBezTo>
                    <a:pt x="4882" y="8300"/>
                    <a:pt x="5490" y="9264"/>
                    <a:pt x="6097" y="10205"/>
                  </a:cubicBezTo>
                  <a:cubicBezTo>
                    <a:pt x="6204" y="10347"/>
                    <a:pt x="6359" y="10455"/>
                    <a:pt x="6502" y="10562"/>
                  </a:cubicBezTo>
                  <a:cubicBezTo>
                    <a:pt x="6585" y="10598"/>
                    <a:pt x="6656" y="10657"/>
                    <a:pt x="6728" y="10717"/>
                  </a:cubicBezTo>
                  <a:lnTo>
                    <a:pt x="6847" y="10812"/>
                  </a:lnTo>
                  <a:cubicBezTo>
                    <a:pt x="6847" y="10812"/>
                    <a:pt x="7383" y="10157"/>
                    <a:pt x="7585" y="9883"/>
                  </a:cubicBezTo>
                  <a:cubicBezTo>
                    <a:pt x="8073" y="9312"/>
                    <a:pt x="8514" y="8752"/>
                    <a:pt x="8966" y="8192"/>
                  </a:cubicBezTo>
                  <a:cubicBezTo>
                    <a:pt x="9419" y="7621"/>
                    <a:pt x="9871" y="7049"/>
                    <a:pt x="10335" y="6430"/>
                  </a:cubicBezTo>
                  <a:lnTo>
                    <a:pt x="10824" y="5811"/>
                  </a:lnTo>
                  <a:cubicBezTo>
                    <a:pt x="10859" y="5918"/>
                    <a:pt x="10907" y="5990"/>
                    <a:pt x="10907" y="6061"/>
                  </a:cubicBezTo>
                  <a:cubicBezTo>
                    <a:pt x="11133" y="8014"/>
                    <a:pt x="10824" y="9621"/>
                    <a:pt x="9942" y="10990"/>
                  </a:cubicBezTo>
                  <a:cubicBezTo>
                    <a:pt x="9240" y="12074"/>
                    <a:pt x="8121" y="12717"/>
                    <a:pt x="6633" y="12884"/>
                  </a:cubicBezTo>
                  <a:cubicBezTo>
                    <a:pt x="6299" y="12907"/>
                    <a:pt x="6002" y="12943"/>
                    <a:pt x="5728" y="12943"/>
                  </a:cubicBezTo>
                  <a:cubicBezTo>
                    <a:pt x="5073" y="12943"/>
                    <a:pt x="4513" y="12836"/>
                    <a:pt x="4001" y="12622"/>
                  </a:cubicBezTo>
                  <a:cubicBezTo>
                    <a:pt x="2120" y="11848"/>
                    <a:pt x="1072" y="10419"/>
                    <a:pt x="882" y="8371"/>
                  </a:cubicBezTo>
                  <a:cubicBezTo>
                    <a:pt x="727" y="6692"/>
                    <a:pt x="1263" y="5121"/>
                    <a:pt x="2489" y="3728"/>
                  </a:cubicBezTo>
                  <a:cubicBezTo>
                    <a:pt x="3311" y="2775"/>
                    <a:pt x="4406" y="2299"/>
                    <a:pt x="5728" y="2299"/>
                  </a:cubicBezTo>
                  <a:cubicBezTo>
                    <a:pt x="5966" y="2299"/>
                    <a:pt x="6204" y="2311"/>
                    <a:pt x="6466" y="2347"/>
                  </a:cubicBezTo>
                  <a:cubicBezTo>
                    <a:pt x="7037" y="2418"/>
                    <a:pt x="7656" y="2501"/>
                    <a:pt x="8264" y="2620"/>
                  </a:cubicBezTo>
                  <a:cubicBezTo>
                    <a:pt x="8752" y="2716"/>
                    <a:pt x="9121" y="2918"/>
                    <a:pt x="9395" y="3263"/>
                  </a:cubicBezTo>
                  <a:cubicBezTo>
                    <a:pt x="9502" y="3394"/>
                    <a:pt x="9502" y="3454"/>
                    <a:pt x="9419" y="3561"/>
                  </a:cubicBezTo>
                  <a:close/>
                  <a:moveTo>
                    <a:pt x="6704" y="9693"/>
                  </a:moveTo>
                  <a:cubicBezTo>
                    <a:pt x="6680" y="9681"/>
                    <a:pt x="6668" y="9681"/>
                    <a:pt x="6668" y="9657"/>
                  </a:cubicBezTo>
                  <a:cubicBezTo>
                    <a:pt x="6585" y="9585"/>
                    <a:pt x="6490" y="9514"/>
                    <a:pt x="6430" y="9443"/>
                  </a:cubicBezTo>
                  <a:cubicBezTo>
                    <a:pt x="5894" y="8609"/>
                    <a:pt x="5359" y="7788"/>
                    <a:pt x="4811" y="6907"/>
                  </a:cubicBezTo>
                  <a:lnTo>
                    <a:pt x="4382" y="6228"/>
                  </a:lnTo>
                  <a:lnTo>
                    <a:pt x="4978" y="5906"/>
                  </a:lnTo>
                  <a:cubicBezTo>
                    <a:pt x="5204" y="6073"/>
                    <a:pt x="5347" y="6299"/>
                    <a:pt x="5490" y="6549"/>
                  </a:cubicBezTo>
                  <a:cubicBezTo>
                    <a:pt x="5573" y="6668"/>
                    <a:pt x="5644" y="6799"/>
                    <a:pt x="5728" y="6907"/>
                  </a:cubicBezTo>
                  <a:cubicBezTo>
                    <a:pt x="5823" y="7026"/>
                    <a:pt x="5894" y="7145"/>
                    <a:pt x="5990" y="7276"/>
                  </a:cubicBezTo>
                  <a:cubicBezTo>
                    <a:pt x="6061" y="7419"/>
                    <a:pt x="6144" y="7550"/>
                    <a:pt x="6240" y="7669"/>
                  </a:cubicBezTo>
                  <a:cubicBezTo>
                    <a:pt x="6371" y="7847"/>
                    <a:pt x="6537" y="7931"/>
                    <a:pt x="6716" y="7931"/>
                  </a:cubicBezTo>
                  <a:cubicBezTo>
                    <a:pt x="6835" y="7931"/>
                    <a:pt x="7014" y="7895"/>
                    <a:pt x="7192" y="7680"/>
                  </a:cubicBezTo>
                  <a:cubicBezTo>
                    <a:pt x="7335" y="7502"/>
                    <a:pt x="7478" y="7311"/>
                    <a:pt x="7597" y="7133"/>
                  </a:cubicBezTo>
                  <a:cubicBezTo>
                    <a:pt x="7668" y="7014"/>
                    <a:pt x="7752" y="6907"/>
                    <a:pt x="7835" y="6788"/>
                  </a:cubicBezTo>
                  <a:cubicBezTo>
                    <a:pt x="8049" y="6490"/>
                    <a:pt x="8264" y="6204"/>
                    <a:pt x="8490" y="5906"/>
                  </a:cubicBezTo>
                  <a:cubicBezTo>
                    <a:pt x="9097" y="5097"/>
                    <a:pt x="9716" y="4263"/>
                    <a:pt x="10347" y="3442"/>
                  </a:cubicBezTo>
                  <a:cubicBezTo>
                    <a:pt x="10776" y="2870"/>
                    <a:pt x="11240" y="2323"/>
                    <a:pt x="11681" y="1787"/>
                  </a:cubicBezTo>
                  <a:cubicBezTo>
                    <a:pt x="11836" y="1608"/>
                    <a:pt x="11967" y="1442"/>
                    <a:pt x="12121" y="1263"/>
                  </a:cubicBezTo>
                  <a:cubicBezTo>
                    <a:pt x="12193" y="1180"/>
                    <a:pt x="12276" y="1084"/>
                    <a:pt x="12383" y="989"/>
                  </a:cubicBezTo>
                  <a:lnTo>
                    <a:pt x="12455" y="906"/>
                  </a:lnTo>
                  <a:lnTo>
                    <a:pt x="13229" y="1418"/>
                  </a:lnTo>
                  <a:cubicBezTo>
                    <a:pt x="12669" y="2418"/>
                    <a:pt x="7668" y="8752"/>
                    <a:pt x="6704" y="9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0328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98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2032" name="Google Shape;2032;p98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98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4" name="Google Shape;2034;p98"/>
          <p:cNvSpPr txBox="1">
            <a:spLocks noGrp="1"/>
          </p:cNvSpPr>
          <p:nvPr>
            <p:ph type="title"/>
          </p:nvPr>
        </p:nvSpPr>
        <p:spPr>
          <a:xfrm rot="21425575">
            <a:off x="2193106" y="1240947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1500"/>
              <a:t>Chia sẻ</a:t>
            </a:r>
            <a:endParaRPr sz="11500"/>
          </a:p>
        </p:txBody>
      </p:sp>
      <p:grpSp>
        <p:nvGrpSpPr>
          <p:cNvPr id="2035" name="Google Shape;2035;p98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2036" name="Google Shape;2036;p98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98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98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98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98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98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98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3" name="Google Shape;2043;p98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2044" name="Google Shape;2044;p98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98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98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98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98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98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98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98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98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3" name="Google Shape;2053;p98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2054" name="Google Shape;2054;p9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9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9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9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9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9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9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Vocabulary Workshop XL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982</TotalTime>
  <Words>357</Words>
  <Application>Microsoft Office PowerPoint</Application>
  <PresentationFormat>On-screen Show (16:9)</PresentationFormat>
  <Paragraphs>56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Times New Roman</vt:lpstr>
      <vt:lpstr>#9Slide03 Quicksand Medium</vt:lpstr>
      <vt:lpstr>Paytone One</vt:lpstr>
      <vt:lpstr>#9Slide03 Quicksand</vt:lpstr>
      <vt:lpstr>Roboto Condensed Light</vt:lpstr>
      <vt:lpstr>Pangolin</vt:lpstr>
      <vt:lpstr>#9Slide03 Quicksand Bold</vt:lpstr>
      <vt:lpstr>Baloo 2</vt:lpstr>
      <vt:lpstr>English Vocabulary Workshop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Động não, luyện trí</vt:lpstr>
      <vt:lpstr>PowerPoint Presentation</vt:lpstr>
      <vt:lpstr>PowerPoint Presentation</vt:lpstr>
      <vt:lpstr>Chia sẻ</vt:lpstr>
      <vt:lpstr>CAM KẾT HÀNH ĐỘNG</vt:lpstr>
      <vt:lpstr>PowerPoint Presentation</vt:lpstr>
      <vt:lpstr>PowerPoint Presentation</vt:lpstr>
      <vt:lpstr>Chân thành cảm ơn  các thầy, cô giáo và các con học sinh!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Nguyen Thi Thu Huong</dc:creator>
  <dc:description>9Slide.vn</dc:description>
  <cp:lastModifiedBy>THANH HUONG</cp:lastModifiedBy>
  <cp:revision>44</cp:revision>
  <dcterms:modified xsi:type="dcterms:W3CDTF">2023-10-10T17:05:59Z</dcterms:modified>
  <cp:category>9Slide.vn</cp:category>
</cp:coreProperties>
</file>