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7" r:id="rId2"/>
    <p:sldId id="1062" r:id="rId3"/>
    <p:sldId id="1128" r:id="rId4"/>
    <p:sldId id="285" r:id="rId5"/>
    <p:sldId id="8539" r:id="rId6"/>
    <p:sldId id="1069" r:id="rId7"/>
    <p:sldId id="3386" r:id="rId8"/>
    <p:sldId id="8540" r:id="rId9"/>
    <p:sldId id="8541" r:id="rId10"/>
    <p:sldId id="8542" r:id="rId11"/>
    <p:sldId id="8543" r:id="rId12"/>
    <p:sldId id="8544" r:id="rId13"/>
    <p:sldId id="1071" r:id="rId14"/>
    <p:sldId id="294" r:id="rId15"/>
    <p:sldId id="3415" r:id="rId16"/>
    <p:sldId id="8545" r:id="rId17"/>
    <p:sldId id="8546" r:id="rId18"/>
    <p:sldId id="3383" r:id="rId19"/>
    <p:sldId id="3365" r:id="rId20"/>
    <p:sldId id="8547" r:id="rId21"/>
    <p:sldId id="8548" r:id="rId22"/>
    <p:sldId id="8549" r:id="rId23"/>
    <p:sldId id="8550" r:id="rId24"/>
    <p:sldId id="8551" r:id="rId25"/>
    <p:sldId id="3400" r:id="rId26"/>
    <p:sldId id="8552" r:id="rId27"/>
    <p:sldId id="8553" r:id="rId28"/>
    <p:sldId id="85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524" autoAdjust="0"/>
  </p:normalViewPr>
  <p:slideViewPr>
    <p:cSldViewPr snapToGrid="0">
      <p:cViewPr varScale="1">
        <p:scale>
          <a:sx n="65" d="100"/>
          <a:sy n="65" d="100"/>
        </p:scale>
        <p:origin x="16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8980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636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a:defRPr/>
            </a:pPr>
            <a:fld id="{7C25B2B0-692A-46A2-956F-D87A1A3CFB5B}" type="datetimeFigureOut">
              <a:rPr lang="zh-CN" altLang="en-US"/>
              <a:pPr>
                <a:defRPr/>
              </a:pPr>
              <a:t>2023/8/23</a:t>
            </a:fld>
            <a:endParaRPr lang="zh-CN" altLang="en-US"/>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9" name="Pictur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904146" y="1827993"/>
            <a:ext cx="3904146" cy="3972479"/>
          </a:xfrm>
          <a:prstGeom prst="rect">
            <a:avLst/>
          </a:prstGeom>
        </p:spPr>
      </p:pic>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73" r:id="rId14"/>
    <p:sldLayoutId id="2147483674" r:id="rId15"/>
    <p:sldLayoutId id="2147483676" r:id="rId16"/>
    <p:sldLayoutId id="2147483677" r:id="rId1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7939555" y="8263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17ABA78-6763-A819-E3B4-3CC7BD0CEB9E}"/>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3F3DE06F-878B-5DC2-631C-60D02F6F1AEC}"/>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75DBE54A-0B39-EEE0-6311-1ABE0282F6CB}"/>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1" name="TextBox 10">
            <a:extLst>
              <a:ext uri="{FF2B5EF4-FFF2-40B4-BE49-F238E27FC236}">
                <a16:creationId xmlns:a16="http://schemas.microsoft.com/office/drawing/2014/main" id="{2DBF45CC-6352-39C1-E520-F94C31D3678E}"/>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CEE4E6C3-704C-ED16-5F58-DF5F6EC1D4E0}"/>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3" name="TextBox 12">
            <a:extLst>
              <a:ext uri="{FF2B5EF4-FFF2-40B4-BE49-F238E27FC236}">
                <a16:creationId xmlns:a16="http://schemas.microsoft.com/office/drawing/2014/main" id="{09D3A112-1E87-8E19-42C3-A861C751B35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19B4B9EE-8AC6-29D6-E324-0F1FFA0BF3B3}"/>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5" name="TextBox 14">
            <a:extLst>
              <a:ext uri="{FF2B5EF4-FFF2-40B4-BE49-F238E27FC236}">
                <a16:creationId xmlns:a16="http://schemas.microsoft.com/office/drawing/2014/main" id="{1FA1ED49-8C1C-823C-0BCC-8F70C47B4EBF}"/>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3686C4F2-DD2D-F63D-165E-05EDA5808F04}"/>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7" name="Picture 16">
            <a:extLst>
              <a:ext uri="{FF2B5EF4-FFF2-40B4-BE49-F238E27FC236}">
                <a16:creationId xmlns:a16="http://schemas.microsoft.com/office/drawing/2014/main" id="{2D6C1EDE-EADC-6B82-2406-7A1E565C1F34}"/>
              </a:ext>
            </a:extLst>
          </p:cNvPr>
          <p:cNvPicPr>
            <a:picLocks noChangeAspect="1"/>
          </p:cNvPicPr>
          <p:nvPr/>
        </p:nvPicPr>
        <p:blipFill>
          <a:blip r:embed="rId4"/>
          <a:stretch>
            <a:fillRect/>
          </a:stretch>
        </p:blipFill>
        <p:spPr>
          <a:xfrm>
            <a:off x="3145377" y="121017"/>
            <a:ext cx="6090432" cy="1444877"/>
          </a:xfrm>
          <a:prstGeom prst="rect">
            <a:avLst/>
          </a:prstGeom>
        </p:spPr>
      </p:pic>
    </p:spTree>
    <p:extLst>
      <p:ext uri="{BB962C8B-B14F-4D97-AF65-F5344CB8AC3E}">
        <p14:creationId xmlns:p14="http://schemas.microsoft.com/office/powerpoint/2010/main" val="414425797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11" grpId="0" uiExpand="1" build="p"/>
      <p:bldP spid="13" grpId="0" uiExpand="1" build="p"/>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500" advClick="0" advTm="2000">
        <p:cover/>
      </p:transition>
    </mc:Choice>
    <mc:Fallback xmlns="">
      <p:transition spd="slow" advClick="0" advTm="200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500</Words>
  <Application>Microsoft Office PowerPoint</Application>
  <PresentationFormat>Widescreen</PresentationFormat>
  <Paragraphs>49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宋体</vt:lpstr>
      <vt:lpstr>Arial</vt:lpstr>
      <vt:lpstr>Calibri</vt:lpstr>
      <vt:lpstr>等线</vt:lpstr>
      <vt:lpstr>Georgia</vt:lpstr>
      <vt:lpstr>Times New Roman</vt:lpstr>
      <vt:lpstr>思源黑体 CN Bold</vt:lpstr>
      <vt:lpstr>思源黑体 Medium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9Slide</cp:lastModifiedBy>
  <cp:revision>30</cp:revision>
  <dcterms:created xsi:type="dcterms:W3CDTF">2023-07-25T13:02:49Z</dcterms:created>
  <dcterms:modified xsi:type="dcterms:W3CDTF">2023-08-23T12:33:24Z</dcterms:modified>
  <cp:category>9Slide.vn</cp:category>
</cp:coreProperties>
</file>