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701" r:id="rId2"/>
  </p:sldMasterIdLst>
  <p:sldIdLst>
    <p:sldId id="1541" r:id="rId3"/>
    <p:sldId id="257" r:id="rId4"/>
    <p:sldId id="258" r:id="rId5"/>
    <p:sldId id="262" r:id="rId6"/>
    <p:sldId id="260" r:id="rId7"/>
    <p:sldId id="261" r:id="rId8"/>
    <p:sldId id="263" r:id="rId9"/>
    <p:sldId id="264" r:id="rId10"/>
    <p:sldId id="265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381D"/>
    <a:srgbClr val="FFFFCC"/>
    <a:srgbClr val="3EBA56"/>
    <a:srgbClr val="0000FF"/>
    <a:srgbClr val="FF3399"/>
    <a:srgbClr val="FF33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215D-BB68-4874-A09F-71946D1D3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56AF-6D5D-4909-9651-073FB8B4E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862A4-D799-4864-B53A-5BD4BED48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33531B-4176-4A92-B8F9-61BFC40F3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2D3198-4F72-4DF9-8B09-935EADD11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86534E-F7E4-4B28-90DF-A3C4AF45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9C47AB-FCEF-406E-984E-019C2CB9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3187AE-36F1-4480-9F51-8F46D2FF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1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2F9037-820D-4995-BEB4-85EC964DA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D22DF2-30C6-49F9-9F53-318337B43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5DB6F1-58D6-48B8-B17C-E82B991D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8145B6-36E9-4E2B-B46C-B57F44E95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3D1E4D-EB21-44BB-8F8E-D9E42C15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91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BF3C0-3E5C-4F1A-AC2D-583981FCA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3987FC-CC3C-4F39-94BA-D1BB317FC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DDCDFD-5436-44B7-96CD-167430E9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B1C5AE-10CA-4A9E-BFE8-E3F7C453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7E27A6-C1B0-43A4-B4C2-8DCD2F89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2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FE9599-CCC3-4A2C-9687-695DF50B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694A00-AD8A-49A6-B683-3C9D309FC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2FF5886-2E0C-4E30-898E-DE646233F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BBF71D-5E0F-41C0-AE78-F774F678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B6DDE9-0B1C-439B-A22D-59EC63A4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37E433-19C7-4320-9AA6-D76EB7C0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76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D3ECEE-15E5-44FB-95D7-2341D9428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205F2DD-A477-45FD-AF99-82C160A57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2C2650-4277-4C64-AC25-5BE231F8F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AF0C15-8478-4D44-8B45-723A64EC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5DFA366-7302-4B7E-8FCD-11818D8A5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4D4B1C0-E151-48E2-9F49-EC83E2C1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E129D16-9F75-4616-AFA9-8CDAEA31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467B11C-8C01-45FA-9988-C2FEF211F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67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8A20E5-D2F5-4AE2-924F-78A072EB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8932654-95BE-4778-B3ED-7CA09B0E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727A392-5DA9-47F4-B3FA-8AB9EDC5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B3FD82E-65E8-4012-816D-1413810A0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57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9284A2A-FC86-4B10-A76B-408E43C9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D95C250-ACED-4CB9-901A-79995157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43E7537-A942-433C-A081-9277D6D7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79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0EFB82-8335-4BB2-BCF6-96E1AF6A4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E09295-1C10-4734-B302-B33461B6C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CB5E93-E6F0-4068-8388-D7CFC2171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920202-188B-492A-BC37-5D5B26B1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102898-6B36-4009-AEDE-C1BB4B107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DE7AE0-FD6F-4D5D-A251-25F89C26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5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27D23-202C-4094-9370-389359E9C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6AD1EE-9D8E-4D42-8B46-F86D43499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D37AEA5-F718-4863-A50E-9BEFECCE0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C330AF2-3E7A-4E92-AD8F-64C282BC6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3CE721-82BF-4A5C-B653-65EF52E5A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709A08-CD57-49D8-BC69-339CD7C2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BE3E37-FED7-4E52-8086-0D1C813A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37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9F4564-EB5C-4EEA-A596-7FF0C6E7E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909D996-90EF-44BA-B78B-25B0E342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DDEB7B-C7AA-4E66-9780-09833B94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4693BA-0832-4B69-9153-1C3BAD36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FCF9C0-49D0-4349-80D6-9CE48455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12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F8B3D7-1A6C-4392-A83E-27E9636E7C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FA472B1-019F-4571-A7BC-BB6F3D747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C8D120-B2B9-4EB1-8F3B-F7EDBC7B8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C9E892-8CE2-4E5E-B0E5-19D7B90C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88C079-CE07-493F-A412-F109FC406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56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97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BA7AB-3D5C-475A-990F-69C4017E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D497-7948-4BB2-8087-AEFBFC1F7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504B-1336-412D-93AE-B7D651536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7C38-00C8-4DF6-B672-1BE8E95CB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289FD-AD09-4EE6-98EF-8FEB83650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BF809-68D3-432D-8B40-BEA8F9722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07EA4-A383-4509-819F-278E779D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2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3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fld id="{42C7CE94-8E08-43CD-BA53-B8E81EFC6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12411A0-63B8-4C3C-A202-4CA1FA507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C30F466-F98A-486D-BB75-AA55654FB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047DAB-5D3F-476E-8621-A40FD3377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CF863-FEE7-4172-9EB9-7429EEC709AE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1A1031-F9C9-4E21-A60C-BFA239C3F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F5682C-33ED-43F8-A334-CD1B7C314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6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7910C97-13B0-4A44-ADF2-EAF9C57EAD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" y="0"/>
            <a:ext cx="9112348" cy="6858000"/>
          </a:xfrm>
          <a:prstGeom prst="rect">
            <a:avLst/>
          </a:prstGeom>
        </p:spPr>
      </p:pic>
      <p:sp>
        <p:nvSpPr>
          <p:cNvPr id="4" name="WordArt 6">
            <a:extLst>
              <a:ext uri="{FF2B5EF4-FFF2-40B4-BE49-F238E27FC236}">
                <a16:creationId xmlns:a16="http://schemas.microsoft.com/office/drawing/2014/main" xmlns="" id="{55B04B1F-F640-4273-9089-AD054753D67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61950"/>
            <a:ext cx="6161001" cy="9786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Bef>
                <a:spcPct val="0"/>
              </a:spcBef>
            </a:pPr>
            <a:r>
              <a:rPr lang="vi-VN" sz="1800" b="1" kern="10" dirty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vi-VN" sz="1800" b="1" kern="10" dirty="0" smtClean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GIANG BIỆN</a:t>
            </a:r>
            <a:endParaRPr lang="en-US" sz="1800" b="1" kern="10" dirty="0">
              <a:ln w="222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A3CBD4B3-B72A-4E8B-AAF5-5034F9FF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00" y="2438400"/>
            <a:ext cx="80883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4 </a:t>
            </a:r>
          </a:p>
        </p:txBody>
      </p:sp>
    </p:spTree>
    <p:extLst>
      <p:ext uri="{BB962C8B-B14F-4D97-AF65-F5344CB8AC3E}">
        <p14:creationId xmlns:p14="http://schemas.microsoft.com/office/powerpoint/2010/main" val="39314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685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3075" name="Picture 6" descr="em_gi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"/>
            <a:ext cx="8229600" cy="4530725"/>
          </a:xfrm>
          <a:noFill/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z="2600" u="sng"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im%20tu%20thap%20mat%20troi%20Mexico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6147" name="Picture 5" descr="piramid060608_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9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7171" name="Text Box 20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7172" name="Text Box 21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7173" name="Text Box 23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u="sng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8198" name="Text Box 18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/>
      <p:bldP spid="16404" grpId="0"/>
      <p:bldP spid="164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4400" y="2286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0" y="2057400"/>
            <a:ext cx="9144000" cy="457041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1/ </a:t>
            </a:r>
            <a:r>
              <a:rPr lang="en-US" sz="2400" i="1">
                <a:latin typeface="Arial" charset="0"/>
              </a:rPr>
              <a:t>Chọn chữ viết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úng chính tả trong ngoặc </a:t>
            </a:r>
            <a:r>
              <a:rPr lang="vi-VN" sz="2400" i="1">
                <a:latin typeface="Arial" charset="0"/>
              </a:rPr>
              <a:t>đơ</a:t>
            </a:r>
            <a:r>
              <a:rPr lang="en-US" sz="2400" i="1">
                <a:latin typeface="Arial" charset="0"/>
              </a:rPr>
              <a:t>n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ể hoàn chỉnh  các câu v</a:t>
            </a:r>
            <a:r>
              <a:rPr lang="vi-VN" sz="2400" i="1">
                <a:latin typeface="Arial" charset="0"/>
              </a:rPr>
              <a:t>ă</a:t>
            </a:r>
            <a:r>
              <a:rPr lang="en-US" sz="2400" i="1">
                <a:latin typeface="Arial" charset="0"/>
              </a:rPr>
              <a:t>n d</a:t>
            </a:r>
            <a:r>
              <a:rPr lang="vi-VN" sz="2400" i="1">
                <a:latin typeface="Arial" charset="0"/>
              </a:rPr>
              <a:t>ư</a:t>
            </a:r>
            <a:r>
              <a:rPr lang="en-US" sz="2400" i="1">
                <a:latin typeface="Arial" charset="0"/>
              </a:rPr>
              <a:t>ới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ây:</a:t>
            </a:r>
          </a:p>
          <a:p>
            <a:r>
              <a:rPr lang="en-US" sz="2400">
                <a:latin typeface="Arial" charset="0"/>
              </a:rPr>
              <a:t>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là (       / xinh) vật kì diệu nhất trên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ất. Họ (biếc /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) trồng trọt, ch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nuôi, xây dựng nhà cửa, khám phá những bí mật nằm sâu trong lòng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ất, chinh phục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 d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ng, chinh phục khoảng không vũ trụ bao la. Họ còn (biếc /       ) làm th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, vẽ tranh, (          / xáng) tác âm nhạc, tạo ra những công trình kiến trúc (tuyệc /         ) mĩ,…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làm cho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 trở nên t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ẹp và tràn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ầy sức sống. 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( sứng /         )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áng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gọi là “hoa của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ất”.</a:t>
            </a:r>
          </a:p>
          <a:p>
            <a:endParaRPr lang="en-US" sz="2400">
              <a:latin typeface="Arial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925638" y="2971800"/>
            <a:ext cx="750887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sinh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14288" y="344805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791200" y="403860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28600" y="4419600"/>
            <a:ext cx="85248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sáng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054100" y="4800600"/>
            <a:ext cx="8509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tuyệt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5257800" y="5181600"/>
            <a:ext cx="8890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xứng</a:t>
            </a:r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  <p:bldP spid="17419" grpId="0"/>
      <p:bldP spid="17420" grpId="0"/>
      <p:bldP spid="17421" grpId="0"/>
      <p:bldP spid="174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6" descr="kim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0"/>
            <a:ext cx="8077200" cy="42672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4876800" cy="488950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Trò ch</a:t>
            </a:r>
            <a:r>
              <a:rPr lang="vi-VN" u="sng">
                <a:latin typeface="Arial" charset="0"/>
              </a:rPr>
              <a:t>ơ</a:t>
            </a:r>
            <a:r>
              <a:rPr lang="en-US" u="sng">
                <a:latin typeface="Arial" charset="0"/>
              </a:rPr>
              <a:t>i</a:t>
            </a:r>
            <a:r>
              <a:rPr lang="en-US">
                <a:latin typeface="Arial" charset="0"/>
              </a:rPr>
              <a:t>: “ Bức tranh bí ẩn”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0" y="1295400"/>
            <a:ext cx="9144000" cy="885825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Câu hỏi: Từ ngữ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câu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viết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úng chính tả hay sai chính tả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Ai Cập chính là n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sản sinh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nhiều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iều bí ẩn.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Để xây dựng thành công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ng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ời Ai Cập </a:t>
            </a:r>
          </a:p>
          <a:p>
            <a:pPr algn="ctr">
              <a:spcBef>
                <a:spcPct val="0"/>
              </a:spcBef>
            </a:pP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sắp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sếp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những viên gạch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to một cách khoa học.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tinh sảo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bổ xung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cho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ộc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áo, kì vĩ của nó.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Nhìn từ xa lúc bình minh,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sinh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ộng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và </a:t>
            </a:r>
          </a:p>
          <a:p>
            <a:pPr algn="ctr"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 sáng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sủa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hẳn lên nhờ sự phản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chiếu của ánh sáng mặt trời</a:t>
            </a:r>
          </a:p>
        </p:txBody>
      </p:sp>
      <p:sp>
        <p:nvSpPr>
          <p:cNvPr id="18449" name="Rectangle 17" descr="Horizontal brick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</a:t>
            </a:r>
          </a:p>
        </p:txBody>
      </p:sp>
      <p:sp>
        <p:nvSpPr>
          <p:cNvPr id="18450" name="Rectangle 18" descr="Horizontal brick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18451" name="Rectangle 19" descr="Horizontal brick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18452" name="Rectangle 20" descr="Horizontal brick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4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4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4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4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9"/>
                  </p:tgtEl>
                </p:cond>
              </p:nextCondLst>
            </p:seq>
          </p:childTnLst>
        </p:cTn>
      </p:par>
    </p:tnLst>
    <p:bldLst>
      <p:bldP spid="18444" grpId="0" animBg="1"/>
      <p:bldP spid="18445" grpId="0" animBg="1"/>
      <p:bldP spid="18446" grpId="0" animBg="1"/>
      <p:bldP spid="18447" grpId="0" animBg="1"/>
      <p:bldP spid="18449" grpId="0" animBg="1"/>
      <p:bldP spid="18450" grpId="0" animBg="1"/>
      <p:bldP spid="18451" grpId="0" animBg="1"/>
      <p:bldP spid="18452" grpId="0" animBg="1"/>
    </p:bld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237</TotalTime>
  <Words>655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Balance</vt:lpstr>
      <vt:lpstr>19_Office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16</cp:revision>
  <dcterms:created xsi:type="dcterms:W3CDTF">2009-01-11T09:51:32Z</dcterms:created>
  <dcterms:modified xsi:type="dcterms:W3CDTF">2023-01-08T10:59:27Z</dcterms:modified>
</cp:coreProperties>
</file>