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1"/>
  </p:notesMasterIdLst>
  <p:sldIdLst>
    <p:sldId id="285" r:id="rId2"/>
    <p:sldId id="321" r:id="rId3"/>
    <p:sldId id="325" r:id="rId4"/>
    <p:sldId id="331" r:id="rId5"/>
    <p:sldId id="330" r:id="rId6"/>
    <p:sldId id="312" r:id="rId7"/>
    <p:sldId id="326" r:id="rId8"/>
    <p:sldId id="335" r:id="rId9"/>
    <p:sldId id="328" r:id="rId10"/>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Arial" charset="0"/>
      </a:defRPr>
    </a:lvl1pPr>
    <a:lvl2pPr marL="457200" algn="l" rtl="0" eaLnBrk="0" fontAlgn="base" hangingPunct="0">
      <a:spcBef>
        <a:spcPct val="0"/>
      </a:spcBef>
      <a:spcAft>
        <a:spcPct val="0"/>
      </a:spcAft>
      <a:defRPr kern="1200">
        <a:solidFill>
          <a:schemeClr val="tx1"/>
        </a:solidFill>
        <a:latin typeface="Arial" charset="0"/>
        <a:ea typeface="+mn-ea"/>
        <a:cs typeface="Arial" charset="0"/>
      </a:defRPr>
    </a:lvl2pPr>
    <a:lvl3pPr marL="914400" algn="l" rtl="0" eaLnBrk="0" fontAlgn="base" hangingPunct="0">
      <a:spcBef>
        <a:spcPct val="0"/>
      </a:spcBef>
      <a:spcAft>
        <a:spcPct val="0"/>
      </a:spcAft>
      <a:defRPr kern="1200">
        <a:solidFill>
          <a:schemeClr val="tx1"/>
        </a:solidFill>
        <a:latin typeface="Arial" charset="0"/>
        <a:ea typeface="+mn-ea"/>
        <a:cs typeface="Arial" charset="0"/>
      </a:defRPr>
    </a:lvl3pPr>
    <a:lvl4pPr marL="1371600" algn="l" rtl="0" eaLnBrk="0" fontAlgn="base" hangingPunct="0">
      <a:spcBef>
        <a:spcPct val="0"/>
      </a:spcBef>
      <a:spcAft>
        <a:spcPct val="0"/>
      </a:spcAft>
      <a:defRPr kern="1200">
        <a:solidFill>
          <a:schemeClr val="tx1"/>
        </a:solidFill>
        <a:latin typeface="Arial" charset="0"/>
        <a:ea typeface="+mn-ea"/>
        <a:cs typeface="Arial" charset="0"/>
      </a:defRPr>
    </a:lvl4pPr>
    <a:lvl5pPr marL="1828800" algn="l" rtl="0" eaLnBrk="0" fontAlgn="base" hangingPunct="0">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FF33CC"/>
    <a:srgbClr val="CCCCFF"/>
    <a:srgbClr val="66FFFF"/>
    <a:srgbClr val="FF0066"/>
    <a:srgbClr val="00CCFF"/>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00" autoAdjust="0"/>
    <p:restoredTop sz="89977" autoAdjust="0"/>
  </p:normalViewPr>
  <p:slideViewPr>
    <p:cSldViewPr>
      <p:cViewPr>
        <p:scale>
          <a:sx n="50" d="100"/>
          <a:sy n="50" d="100"/>
        </p:scale>
        <p:origin x="-1776" y="-43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C73D378-5468-4073-939C-A5319B67BDC8}" type="datetimeFigureOut">
              <a:rPr lang="en-US" smtClean="0"/>
              <a:t>5/12/2022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A95ED21-E8DB-458D-8F07-8EB4F5BBAE7E}" type="slidenum">
              <a:rPr lang="en-US" smtClean="0"/>
              <a:t>‹#›</a:t>
            </a:fld>
            <a:endParaRPr lang="en-US"/>
          </a:p>
        </p:txBody>
      </p:sp>
    </p:spTree>
    <p:extLst>
      <p:ext uri="{BB962C8B-B14F-4D97-AF65-F5344CB8AC3E}">
        <p14:creationId xmlns:p14="http://schemas.microsoft.com/office/powerpoint/2010/main" val="1654689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6EE5F069-E30C-415B-806C-029AA2CF99DB}" type="slidenum">
              <a:rPr lang="en-US" altLang="en-US"/>
              <a:pPr/>
              <a:t>‹#›</a:t>
            </a:fld>
            <a:endParaRPr lang="en-US" altLang="en-US"/>
          </a:p>
        </p:txBody>
      </p:sp>
    </p:spTree>
    <p:extLst>
      <p:ext uri="{BB962C8B-B14F-4D97-AF65-F5344CB8AC3E}">
        <p14:creationId xmlns:p14="http://schemas.microsoft.com/office/powerpoint/2010/main" val="989251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9AFD9E49-8400-487F-AAD6-9411006FD52D}" type="slidenum">
              <a:rPr lang="en-US" altLang="en-US"/>
              <a:pPr/>
              <a:t>‹#›</a:t>
            </a:fld>
            <a:endParaRPr lang="en-US" altLang="en-US"/>
          </a:p>
        </p:txBody>
      </p:sp>
    </p:spTree>
    <p:extLst>
      <p:ext uri="{BB962C8B-B14F-4D97-AF65-F5344CB8AC3E}">
        <p14:creationId xmlns:p14="http://schemas.microsoft.com/office/powerpoint/2010/main" val="795320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143DEB59-E41C-4DEA-9C7F-2AA95C97104F}" type="slidenum">
              <a:rPr lang="en-US" altLang="en-US"/>
              <a:pPr/>
              <a:t>‹#›</a:t>
            </a:fld>
            <a:endParaRPr lang="en-US" altLang="en-US"/>
          </a:p>
        </p:txBody>
      </p:sp>
    </p:spTree>
    <p:extLst>
      <p:ext uri="{BB962C8B-B14F-4D97-AF65-F5344CB8AC3E}">
        <p14:creationId xmlns:p14="http://schemas.microsoft.com/office/powerpoint/2010/main" val="16916404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pPr lvl="0"/>
            <a:endParaRPr lang="en-US" noProof="0" smtClean="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BD35EBC4-3A10-45D0-AF3A-8DD1D45DF7A3}" type="slidenum">
              <a:rPr lang="en-US" altLang="en-US"/>
              <a:pPr/>
              <a:t>‹#›</a:t>
            </a:fld>
            <a:endParaRPr lang="en-US" altLang="en-US"/>
          </a:p>
        </p:txBody>
      </p:sp>
    </p:spTree>
    <p:extLst>
      <p:ext uri="{BB962C8B-B14F-4D97-AF65-F5344CB8AC3E}">
        <p14:creationId xmlns:p14="http://schemas.microsoft.com/office/powerpoint/2010/main" val="4212102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A275654A-BEA0-464B-8A01-48FCE5DAC8FE}" type="slidenum">
              <a:rPr lang="en-US" altLang="en-US"/>
              <a:pPr/>
              <a:t>‹#›</a:t>
            </a:fld>
            <a:endParaRPr lang="en-US" altLang="en-US"/>
          </a:p>
        </p:txBody>
      </p:sp>
    </p:spTree>
    <p:extLst>
      <p:ext uri="{BB962C8B-B14F-4D97-AF65-F5344CB8AC3E}">
        <p14:creationId xmlns:p14="http://schemas.microsoft.com/office/powerpoint/2010/main" val="319655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fld id="{DA4F2CCE-9777-46EB-B5D2-172D8D5E55E8}" type="slidenum">
              <a:rPr lang="en-US" altLang="en-US"/>
              <a:pPr/>
              <a:t>‹#›</a:t>
            </a:fld>
            <a:endParaRPr lang="en-US" altLang="en-US"/>
          </a:p>
        </p:txBody>
      </p:sp>
    </p:spTree>
    <p:extLst>
      <p:ext uri="{BB962C8B-B14F-4D97-AF65-F5344CB8AC3E}">
        <p14:creationId xmlns:p14="http://schemas.microsoft.com/office/powerpoint/2010/main" val="35989234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A4D7CE53-4FF3-43A1-A47D-4B5FE98DD03C}" type="slidenum">
              <a:rPr lang="en-US" altLang="en-US"/>
              <a:pPr/>
              <a:t>‹#›</a:t>
            </a:fld>
            <a:endParaRPr lang="en-US" altLang="en-US"/>
          </a:p>
        </p:txBody>
      </p:sp>
    </p:spTree>
    <p:extLst>
      <p:ext uri="{BB962C8B-B14F-4D97-AF65-F5344CB8AC3E}">
        <p14:creationId xmlns:p14="http://schemas.microsoft.com/office/powerpoint/2010/main" val="1060922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fld id="{A56E84DF-92CF-4057-B115-5F3EEBCE895A}" type="slidenum">
              <a:rPr lang="en-US" altLang="en-US"/>
              <a:pPr/>
              <a:t>‹#›</a:t>
            </a:fld>
            <a:endParaRPr lang="en-US" altLang="en-US"/>
          </a:p>
        </p:txBody>
      </p:sp>
    </p:spTree>
    <p:extLst>
      <p:ext uri="{BB962C8B-B14F-4D97-AF65-F5344CB8AC3E}">
        <p14:creationId xmlns:p14="http://schemas.microsoft.com/office/powerpoint/2010/main" val="465316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fld id="{8C1B8548-4B97-453C-82B0-3862476D3E56}" type="slidenum">
              <a:rPr lang="en-US" altLang="en-US"/>
              <a:pPr/>
              <a:t>‹#›</a:t>
            </a:fld>
            <a:endParaRPr lang="en-US" altLang="en-US"/>
          </a:p>
        </p:txBody>
      </p:sp>
    </p:spTree>
    <p:extLst>
      <p:ext uri="{BB962C8B-B14F-4D97-AF65-F5344CB8AC3E}">
        <p14:creationId xmlns:p14="http://schemas.microsoft.com/office/powerpoint/2010/main" val="2649150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fld id="{37153694-98CD-4F4A-948C-C3D062BC1EB9}" type="slidenum">
              <a:rPr lang="en-US" altLang="en-US"/>
              <a:pPr/>
              <a:t>‹#›</a:t>
            </a:fld>
            <a:endParaRPr lang="en-US" altLang="en-US"/>
          </a:p>
        </p:txBody>
      </p:sp>
    </p:spTree>
    <p:extLst>
      <p:ext uri="{BB962C8B-B14F-4D97-AF65-F5344CB8AC3E}">
        <p14:creationId xmlns:p14="http://schemas.microsoft.com/office/powerpoint/2010/main" val="4125572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6561DD57-B823-4186-BD0D-3126EBD860D2}" type="slidenum">
              <a:rPr lang="en-US" altLang="en-US"/>
              <a:pPr/>
              <a:t>‹#›</a:t>
            </a:fld>
            <a:endParaRPr lang="en-US" altLang="en-US"/>
          </a:p>
        </p:txBody>
      </p:sp>
    </p:spTree>
    <p:extLst>
      <p:ext uri="{BB962C8B-B14F-4D97-AF65-F5344CB8AC3E}">
        <p14:creationId xmlns:p14="http://schemas.microsoft.com/office/powerpoint/2010/main" val="6474517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fld id="{20B64019-F7FA-45FA-A314-8EE8674CD775}" type="slidenum">
              <a:rPr lang="en-US" altLang="en-US"/>
              <a:pPr/>
              <a:t>‹#›</a:t>
            </a:fld>
            <a:endParaRPr lang="en-US" altLang="en-US"/>
          </a:p>
        </p:txBody>
      </p:sp>
    </p:spTree>
    <p:extLst>
      <p:ext uri="{BB962C8B-B14F-4D97-AF65-F5344CB8AC3E}">
        <p14:creationId xmlns:p14="http://schemas.microsoft.com/office/powerpoint/2010/main" val="39042166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8637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86372" name="Rectangle 4"/>
          <p:cNvSpPr>
            <a:spLocks noGrp="1" noChangeArrowheads="1"/>
          </p:cNvSpPr>
          <p:nvPr>
            <p:ph type="dt" sz="half" idx="2"/>
          </p:nvPr>
        </p:nvSpPr>
        <p:spPr bwMode="auto">
          <a:xfrm>
            <a:off x="457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400">
                <a:latin typeface="Arial" panose="020B0604020202020204" pitchFamily="34" charset="0"/>
                <a:cs typeface="Arial" panose="020B0604020202020204" pitchFamily="34" charset="0"/>
              </a:defRPr>
            </a:lvl1pPr>
          </a:lstStyle>
          <a:p>
            <a:pPr>
              <a:defRPr/>
            </a:pPr>
            <a:endParaRPr lang="en-US"/>
          </a:p>
        </p:txBody>
      </p:sp>
      <p:sp>
        <p:nvSpPr>
          <p:cNvPr id="186373" name="Rectangle 5"/>
          <p:cNvSpPr>
            <a:spLocks noGrp="1" noChangeArrowheads="1"/>
          </p:cNvSpPr>
          <p:nvPr>
            <p:ph type="ftr" sz="quarter" idx="3"/>
          </p:nvPr>
        </p:nvSpPr>
        <p:spPr bwMode="auto">
          <a:xfrm>
            <a:off x="3124200" y="6245225"/>
            <a:ext cx="2895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ctr" eaLnBrk="1" hangingPunct="1">
              <a:defRPr sz="1400">
                <a:latin typeface="Arial" panose="020B0604020202020204" pitchFamily="34" charset="0"/>
                <a:cs typeface="Arial" panose="020B0604020202020204" pitchFamily="34" charset="0"/>
              </a:defRPr>
            </a:lvl1pPr>
          </a:lstStyle>
          <a:p>
            <a:pPr>
              <a:defRPr/>
            </a:pPr>
            <a:endParaRPr lang="en-US"/>
          </a:p>
        </p:txBody>
      </p:sp>
      <p:sp>
        <p:nvSpPr>
          <p:cNvPr id="186374" name="Rectangle 6"/>
          <p:cNvSpPr>
            <a:spLocks noGrp="1" noChangeArrowheads="1"/>
          </p:cNvSpPr>
          <p:nvPr>
            <p:ph type="sldNum" sz="quarter" idx="4"/>
          </p:nvPr>
        </p:nvSpPr>
        <p:spPr bwMode="auto">
          <a:xfrm>
            <a:off x="6553200" y="6245225"/>
            <a:ext cx="213360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400"/>
            </a:lvl1pPr>
          </a:lstStyle>
          <a:p>
            <a:fld id="{27F78B3E-58B7-4246-A587-87F3A28AF6DE}"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63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863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86371">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86371">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8637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371" grpId="0" build="p">
        <p:tmplLst>
          <p:tmpl lvl="1">
            <p:tnLst>
              <p:par>
                <p:cTn presetID="1" presetClass="entr" presetSubtype="0" fill="hold" nodeType="click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86371"/>
                        </p:tgtEl>
                        <p:attrNameLst>
                          <p:attrName>style.visibility</p:attrName>
                        </p:attrNameLst>
                      </p:cBhvr>
                      <p:to>
                        <p:strVal val="visible"/>
                      </p:to>
                    </p:set>
                  </p:childTnLst>
                </p:cTn>
              </p:par>
            </p:tnLst>
          </p:tmpl>
        </p:tmplLst>
      </p:bldP>
    </p:bldLst>
  </p:timing>
  <p:txStyles>
    <p:titleStyle>
      <a:lvl1pPr algn="ctr" rtl="0" eaLnBrk="0" fontAlgn="base" hangingPunct="0">
        <a:spcBef>
          <a:spcPct val="0"/>
        </a:spcBef>
        <a:spcAft>
          <a:spcPct val="0"/>
        </a:spcAft>
        <a:defRPr sz="4400" kern="12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0" fontAlgn="base" hangingPunct="0">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a:xfrm>
            <a:off x="609600" y="533400"/>
            <a:ext cx="7848600" cy="1219200"/>
          </a:xfrm>
        </p:spPr>
        <p:txBody>
          <a:bodyPr/>
          <a:lstStyle/>
          <a:p>
            <a:pPr marL="1117600" indent="-1117600" eaLnBrk="1" hangingPunct="1"/>
            <a:r>
              <a:rPr lang="en-US" altLang="en-US" sz="4000" b="1" u="sng" dirty="0" err="1" smtClean="0">
                <a:solidFill>
                  <a:srgbClr val="0000FF"/>
                </a:solidFill>
              </a:rPr>
              <a:t>Khởi</a:t>
            </a:r>
            <a:r>
              <a:rPr lang="en-US" altLang="en-US" sz="4000" b="1" u="sng" dirty="0" smtClean="0">
                <a:solidFill>
                  <a:srgbClr val="0000FF"/>
                </a:solidFill>
              </a:rPr>
              <a:t> </a:t>
            </a:r>
            <a:r>
              <a:rPr lang="en-US" altLang="en-US" sz="4000" b="1" u="sng" dirty="0" err="1" smtClean="0">
                <a:solidFill>
                  <a:srgbClr val="0000FF"/>
                </a:solidFill>
              </a:rPr>
              <a:t>động</a:t>
            </a:r>
            <a:r>
              <a:rPr lang="en-US" altLang="en-US" sz="4000" b="1" dirty="0" smtClean="0">
                <a:solidFill>
                  <a:srgbClr val="00FF00"/>
                </a:solidFill>
              </a:rPr>
              <a:t/>
            </a:r>
            <a:br>
              <a:rPr lang="en-US" altLang="en-US" sz="4000" b="1" dirty="0" smtClean="0">
                <a:solidFill>
                  <a:srgbClr val="00FF00"/>
                </a:solidFill>
              </a:rPr>
            </a:br>
            <a:endParaRPr lang="en-US" altLang="en-US" sz="4000" b="1" dirty="0" smtClean="0">
              <a:solidFill>
                <a:srgbClr val="00FF00"/>
              </a:solidFill>
            </a:endParaRPr>
          </a:p>
        </p:txBody>
      </p:sp>
      <p:sp>
        <p:nvSpPr>
          <p:cNvPr id="50179" name="Rectangle 3"/>
          <p:cNvSpPr>
            <a:spLocks noGrp="1" noChangeArrowheads="1"/>
          </p:cNvSpPr>
          <p:nvPr>
            <p:ph type="body" idx="1"/>
          </p:nvPr>
        </p:nvSpPr>
        <p:spPr>
          <a:xfrm>
            <a:off x="304800" y="2057400"/>
            <a:ext cx="8534400" cy="3505200"/>
          </a:xfrm>
        </p:spPr>
        <p:txBody>
          <a:bodyPr/>
          <a:lstStyle/>
          <a:p>
            <a:pPr eaLnBrk="1" hangingPunct="1">
              <a:buFontTx/>
              <a:buNone/>
            </a:pPr>
            <a:r>
              <a:rPr lang="en-US" altLang="en-US" sz="4000" b="1" dirty="0" smtClean="0">
                <a:solidFill>
                  <a:srgbClr val="FF0000"/>
                </a:solidFill>
              </a:rPr>
              <a:t>        </a:t>
            </a:r>
            <a:r>
              <a:rPr lang="en-US" altLang="en-US" sz="4000" b="1" dirty="0" err="1" smtClean="0">
                <a:solidFill>
                  <a:srgbClr val="FF0000"/>
                </a:solidFill>
              </a:rPr>
              <a:t>Hãy</a:t>
            </a:r>
            <a:r>
              <a:rPr lang="en-US" altLang="en-US" sz="4000" b="1" dirty="0" smtClean="0">
                <a:solidFill>
                  <a:srgbClr val="FF0000"/>
                </a:solidFill>
              </a:rPr>
              <a:t> </a:t>
            </a:r>
            <a:r>
              <a:rPr lang="en-US" altLang="en-US" sz="4000" b="1" dirty="0" err="1" smtClean="0">
                <a:solidFill>
                  <a:srgbClr val="FF0000"/>
                </a:solidFill>
              </a:rPr>
              <a:t>giới</a:t>
            </a:r>
            <a:r>
              <a:rPr lang="en-US" altLang="en-US" sz="4000" b="1" dirty="0" smtClean="0">
                <a:solidFill>
                  <a:srgbClr val="FF0000"/>
                </a:solidFill>
              </a:rPr>
              <a:t> </a:t>
            </a:r>
            <a:r>
              <a:rPr lang="en-US" altLang="en-US" sz="4000" b="1" dirty="0" err="1" smtClean="0">
                <a:solidFill>
                  <a:srgbClr val="FF0000"/>
                </a:solidFill>
              </a:rPr>
              <a:t>thiệu</a:t>
            </a:r>
            <a:r>
              <a:rPr lang="en-US" altLang="en-US" sz="4000" b="1" dirty="0" smtClean="0">
                <a:solidFill>
                  <a:srgbClr val="FF0000"/>
                </a:solidFill>
              </a:rPr>
              <a:t> </a:t>
            </a:r>
            <a:r>
              <a:rPr lang="en-US" altLang="en-US" sz="4000" b="1" dirty="0" err="1" smtClean="0">
                <a:solidFill>
                  <a:srgbClr val="FF0000"/>
                </a:solidFill>
              </a:rPr>
              <a:t>với</a:t>
            </a:r>
            <a:r>
              <a:rPr lang="en-US" altLang="en-US" sz="4000" b="1" dirty="0" smtClean="0">
                <a:solidFill>
                  <a:srgbClr val="FF0000"/>
                </a:solidFill>
              </a:rPr>
              <a:t> </a:t>
            </a:r>
            <a:r>
              <a:rPr lang="en-US" altLang="en-US" sz="4000" b="1" dirty="0" err="1" smtClean="0">
                <a:solidFill>
                  <a:srgbClr val="FF0000"/>
                </a:solidFill>
              </a:rPr>
              <a:t>các</a:t>
            </a:r>
            <a:r>
              <a:rPr lang="en-US" altLang="en-US" sz="4000" b="1" dirty="0" smtClean="0">
                <a:solidFill>
                  <a:srgbClr val="FF0000"/>
                </a:solidFill>
              </a:rPr>
              <a:t> </a:t>
            </a:r>
            <a:r>
              <a:rPr lang="en-US" altLang="en-US" sz="4000" b="1" dirty="0" err="1" smtClean="0">
                <a:solidFill>
                  <a:srgbClr val="FF0000"/>
                </a:solidFill>
              </a:rPr>
              <a:t>bạn</a:t>
            </a:r>
            <a:r>
              <a:rPr lang="en-US" altLang="en-US" sz="4000" b="1" dirty="0" smtClean="0">
                <a:solidFill>
                  <a:srgbClr val="FF0000"/>
                </a:solidFill>
              </a:rPr>
              <a:t> </a:t>
            </a:r>
            <a:r>
              <a:rPr lang="en-US" altLang="en-US" sz="4000" b="1" dirty="0" err="1" smtClean="0">
                <a:solidFill>
                  <a:srgbClr val="FF0000"/>
                </a:solidFill>
              </a:rPr>
              <a:t>về</a:t>
            </a:r>
            <a:r>
              <a:rPr lang="en-US" altLang="en-US" sz="4000" b="1" dirty="0" smtClean="0">
                <a:solidFill>
                  <a:srgbClr val="FF0000"/>
                </a:solidFill>
              </a:rPr>
              <a:t> </a:t>
            </a:r>
            <a:r>
              <a:rPr lang="en-US" altLang="en-US" sz="4000" b="1" dirty="0" err="1" smtClean="0">
                <a:solidFill>
                  <a:srgbClr val="FF0000"/>
                </a:solidFill>
              </a:rPr>
              <a:t>một</a:t>
            </a:r>
            <a:r>
              <a:rPr lang="en-US" altLang="en-US" sz="4000" b="1" dirty="0" smtClean="0">
                <a:solidFill>
                  <a:srgbClr val="FF0000"/>
                </a:solidFill>
              </a:rPr>
              <a:t> </a:t>
            </a:r>
            <a:r>
              <a:rPr lang="en-US" altLang="en-US" sz="4000" b="1" dirty="0" err="1" smtClean="0">
                <a:solidFill>
                  <a:srgbClr val="FF0000"/>
                </a:solidFill>
              </a:rPr>
              <a:t>món</a:t>
            </a:r>
            <a:r>
              <a:rPr lang="en-US" altLang="en-US" sz="4000" b="1" dirty="0" smtClean="0">
                <a:solidFill>
                  <a:srgbClr val="FF0000"/>
                </a:solidFill>
              </a:rPr>
              <a:t> </a:t>
            </a:r>
            <a:r>
              <a:rPr lang="en-US" altLang="en-US" sz="4000" b="1" dirty="0" err="1" smtClean="0">
                <a:solidFill>
                  <a:srgbClr val="FF0000"/>
                </a:solidFill>
              </a:rPr>
              <a:t>đồ</a:t>
            </a:r>
            <a:r>
              <a:rPr lang="en-US" altLang="en-US" sz="4000" b="1" dirty="0" smtClean="0">
                <a:solidFill>
                  <a:srgbClr val="FF0000"/>
                </a:solidFill>
              </a:rPr>
              <a:t> </a:t>
            </a:r>
            <a:r>
              <a:rPr lang="en-US" altLang="en-US" sz="4000" b="1" dirty="0" err="1" smtClean="0">
                <a:solidFill>
                  <a:srgbClr val="FF0000"/>
                </a:solidFill>
              </a:rPr>
              <a:t>chơi</a:t>
            </a:r>
            <a:r>
              <a:rPr lang="en-US" altLang="en-US" sz="4000" b="1" dirty="0" smtClean="0">
                <a:solidFill>
                  <a:srgbClr val="FF0000"/>
                </a:solidFill>
              </a:rPr>
              <a:t> </a:t>
            </a:r>
            <a:r>
              <a:rPr lang="en-US" altLang="en-US" sz="4000" b="1" dirty="0" err="1" smtClean="0">
                <a:solidFill>
                  <a:srgbClr val="FF0000"/>
                </a:solidFill>
              </a:rPr>
              <a:t>của</a:t>
            </a:r>
            <a:r>
              <a:rPr lang="en-US" altLang="en-US" sz="4000" b="1" dirty="0" smtClean="0">
                <a:solidFill>
                  <a:srgbClr val="FF0000"/>
                </a:solidFill>
              </a:rPr>
              <a:t> </a:t>
            </a:r>
            <a:r>
              <a:rPr lang="en-US" altLang="en-US" sz="4000" b="1" dirty="0" err="1" smtClean="0">
                <a:solidFill>
                  <a:srgbClr val="FF0000"/>
                </a:solidFill>
              </a:rPr>
              <a:t>mình</a:t>
            </a:r>
            <a:endParaRPr lang="en-US" altLang="en-US" sz="4400" dirty="0" smtClean="0"/>
          </a:p>
        </p:txBody>
      </p:sp>
      <p:sp>
        <p:nvSpPr>
          <p:cNvPr id="4" name="Rectangle 3"/>
          <p:cNvSpPr txBox="1">
            <a:spLocks noChangeArrowheads="1"/>
          </p:cNvSpPr>
          <p:nvPr/>
        </p:nvSpPr>
        <p:spPr bwMode="auto">
          <a:xfrm>
            <a:off x="295072" y="3581400"/>
            <a:ext cx="8724900" cy="2476500"/>
          </a:xfrm>
          <a:prstGeom prst="rect">
            <a:avLst/>
          </a:prstGeom>
          <a:noFill/>
          <a:ln>
            <a:solidFill>
              <a:srgbClr val="0066CC"/>
            </a:solidFill>
            <a:miter lim="800000"/>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eaLnBrk="1" hangingPunct="1">
              <a:buFontTx/>
              <a:buNone/>
            </a:pPr>
            <a:r>
              <a:rPr lang="en-US" altLang="en-US" sz="3600" b="1" u="sng" smtClean="0">
                <a:solidFill>
                  <a:srgbClr val="FF0000"/>
                </a:solidFill>
              </a:rPr>
              <a:t>Đề bài:</a:t>
            </a:r>
            <a:r>
              <a:rPr lang="en-US" altLang="en-US" sz="3600" b="1" smtClean="0">
                <a:solidFill>
                  <a:srgbClr val="FF0000"/>
                </a:solidFill>
              </a:rPr>
              <a:t> </a:t>
            </a:r>
          </a:p>
          <a:p>
            <a:pPr algn="just" eaLnBrk="1" hangingPunct="1">
              <a:buFontTx/>
              <a:buNone/>
            </a:pPr>
            <a:r>
              <a:rPr lang="en-US" altLang="en-US" sz="3600" b="1" smtClean="0"/>
              <a:t>         </a:t>
            </a:r>
            <a:r>
              <a:rPr lang="en-US" altLang="en-US" sz="3600" b="1" smtClean="0">
                <a:solidFill>
                  <a:srgbClr val="0000FF"/>
                </a:solidFill>
              </a:rPr>
              <a:t>Kể một câu chuyện liên quan đến đồ chơi của em hoặc của các bạn xung quanh.</a:t>
            </a:r>
          </a:p>
          <a:p>
            <a:pPr eaLnBrk="1" hangingPunct="1">
              <a:buFontTx/>
              <a:buNone/>
            </a:pPr>
            <a:endParaRPr lang="en-US" altLang="en-US" sz="3600" b="1" smtClean="0">
              <a:solidFill>
                <a:srgbClr val="0000FF"/>
              </a:solidFill>
            </a:endParaRPr>
          </a:p>
          <a:p>
            <a:pPr eaLnBrk="1" hangingPunct="1">
              <a:buFontTx/>
              <a:buNone/>
            </a:pPr>
            <a:endParaRPr lang="en-US" altLang="en-US" sz="3600" b="1"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ox(in)">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nodeType="clickEffect">
                                  <p:stCondLst>
                                    <p:cond delay="0"/>
                                  </p:stCondLst>
                                  <p:childTnLst>
                                    <p:set>
                                      <p:cBhvr>
                                        <p:cTn id="11" dur="1" fill="hold">
                                          <p:stCondLst>
                                            <p:cond delay="0"/>
                                          </p:stCondLst>
                                        </p:cTn>
                                        <p:tgtEl>
                                          <p:spTgt spid="50179">
                                            <p:txEl>
                                              <p:pRg st="0" end="0"/>
                                            </p:txEl>
                                          </p:spTgt>
                                        </p:tgtEl>
                                        <p:attrNameLst>
                                          <p:attrName>style.visibility</p:attrName>
                                        </p:attrNameLst>
                                      </p:cBhvr>
                                      <p:to>
                                        <p:strVal val="visible"/>
                                      </p:to>
                                    </p:set>
                                    <p:anim calcmode="lin" valueType="num">
                                      <p:cBhvr additive="base">
                                        <p:cTn id="12" dur="500" fill="hold"/>
                                        <p:tgtEl>
                                          <p:spTgt spid="50179">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501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4" presetClass="entr" presetSubtype="16" fill="hold" nodeType="click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box(in)">
                                      <p:cBhvr>
                                        <p:cTn id="18" dur="500"/>
                                        <p:tgtEl>
                                          <p:spTgt spid="4">
                                            <p:txEl>
                                              <p:pRg st="0" end="0"/>
                                            </p:txEl>
                                          </p:spTgt>
                                        </p:tgtEl>
                                      </p:cBhvr>
                                    </p:animEffect>
                                  </p:childTnLst>
                                </p:cTn>
                              </p:par>
                              <p:par>
                                <p:cTn id="19" presetID="4" presetClass="entr" presetSubtype="16" fill="hold"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box(in)">
                                      <p:cBhvr>
                                        <p:cTn id="21" dur="500"/>
                                        <p:tgtEl>
                                          <p:spTgt spid="4">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loud"/>
          <p:cNvSpPr>
            <a:spLocks noGrp="1" noChangeAspect="1" noEditPoints="1" noChangeArrowheads="1"/>
          </p:cNvSpPr>
          <p:nvPr>
            <p:ph type="body" idx="1"/>
          </p:nvPr>
        </p:nvSpPr>
        <p:spPr>
          <a:xfrm>
            <a:off x="2209800" y="-28303"/>
            <a:ext cx="4876800" cy="1143000"/>
          </a:xfrm>
          <a:custGeom>
            <a:avLst/>
            <a:gdLst>
              <a:gd name="T0" fmla="*/ 268043819 w 21600"/>
              <a:gd name="T1" fmla="*/ 1600299219 h 21600"/>
              <a:gd name="T2" fmla="*/ 2147483646 w 21600"/>
              <a:gd name="T3" fmla="*/ 2147483646 h 21600"/>
              <a:gd name="T4" fmla="*/ 2147483646 w 21600"/>
              <a:gd name="T5" fmla="*/ 1600299219 h 21600"/>
              <a:gd name="T6" fmla="*/ 2147483646 w 21600"/>
              <a:gd name="T7" fmla="*/ 18299694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6FFFF"/>
          </a:solidFill>
          <a:ln>
            <a:solidFill>
              <a:srgbClr val="000000"/>
            </a:solidFill>
            <a:miter lim="800000"/>
            <a:headEnd/>
            <a:tailEnd/>
          </a:ln>
          <a:effectLst>
            <a:outerShdw dist="107763" dir="2700000" algn="ctr" rotWithShape="0">
              <a:srgbClr val="808080"/>
            </a:outerShdw>
          </a:effectLst>
        </p:spPr>
        <p:txBody>
          <a:bodyPr/>
          <a:lstStyle/>
          <a:p>
            <a:pPr eaLnBrk="1" hangingPunct="1">
              <a:buFontTx/>
              <a:buNone/>
            </a:pPr>
            <a:r>
              <a:rPr lang="en-US" dirty="0" smtClean="0">
                <a:solidFill>
                  <a:srgbClr val="006600"/>
                </a:solidFill>
              </a:rPr>
              <a:t>     </a:t>
            </a:r>
            <a:r>
              <a:rPr lang="en-US" b="1" dirty="0" err="1" smtClean="0">
                <a:solidFill>
                  <a:srgbClr val="FF0000"/>
                </a:solidFill>
              </a:rPr>
              <a:t>Đô</a:t>
            </a:r>
            <a:r>
              <a:rPr lang="en-US" b="1" dirty="0" smtClean="0">
                <a:solidFill>
                  <a:srgbClr val="FF0000"/>
                </a:solidFill>
              </a:rPr>
              <a:t>̀ </a:t>
            </a:r>
            <a:r>
              <a:rPr lang="en-US" b="1" dirty="0" err="1" smtClean="0">
                <a:solidFill>
                  <a:srgbClr val="FF0000"/>
                </a:solidFill>
              </a:rPr>
              <a:t>chơi</a:t>
            </a:r>
            <a:r>
              <a:rPr lang="en-US" dirty="0" smtClean="0"/>
              <a:t> </a:t>
            </a:r>
          </a:p>
        </p:txBody>
      </p:sp>
      <p:pic>
        <p:nvPicPr>
          <p:cNvPr id="162826" name="Picture 10" descr="gau-trang-chan-do[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1295400"/>
            <a:ext cx="39624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2827" name="Picture 11" descr="bup%20be%203[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295400"/>
            <a:ext cx="4343400"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62826"/>
                                        </p:tgtEl>
                                        <p:attrNameLst>
                                          <p:attrName>style.visibility</p:attrName>
                                        </p:attrNameLst>
                                      </p:cBhvr>
                                      <p:to>
                                        <p:strVal val="visible"/>
                                      </p:to>
                                    </p:set>
                                    <p:animEffect transition="in" filter="box(in)">
                                      <p:cBhvr>
                                        <p:cTn id="7" dur="500"/>
                                        <p:tgtEl>
                                          <p:spTgt spid="16282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162827"/>
                                        </p:tgtEl>
                                        <p:attrNameLst>
                                          <p:attrName>style.visibility</p:attrName>
                                        </p:attrNameLst>
                                      </p:cBhvr>
                                      <p:to>
                                        <p:strVal val="visible"/>
                                      </p:to>
                                    </p:set>
                                    <p:animEffect transition="in" filter="box(in)">
                                      <p:cBhvr>
                                        <p:cTn id="12" dur="500"/>
                                        <p:tgtEl>
                                          <p:spTgt spid="16282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Cloud"/>
          <p:cNvSpPr>
            <a:spLocks noGrp="1" noChangeAspect="1" noEditPoints="1" noChangeArrowheads="1"/>
          </p:cNvSpPr>
          <p:nvPr>
            <p:ph type="body" idx="1"/>
          </p:nvPr>
        </p:nvSpPr>
        <p:spPr>
          <a:xfrm>
            <a:off x="2400300" y="0"/>
            <a:ext cx="3924300" cy="1143000"/>
          </a:xfrm>
          <a:custGeom>
            <a:avLst/>
            <a:gdLst>
              <a:gd name="T0" fmla="*/ 268043819 w 21600"/>
              <a:gd name="T1" fmla="*/ 1600299219 h 21600"/>
              <a:gd name="T2" fmla="*/ 2147483646 w 21600"/>
              <a:gd name="T3" fmla="*/ 2147483646 h 21600"/>
              <a:gd name="T4" fmla="*/ 2147483646 w 21600"/>
              <a:gd name="T5" fmla="*/ 1600299219 h 21600"/>
              <a:gd name="T6" fmla="*/ 2147483646 w 21600"/>
              <a:gd name="T7" fmla="*/ 182996946 h 21600"/>
              <a:gd name="T8" fmla="*/ 0 60000 65536"/>
              <a:gd name="T9" fmla="*/ 0 60000 65536"/>
              <a:gd name="T10" fmla="*/ 0 60000 65536"/>
              <a:gd name="T11" fmla="*/ 0 60000 65536"/>
              <a:gd name="T12" fmla="*/ 2977 w 21600"/>
              <a:gd name="T13" fmla="*/ 3262 h 21600"/>
              <a:gd name="T14" fmla="*/ 17087 w 21600"/>
              <a:gd name="T15" fmla="*/ 17337 h 21600"/>
            </a:gdLst>
            <a:ahLst/>
            <a:cxnLst>
              <a:cxn ang="T8">
                <a:pos x="T0" y="T1"/>
              </a:cxn>
              <a:cxn ang="T9">
                <a:pos x="T2" y="T3"/>
              </a:cxn>
              <a:cxn ang="T10">
                <a:pos x="T4" y="T5"/>
              </a:cxn>
              <a:cxn ang="T11">
                <a:pos x="T6" y="T7"/>
              </a:cxn>
            </a:cxnLst>
            <a:rect l="T12" t="T13" r="T14" b="T15"/>
            <a:pathLst>
              <a:path w="21600" h="21600" extrusionOk="0">
                <a:moveTo>
                  <a:pt x="1949" y="7180"/>
                </a:moveTo>
                <a:cubicBezTo>
                  <a:pt x="841" y="7336"/>
                  <a:pt x="0" y="8613"/>
                  <a:pt x="0" y="10137"/>
                </a:cubicBezTo>
                <a:cubicBezTo>
                  <a:pt x="-1" y="11192"/>
                  <a:pt x="409" y="12169"/>
                  <a:pt x="1074" y="12702"/>
                </a:cubicBezTo>
                <a:lnTo>
                  <a:pt x="1063" y="12668"/>
                </a:lnTo>
                <a:cubicBezTo>
                  <a:pt x="685" y="13217"/>
                  <a:pt x="475" y="13940"/>
                  <a:pt x="475" y="14690"/>
                </a:cubicBezTo>
                <a:cubicBezTo>
                  <a:pt x="475" y="16325"/>
                  <a:pt x="1451" y="17650"/>
                  <a:pt x="2655" y="17650"/>
                </a:cubicBezTo>
                <a:cubicBezTo>
                  <a:pt x="2739" y="17650"/>
                  <a:pt x="2824" y="17643"/>
                  <a:pt x="2909" y="17629"/>
                </a:cubicBezTo>
                <a:lnTo>
                  <a:pt x="2897" y="17649"/>
                </a:lnTo>
                <a:cubicBezTo>
                  <a:pt x="3585" y="19288"/>
                  <a:pt x="4863" y="20300"/>
                  <a:pt x="6247" y="20300"/>
                </a:cubicBezTo>
                <a:cubicBezTo>
                  <a:pt x="6947" y="20299"/>
                  <a:pt x="7635" y="20039"/>
                  <a:pt x="8235" y="19546"/>
                </a:cubicBezTo>
                <a:lnTo>
                  <a:pt x="8229" y="19550"/>
                </a:lnTo>
                <a:cubicBezTo>
                  <a:pt x="8855" y="20829"/>
                  <a:pt x="9908" y="21597"/>
                  <a:pt x="11036" y="21597"/>
                </a:cubicBezTo>
                <a:cubicBezTo>
                  <a:pt x="12523" y="21596"/>
                  <a:pt x="13836" y="20267"/>
                  <a:pt x="14267" y="18324"/>
                </a:cubicBezTo>
                <a:lnTo>
                  <a:pt x="14270" y="18350"/>
                </a:lnTo>
                <a:cubicBezTo>
                  <a:pt x="14730" y="18740"/>
                  <a:pt x="15260" y="18947"/>
                  <a:pt x="15802" y="18947"/>
                </a:cubicBezTo>
                <a:cubicBezTo>
                  <a:pt x="17390" y="18946"/>
                  <a:pt x="18682" y="17205"/>
                  <a:pt x="18694" y="15045"/>
                </a:cubicBezTo>
                <a:lnTo>
                  <a:pt x="18689" y="15035"/>
                </a:lnTo>
                <a:cubicBezTo>
                  <a:pt x="20357" y="14710"/>
                  <a:pt x="21597" y="12765"/>
                  <a:pt x="21597" y="10472"/>
                </a:cubicBezTo>
                <a:cubicBezTo>
                  <a:pt x="21597" y="9456"/>
                  <a:pt x="21350" y="8469"/>
                  <a:pt x="20896" y="7663"/>
                </a:cubicBezTo>
                <a:lnTo>
                  <a:pt x="20889" y="7661"/>
                </a:lnTo>
                <a:cubicBezTo>
                  <a:pt x="21031" y="7208"/>
                  <a:pt x="21105" y="6721"/>
                  <a:pt x="21105" y="6228"/>
                </a:cubicBezTo>
                <a:cubicBezTo>
                  <a:pt x="21105" y="4588"/>
                  <a:pt x="20299" y="3150"/>
                  <a:pt x="19139" y="2719"/>
                </a:cubicBezTo>
                <a:lnTo>
                  <a:pt x="19148" y="2712"/>
                </a:lnTo>
                <a:cubicBezTo>
                  <a:pt x="18940" y="1142"/>
                  <a:pt x="17933" y="0"/>
                  <a:pt x="16758" y="0"/>
                </a:cubicBezTo>
                <a:cubicBezTo>
                  <a:pt x="16044" y="-1"/>
                  <a:pt x="15367" y="426"/>
                  <a:pt x="14905" y="1165"/>
                </a:cubicBezTo>
                <a:lnTo>
                  <a:pt x="14909" y="1170"/>
                </a:lnTo>
                <a:cubicBezTo>
                  <a:pt x="14497" y="432"/>
                  <a:pt x="13855" y="0"/>
                  <a:pt x="13174" y="0"/>
                </a:cubicBezTo>
                <a:cubicBezTo>
                  <a:pt x="12347" y="-1"/>
                  <a:pt x="11590" y="637"/>
                  <a:pt x="11221" y="1645"/>
                </a:cubicBezTo>
                <a:lnTo>
                  <a:pt x="11229" y="1694"/>
                </a:lnTo>
                <a:cubicBezTo>
                  <a:pt x="10730" y="1024"/>
                  <a:pt x="10058" y="650"/>
                  <a:pt x="9358" y="650"/>
                </a:cubicBezTo>
                <a:cubicBezTo>
                  <a:pt x="8372" y="649"/>
                  <a:pt x="7466" y="1391"/>
                  <a:pt x="7003" y="2578"/>
                </a:cubicBezTo>
                <a:lnTo>
                  <a:pt x="6995" y="2602"/>
                </a:lnTo>
                <a:cubicBezTo>
                  <a:pt x="6477" y="2189"/>
                  <a:pt x="5888" y="1972"/>
                  <a:pt x="5288" y="1972"/>
                </a:cubicBezTo>
                <a:cubicBezTo>
                  <a:pt x="3423" y="1972"/>
                  <a:pt x="1912" y="4029"/>
                  <a:pt x="1912" y="6567"/>
                </a:cubicBezTo>
                <a:cubicBezTo>
                  <a:pt x="1911" y="6774"/>
                  <a:pt x="1922" y="6981"/>
                  <a:pt x="1942" y="7186"/>
                </a:cubicBezTo>
                <a:lnTo>
                  <a:pt x="1949" y="7180"/>
                </a:lnTo>
                <a:close/>
              </a:path>
              <a:path w="21600" h="21600" fill="none" extrusionOk="0">
                <a:moveTo>
                  <a:pt x="1074" y="12702"/>
                </a:moveTo>
                <a:cubicBezTo>
                  <a:pt x="1407" y="12969"/>
                  <a:pt x="1786" y="13110"/>
                  <a:pt x="2172" y="13110"/>
                </a:cubicBezTo>
                <a:cubicBezTo>
                  <a:pt x="2228" y="13109"/>
                  <a:pt x="2285" y="13107"/>
                  <a:pt x="2341" y="13101"/>
                </a:cubicBezTo>
              </a:path>
              <a:path w="21600" h="21600" fill="none" extrusionOk="0">
                <a:moveTo>
                  <a:pt x="2909" y="17629"/>
                </a:moveTo>
                <a:cubicBezTo>
                  <a:pt x="3099" y="17599"/>
                  <a:pt x="3285" y="17535"/>
                  <a:pt x="3463" y="17439"/>
                </a:cubicBezTo>
              </a:path>
              <a:path w="21600" h="21600" fill="none" extrusionOk="0">
                <a:moveTo>
                  <a:pt x="7895" y="18680"/>
                </a:moveTo>
                <a:cubicBezTo>
                  <a:pt x="7983" y="18985"/>
                  <a:pt x="8095" y="19277"/>
                  <a:pt x="8229" y="19550"/>
                </a:cubicBezTo>
              </a:path>
              <a:path w="21600" h="21600" fill="none" extrusionOk="0">
                <a:moveTo>
                  <a:pt x="14267" y="18324"/>
                </a:moveTo>
                <a:cubicBezTo>
                  <a:pt x="14336" y="18013"/>
                  <a:pt x="14380" y="17693"/>
                  <a:pt x="14400" y="17370"/>
                </a:cubicBezTo>
              </a:path>
              <a:path w="21600" h="21600" fill="none" extrusionOk="0">
                <a:moveTo>
                  <a:pt x="18694" y="15045"/>
                </a:moveTo>
                <a:cubicBezTo>
                  <a:pt x="18694" y="15034"/>
                  <a:pt x="18695" y="15024"/>
                  <a:pt x="18695" y="15013"/>
                </a:cubicBezTo>
                <a:cubicBezTo>
                  <a:pt x="18695" y="13508"/>
                  <a:pt x="18063" y="12136"/>
                  <a:pt x="17069" y="11477"/>
                </a:cubicBezTo>
              </a:path>
              <a:path w="21600" h="21600" fill="none" extrusionOk="0">
                <a:moveTo>
                  <a:pt x="20165" y="8999"/>
                </a:moveTo>
                <a:cubicBezTo>
                  <a:pt x="20479" y="8635"/>
                  <a:pt x="20726" y="8177"/>
                  <a:pt x="20889" y="7661"/>
                </a:cubicBezTo>
              </a:path>
              <a:path w="21600" h="21600" fill="none" extrusionOk="0">
                <a:moveTo>
                  <a:pt x="19186" y="3344"/>
                </a:moveTo>
                <a:cubicBezTo>
                  <a:pt x="19186" y="3328"/>
                  <a:pt x="19187" y="3313"/>
                  <a:pt x="19187" y="3297"/>
                </a:cubicBezTo>
                <a:cubicBezTo>
                  <a:pt x="19187" y="3101"/>
                  <a:pt x="19174" y="2905"/>
                  <a:pt x="19148" y="2712"/>
                </a:cubicBezTo>
              </a:path>
              <a:path w="21600" h="21600" fill="none" extrusionOk="0">
                <a:moveTo>
                  <a:pt x="14905" y="1165"/>
                </a:moveTo>
                <a:cubicBezTo>
                  <a:pt x="14754" y="1408"/>
                  <a:pt x="14629" y="1679"/>
                  <a:pt x="14535" y="1971"/>
                </a:cubicBezTo>
              </a:path>
              <a:path w="21600" h="21600" fill="none" extrusionOk="0">
                <a:moveTo>
                  <a:pt x="11221" y="1645"/>
                </a:moveTo>
                <a:cubicBezTo>
                  <a:pt x="11140" y="1866"/>
                  <a:pt x="11080" y="2099"/>
                  <a:pt x="11041" y="2340"/>
                </a:cubicBezTo>
              </a:path>
              <a:path w="21600" h="21600" fill="none" extrusionOk="0">
                <a:moveTo>
                  <a:pt x="7645" y="3276"/>
                </a:moveTo>
                <a:cubicBezTo>
                  <a:pt x="7449" y="3016"/>
                  <a:pt x="7231" y="2790"/>
                  <a:pt x="6995" y="2602"/>
                </a:cubicBezTo>
              </a:path>
              <a:path w="21600" h="21600" fill="none" extrusionOk="0">
                <a:moveTo>
                  <a:pt x="1942" y="7186"/>
                </a:moveTo>
                <a:cubicBezTo>
                  <a:pt x="1966" y="7426"/>
                  <a:pt x="2004" y="7663"/>
                  <a:pt x="2056" y="7895"/>
                </a:cubicBezTo>
              </a:path>
            </a:pathLst>
          </a:custGeom>
          <a:solidFill>
            <a:srgbClr val="66FFFF"/>
          </a:solidFill>
          <a:ln>
            <a:solidFill>
              <a:srgbClr val="000000"/>
            </a:solidFill>
            <a:miter lim="800000"/>
            <a:headEnd/>
            <a:tailEnd/>
          </a:ln>
          <a:effectLst>
            <a:outerShdw dist="107763" dir="2700000" algn="ctr" rotWithShape="0">
              <a:srgbClr val="808080"/>
            </a:outerShdw>
          </a:effectLst>
        </p:spPr>
        <p:txBody>
          <a:bodyPr/>
          <a:lstStyle/>
          <a:p>
            <a:pPr eaLnBrk="1" hangingPunct="1">
              <a:buFontTx/>
              <a:buNone/>
            </a:pPr>
            <a:r>
              <a:rPr lang="en-US" dirty="0" smtClean="0"/>
              <a:t>     </a:t>
            </a:r>
            <a:r>
              <a:rPr lang="en-US" b="1" dirty="0" err="1" smtClean="0">
                <a:solidFill>
                  <a:srgbClr val="FF0000"/>
                </a:solidFill>
              </a:rPr>
              <a:t>Đô</a:t>
            </a:r>
            <a:r>
              <a:rPr lang="en-US" b="1" dirty="0" smtClean="0">
                <a:solidFill>
                  <a:srgbClr val="FF0000"/>
                </a:solidFill>
              </a:rPr>
              <a:t>̀ </a:t>
            </a:r>
            <a:r>
              <a:rPr lang="en-US" b="1" dirty="0" err="1" smtClean="0">
                <a:solidFill>
                  <a:srgbClr val="FF0000"/>
                </a:solidFill>
              </a:rPr>
              <a:t>chơi</a:t>
            </a:r>
            <a:r>
              <a:rPr lang="en-US" dirty="0" smtClean="0"/>
              <a:t> </a:t>
            </a:r>
          </a:p>
        </p:txBody>
      </p:sp>
      <p:pic>
        <p:nvPicPr>
          <p:cNvPr id="2050" name="Picture 2" descr="Rubit Cube cho Android - Tải về APK"/>
          <p:cNvPicPr>
            <a:picLocks noChangeAspect="1" noChangeArrowheads="1"/>
          </p:cNvPicPr>
          <p:nvPr/>
        </p:nvPicPr>
        <p:blipFill rotWithShape="1">
          <a:blip r:embed="rId2">
            <a:extLst>
              <a:ext uri="{28A0092B-C50C-407E-A947-70E740481C1C}">
                <a14:useLocalDpi xmlns:a14="http://schemas.microsoft.com/office/drawing/2010/main" val="0"/>
              </a:ext>
            </a:extLst>
          </a:blip>
          <a:srcRect l="3948" t="21277" r="7273" b="20138"/>
          <a:stretch/>
        </p:blipFill>
        <p:spPr bwMode="auto">
          <a:xfrm>
            <a:off x="76200" y="1295400"/>
            <a:ext cx="4822613" cy="5562600"/>
          </a:xfrm>
          <a:prstGeom prst="rect">
            <a:avLst/>
          </a:prstGeom>
          <a:noFill/>
          <a:extLst>
            <a:ext uri="{909E8E84-426E-40DD-AFC4-6F175D3DCCD1}">
              <a14:hiddenFill xmlns:a14="http://schemas.microsoft.com/office/drawing/2010/main">
                <a:solidFill>
                  <a:srgbClr val="FFFFFF"/>
                </a:solidFill>
              </a14:hiddenFill>
            </a:ext>
          </a:extLst>
        </p:spPr>
      </p:pic>
      <p:pic>
        <p:nvPicPr>
          <p:cNvPr id="2052" name="Picture 4" descr="Mô Hình Đồ Chơi Khủng Long Babamam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24400" y="1219200"/>
            <a:ext cx="4800599" cy="56235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32" name="Text Box 115"/>
          <p:cNvSpPr txBox="1">
            <a:spLocks noChangeArrowheads="1"/>
          </p:cNvSpPr>
          <p:nvPr/>
        </p:nvSpPr>
        <p:spPr bwMode="auto">
          <a:xfrm>
            <a:off x="30480" y="304800"/>
            <a:ext cx="91440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u="sng" dirty="0" err="1">
                <a:latin typeface="Times New Roman" pitchFamily="18" charset="0"/>
                <a:cs typeface="Times New Roman" pitchFamily="18" charset="0"/>
              </a:rPr>
              <a:t>Đề</a:t>
            </a:r>
            <a:r>
              <a:rPr lang="en-US" altLang="en-US" sz="2800" b="1" u="sng" dirty="0">
                <a:latin typeface="Times New Roman" pitchFamily="18" charset="0"/>
                <a:cs typeface="Times New Roman" pitchFamily="18" charset="0"/>
              </a:rPr>
              <a:t> </a:t>
            </a:r>
            <a:r>
              <a:rPr lang="en-US" altLang="en-US" sz="2800" b="1" u="sng" dirty="0" err="1">
                <a:latin typeface="Times New Roman" pitchFamily="18" charset="0"/>
                <a:cs typeface="Times New Roman" pitchFamily="18" charset="0"/>
              </a:rPr>
              <a:t>bài</a:t>
            </a:r>
            <a:r>
              <a:rPr lang="en-US" altLang="en-US" sz="2800" b="1" u="sng" dirty="0">
                <a:latin typeface="Times New Roman" pitchFamily="18" charset="0"/>
                <a:cs typeface="Times New Roman" pitchFamily="18" charset="0"/>
              </a:rPr>
              <a:t>:</a:t>
            </a:r>
            <a:r>
              <a:rPr lang="en-US" altLang="en-US" sz="2800" b="1" dirty="0">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Kể</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một</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câu</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chuyện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về</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đồ</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chơi</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của</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em</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hoặc</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của</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các</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bạn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mà</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em</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có</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dịp</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quan</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sát</a:t>
            </a:r>
            <a:endParaRPr lang="en-US" altLang="en-US" sz="2800" b="1" dirty="0">
              <a:solidFill>
                <a:srgbClr val="0066FF"/>
              </a:solidFill>
              <a:latin typeface="Times New Roman" pitchFamily="18" charset="0"/>
              <a:cs typeface="Times New Roman" pitchFamily="18" charset="0"/>
            </a:endParaRPr>
          </a:p>
        </p:txBody>
      </p:sp>
      <p:sp>
        <p:nvSpPr>
          <p:cNvPr id="30733" name="Line 13"/>
          <p:cNvSpPr>
            <a:spLocks noChangeShapeType="1"/>
          </p:cNvSpPr>
          <p:nvPr/>
        </p:nvSpPr>
        <p:spPr bwMode="auto">
          <a:xfrm>
            <a:off x="4602480" y="777875"/>
            <a:ext cx="1981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4" name="Line 14"/>
          <p:cNvSpPr>
            <a:spLocks noChangeShapeType="1"/>
          </p:cNvSpPr>
          <p:nvPr/>
        </p:nvSpPr>
        <p:spPr bwMode="auto">
          <a:xfrm>
            <a:off x="0" y="1242241"/>
            <a:ext cx="685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5" name="Line 15"/>
          <p:cNvSpPr>
            <a:spLocks noChangeShapeType="1"/>
          </p:cNvSpPr>
          <p:nvPr/>
        </p:nvSpPr>
        <p:spPr bwMode="auto">
          <a:xfrm>
            <a:off x="7620000" y="777875"/>
            <a:ext cx="8382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0736" name="Text Box 115"/>
          <p:cNvSpPr txBox="1">
            <a:spLocks noChangeArrowheads="1"/>
          </p:cNvSpPr>
          <p:nvPr/>
        </p:nvSpPr>
        <p:spPr bwMode="auto">
          <a:xfrm>
            <a:off x="0" y="1447800"/>
            <a:ext cx="9144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phải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có</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thật,liên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quan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đến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hoặc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em.Nhân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vật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hoặc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endParaRPr lang="en-US" altLang="en-US" sz="2800" b="1" dirty="0">
              <a:latin typeface="Times New Roman" pitchFamily="18" charset="0"/>
              <a:cs typeface="Times New Roman" pitchFamily="18" charset="0"/>
            </a:endParaRPr>
          </a:p>
        </p:txBody>
      </p:sp>
      <p:sp>
        <p:nvSpPr>
          <p:cNvPr id="30737" name="Text Box 115"/>
          <p:cNvSpPr txBox="1">
            <a:spLocks noChangeArrowheads="1"/>
          </p:cNvSpPr>
          <p:nvPr/>
        </p:nvSpPr>
        <p:spPr bwMode="auto">
          <a:xfrm>
            <a:off x="76200" y="3200400"/>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dùng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từ</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hô</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như</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thế</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nào</a:t>
            </a:r>
            <a:r>
              <a:rPr lang="en-US" altLang="en-US" sz="2800" b="1" dirty="0">
                <a:latin typeface="Times New Roman" pitchFamily="18" charset="0"/>
                <a:cs typeface="Times New Roman" pitchFamily="18" charset="0"/>
              </a:rPr>
              <a:t>?</a:t>
            </a:r>
          </a:p>
        </p:txBody>
      </p:sp>
      <p:sp>
        <p:nvSpPr>
          <p:cNvPr id="30738" name="Text Box 115"/>
          <p:cNvSpPr txBox="1">
            <a:spLocks noChangeArrowheads="1"/>
          </p:cNvSpPr>
          <p:nvPr/>
        </p:nvSpPr>
        <p:spPr bwMode="auto">
          <a:xfrm>
            <a:off x="76200" y="3810000"/>
            <a:ext cx="4953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hô</a:t>
            </a:r>
            <a:r>
              <a:rPr lang="en-US" altLang="en-US" sz="2800" b="1" dirty="0">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tôi</a:t>
            </a:r>
            <a:r>
              <a:rPr lang="en-US" altLang="en-US" sz="2800" b="1" dirty="0">
                <a:solidFill>
                  <a:srgbClr val="0066FF"/>
                </a:solidFill>
                <a:latin typeface="Times New Roman" pitchFamily="18" charset="0"/>
                <a:cs typeface="Times New Roman" pitchFamily="18" charset="0"/>
              </a:rPr>
              <a:t>, </a:t>
            </a:r>
            <a:r>
              <a:rPr lang="en-US" altLang="en-US" sz="2800" b="1" dirty="0" err="1">
                <a:solidFill>
                  <a:srgbClr val="0066FF"/>
                </a:solidFill>
                <a:latin typeface="Times New Roman" pitchFamily="18" charset="0"/>
                <a:cs typeface="Times New Roman" pitchFamily="18" charset="0"/>
              </a:rPr>
              <a:t>mình</a:t>
            </a:r>
            <a:endParaRPr lang="en-US" altLang="en-US" sz="2800" b="1" dirty="0">
              <a:solidFill>
                <a:srgbClr val="0066FF"/>
              </a:solidFill>
              <a:latin typeface="Times New Roman" pitchFamily="18" charset="0"/>
              <a:cs typeface="Times New Roman" pitchFamily="18" charset="0"/>
            </a:endParaRPr>
          </a:p>
        </p:txBody>
      </p:sp>
      <p:sp>
        <p:nvSpPr>
          <p:cNvPr id="30739" name="Text Box 115"/>
          <p:cNvSpPr txBox="1">
            <a:spLocks noChangeArrowheads="1"/>
          </p:cNvSpPr>
          <p:nvPr/>
        </p:nvSpPr>
        <p:spPr bwMode="auto">
          <a:xfrm>
            <a:off x="76200" y="4341929"/>
            <a:ext cx="91440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b="1" dirty="0" err="1">
                <a:latin typeface="Times New Roman" pitchFamily="18" charset="0"/>
                <a:cs typeface="Times New Roman" pitchFamily="18" charset="0"/>
              </a:rPr>
              <a:t>Hãy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giới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thiệu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mình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định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a:t>
            </a:r>
          </a:p>
        </p:txBody>
      </p:sp>
      <p:sp>
        <p:nvSpPr>
          <p:cNvPr id="30740" name="Text Box 115"/>
          <p:cNvSpPr txBox="1">
            <a:spLocks noChangeArrowheads="1"/>
          </p:cNvSpPr>
          <p:nvPr/>
        </p:nvSpPr>
        <p:spPr bwMode="auto">
          <a:xfrm>
            <a:off x="76200" y="5051969"/>
            <a:ext cx="9144000"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r>
              <a:rPr lang="en-US" altLang="en-US" sz="2800" dirty="0">
                <a:latin typeface="Times New Roman" pitchFamily="18" charset="0"/>
                <a:cs typeface="Times New Roman" pitchFamily="18" charset="0"/>
              </a:rPr>
              <a:t>+</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muốn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các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nghe</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a:t>
            </a:r>
          </a:p>
          <a:p>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muốn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a:t>
            </a:r>
          </a:p>
          <a:p>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xin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câu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chuyện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về</a:t>
            </a:r>
            <a:r>
              <a:rPr lang="en-US" altLang="en-US" sz="2800" b="1" dirty="0">
                <a:latin typeface="Times New Roman" pitchFamily="18" charset="0"/>
                <a:cs typeface="Times New Roman" pitchFamily="18" charset="0"/>
              </a:rPr>
              <a:t>..</a:t>
            </a:r>
          </a:p>
        </p:txBody>
      </p:sp>
      <p:sp>
        <p:nvSpPr>
          <p:cNvPr id="30741" name="Text Box 115"/>
          <p:cNvSpPr txBox="1">
            <a:spLocks noChangeArrowheads="1"/>
          </p:cNvSpPr>
          <p:nvPr/>
        </p:nvSpPr>
        <p:spPr bwMode="auto">
          <a:xfrm>
            <a:off x="3032918" y="2514600"/>
            <a:ext cx="3078163"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r>
              <a:rPr lang="en-US" altLang="en-US" sz="2800" b="1" dirty="0" err="1">
                <a:solidFill>
                  <a:srgbClr val="FF0000"/>
                </a:solidFill>
                <a:latin typeface="Times New Roman" pitchFamily="18" charset="0"/>
                <a:cs typeface="Times New Roman" pitchFamily="18" charset="0"/>
              </a:rPr>
              <a:t>Gợi</a:t>
            </a:r>
            <a:r>
              <a:rPr lang="en-US" altLang="en-US" sz="2800" b="1" dirty="0">
                <a:solidFill>
                  <a:srgbClr val="FF0000"/>
                </a:solidFill>
                <a:latin typeface="Times New Roman" pitchFamily="18" charset="0"/>
                <a:cs typeface="Times New Roman" pitchFamily="18" charset="0"/>
              </a:rPr>
              <a:t> ý </a:t>
            </a:r>
            <a:r>
              <a:rPr lang="en-US" altLang="en-US" sz="2800" b="1" dirty="0" err="1">
                <a:solidFill>
                  <a:srgbClr val="FF0000"/>
                </a:solidFill>
                <a:latin typeface="Times New Roman" pitchFamily="18" charset="0"/>
                <a:cs typeface="Times New Roman" pitchFamily="18" charset="0"/>
              </a:rPr>
              <a:t>kể</a:t>
            </a:r>
            <a:r>
              <a:rPr lang="en-US" altLang="en-US" sz="2800" b="1" dirty="0">
                <a:solidFill>
                  <a:srgbClr val="FF0000"/>
                </a:solidFill>
                <a:latin typeface="Times New Roman" pitchFamily="18" charset="0"/>
                <a:cs typeface="Times New Roman" pitchFamily="18" charset="0"/>
              </a:rPr>
              <a:t> </a:t>
            </a:r>
            <a:r>
              <a:rPr lang="en-US" altLang="en-US" sz="2800" b="1" dirty="0" err="1">
                <a:solidFill>
                  <a:srgbClr val="FF0000"/>
                </a:solidFill>
                <a:latin typeface="Times New Roman" pitchFamily="18" charset="0"/>
                <a:cs typeface="Times New Roman" pitchFamily="18" charset="0"/>
              </a:rPr>
              <a:t>chuyện</a:t>
            </a:r>
            <a:endParaRPr lang="en-US" altLang="en-US" sz="2800" b="1" dirty="0">
              <a:solidFill>
                <a:srgbClr val="FF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0732"/>
                                        </p:tgtEl>
                                        <p:attrNameLst>
                                          <p:attrName>style.visibility</p:attrName>
                                        </p:attrNameLst>
                                      </p:cBhvr>
                                      <p:to>
                                        <p:strVal val="visible"/>
                                      </p:to>
                                    </p:set>
                                    <p:animEffect transition="in" filter="box(in)">
                                      <p:cBhvr>
                                        <p:cTn id="7" dur="500"/>
                                        <p:tgtEl>
                                          <p:spTgt spid="3073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0733"/>
                                        </p:tgtEl>
                                        <p:attrNameLst>
                                          <p:attrName>style.visibility</p:attrName>
                                        </p:attrNameLst>
                                      </p:cBhvr>
                                      <p:to>
                                        <p:strVal val="visible"/>
                                      </p:to>
                                    </p:set>
                                    <p:animEffect transition="in" filter="box(in)">
                                      <p:cBhvr>
                                        <p:cTn id="12" dur="500"/>
                                        <p:tgtEl>
                                          <p:spTgt spid="3073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0735"/>
                                        </p:tgtEl>
                                        <p:attrNameLst>
                                          <p:attrName>style.visibility</p:attrName>
                                        </p:attrNameLst>
                                      </p:cBhvr>
                                      <p:to>
                                        <p:strVal val="visible"/>
                                      </p:to>
                                    </p:set>
                                    <p:animEffect transition="in" filter="box(in)">
                                      <p:cBhvr>
                                        <p:cTn id="17" dur="500"/>
                                        <p:tgtEl>
                                          <p:spTgt spid="30735"/>
                                        </p:tgtEl>
                                      </p:cBhvr>
                                    </p:animEffect>
                                  </p:childTnLst>
                                </p:cTn>
                              </p:par>
                              <p:par>
                                <p:cTn id="18" presetID="4" presetClass="entr" presetSubtype="16" fill="hold" grpId="0" nodeType="withEffect">
                                  <p:stCondLst>
                                    <p:cond delay="0"/>
                                  </p:stCondLst>
                                  <p:childTnLst>
                                    <p:set>
                                      <p:cBhvr>
                                        <p:cTn id="19" dur="1" fill="hold">
                                          <p:stCondLst>
                                            <p:cond delay="0"/>
                                          </p:stCondLst>
                                        </p:cTn>
                                        <p:tgtEl>
                                          <p:spTgt spid="30734"/>
                                        </p:tgtEl>
                                        <p:attrNameLst>
                                          <p:attrName>style.visibility</p:attrName>
                                        </p:attrNameLst>
                                      </p:cBhvr>
                                      <p:to>
                                        <p:strVal val="visible"/>
                                      </p:to>
                                    </p:set>
                                    <p:animEffect transition="in" filter="box(in)">
                                      <p:cBhvr>
                                        <p:cTn id="20" dur="500"/>
                                        <p:tgtEl>
                                          <p:spTgt spid="3073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4" presetClass="entr" presetSubtype="16" fill="hold" grpId="0" nodeType="clickEffect">
                                  <p:stCondLst>
                                    <p:cond delay="0"/>
                                  </p:stCondLst>
                                  <p:childTnLst>
                                    <p:set>
                                      <p:cBhvr>
                                        <p:cTn id="24" dur="1" fill="hold">
                                          <p:stCondLst>
                                            <p:cond delay="0"/>
                                          </p:stCondLst>
                                        </p:cTn>
                                        <p:tgtEl>
                                          <p:spTgt spid="30736"/>
                                        </p:tgtEl>
                                        <p:attrNameLst>
                                          <p:attrName>style.visibility</p:attrName>
                                        </p:attrNameLst>
                                      </p:cBhvr>
                                      <p:to>
                                        <p:strVal val="visible"/>
                                      </p:to>
                                    </p:set>
                                    <p:animEffect transition="in" filter="box(in)">
                                      <p:cBhvr>
                                        <p:cTn id="25" dur="500"/>
                                        <p:tgtEl>
                                          <p:spTgt spid="30736"/>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4" presetClass="exit" presetSubtype="16" fill="hold" grpId="1" nodeType="clickEffect">
                                  <p:stCondLst>
                                    <p:cond delay="0"/>
                                  </p:stCondLst>
                                  <p:childTnLst>
                                    <p:animEffect transition="out" filter="box(in)">
                                      <p:cBhvr>
                                        <p:cTn id="29" dur="500"/>
                                        <p:tgtEl>
                                          <p:spTgt spid="30736"/>
                                        </p:tgtEl>
                                      </p:cBhvr>
                                    </p:animEffect>
                                    <p:set>
                                      <p:cBhvr>
                                        <p:cTn id="30" dur="1" fill="hold">
                                          <p:stCondLst>
                                            <p:cond delay="499"/>
                                          </p:stCondLst>
                                        </p:cTn>
                                        <p:tgtEl>
                                          <p:spTgt spid="30736"/>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30741"/>
                                        </p:tgtEl>
                                        <p:attrNameLst>
                                          <p:attrName>style.visibility</p:attrName>
                                        </p:attrNameLst>
                                      </p:cBhvr>
                                      <p:to>
                                        <p:strVal val="visible"/>
                                      </p:to>
                                    </p:set>
                                    <p:animEffect transition="in" filter="box(in)">
                                      <p:cBhvr>
                                        <p:cTn id="35" dur="500"/>
                                        <p:tgtEl>
                                          <p:spTgt spid="30741"/>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4" presetClass="entr" presetSubtype="16" fill="hold" nodeType="clickEffect">
                                  <p:stCondLst>
                                    <p:cond delay="0"/>
                                  </p:stCondLst>
                                  <p:childTnLst>
                                    <p:set>
                                      <p:cBhvr>
                                        <p:cTn id="39" dur="1" fill="hold">
                                          <p:stCondLst>
                                            <p:cond delay="0"/>
                                          </p:stCondLst>
                                        </p:cTn>
                                        <p:tgtEl>
                                          <p:spTgt spid="30737">
                                            <p:txEl>
                                              <p:pRg st="0" end="0"/>
                                            </p:txEl>
                                          </p:spTgt>
                                        </p:tgtEl>
                                        <p:attrNameLst>
                                          <p:attrName>style.visibility</p:attrName>
                                        </p:attrNameLst>
                                      </p:cBhvr>
                                      <p:to>
                                        <p:strVal val="visible"/>
                                      </p:to>
                                    </p:set>
                                    <p:animEffect transition="in" filter="box(in)">
                                      <p:cBhvr>
                                        <p:cTn id="40" dur="500"/>
                                        <p:tgtEl>
                                          <p:spTgt spid="30737">
                                            <p:txEl>
                                              <p:pRg st="0" end="0"/>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4" presetClass="entr" presetSubtype="16" fill="hold" nodeType="clickEffect">
                                  <p:stCondLst>
                                    <p:cond delay="0"/>
                                  </p:stCondLst>
                                  <p:childTnLst>
                                    <p:set>
                                      <p:cBhvr>
                                        <p:cTn id="44" dur="1" fill="hold">
                                          <p:stCondLst>
                                            <p:cond delay="0"/>
                                          </p:stCondLst>
                                        </p:cTn>
                                        <p:tgtEl>
                                          <p:spTgt spid="30738">
                                            <p:txEl>
                                              <p:pRg st="0" end="0"/>
                                            </p:txEl>
                                          </p:spTgt>
                                        </p:tgtEl>
                                        <p:attrNameLst>
                                          <p:attrName>style.visibility</p:attrName>
                                        </p:attrNameLst>
                                      </p:cBhvr>
                                      <p:to>
                                        <p:strVal val="visible"/>
                                      </p:to>
                                    </p:set>
                                    <p:animEffect transition="in" filter="box(in)">
                                      <p:cBhvr>
                                        <p:cTn id="45" dur="500"/>
                                        <p:tgtEl>
                                          <p:spTgt spid="30738">
                                            <p:txEl>
                                              <p:pRg st="0" end="0"/>
                                            </p:txEl>
                                          </p:spTgt>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4" presetClass="entr" presetSubtype="16" fill="hold" nodeType="clickEffect">
                                  <p:stCondLst>
                                    <p:cond delay="0"/>
                                  </p:stCondLst>
                                  <p:childTnLst>
                                    <p:set>
                                      <p:cBhvr>
                                        <p:cTn id="49" dur="1" fill="hold">
                                          <p:stCondLst>
                                            <p:cond delay="0"/>
                                          </p:stCondLst>
                                        </p:cTn>
                                        <p:tgtEl>
                                          <p:spTgt spid="30739">
                                            <p:txEl>
                                              <p:pRg st="0" end="0"/>
                                            </p:txEl>
                                          </p:spTgt>
                                        </p:tgtEl>
                                        <p:attrNameLst>
                                          <p:attrName>style.visibility</p:attrName>
                                        </p:attrNameLst>
                                      </p:cBhvr>
                                      <p:to>
                                        <p:strVal val="visible"/>
                                      </p:to>
                                    </p:set>
                                    <p:animEffect transition="in" filter="box(in)">
                                      <p:cBhvr>
                                        <p:cTn id="50" dur="500"/>
                                        <p:tgtEl>
                                          <p:spTgt spid="30739">
                                            <p:txEl>
                                              <p:pRg st="0" end="0"/>
                                            </p:txEl>
                                          </p:spTgt>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4" presetClass="entr" presetSubtype="16" fill="hold" nodeType="clickEffect">
                                  <p:stCondLst>
                                    <p:cond delay="0"/>
                                  </p:stCondLst>
                                  <p:childTnLst>
                                    <p:set>
                                      <p:cBhvr>
                                        <p:cTn id="54" dur="1" fill="hold">
                                          <p:stCondLst>
                                            <p:cond delay="0"/>
                                          </p:stCondLst>
                                        </p:cTn>
                                        <p:tgtEl>
                                          <p:spTgt spid="30740">
                                            <p:txEl>
                                              <p:pRg st="0" end="0"/>
                                            </p:txEl>
                                          </p:spTgt>
                                        </p:tgtEl>
                                        <p:attrNameLst>
                                          <p:attrName>style.visibility</p:attrName>
                                        </p:attrNameLst>
                                      </p:cBhvr>
                                      <p:to>
                                        <p:strVal val="visible"/>
                                      </p:to>
                                    </p:set>
                                    <p:animEffect transition="in" filter="box(in)">
                                      <p:cBhvr>
                                        <p:cTn id="55" dur="500"/>
                                        <p:tgtEl>
                                          <p:spTgt spid="30740">
                                            <p:txEl>
                                              <p:pRg st="0" end="0"/>
                                            </p:txEl>
                                          </p:spTgt>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4" presetClass="entr" presetSubtype="16" fill="hold" nodeType="clickEffect">
                                  <p:stCondLst>
                                    <p:cond delay="0"/>
                                  </p:stCondLst>
                                  <p:childTnLst>
                                    <p:set>
                                      <p:cBhvr>
                                        <p:cTn id="59" dur="1" fill="hold">
                                          <p:stCondLst>
                                            <p:cond delay="0"/>
                                          </p:stCondLst>
                                        </p:cTn>
                                        <p:tgtEl>
                                          <p:spTgt spid="30740">
                                            <p:txEl>
                                              <p:pRg st="1" end="1"/>
                                            </p:txEl>
                                          </p:spTgt>
                                        </p:tgtEl>
                                        <p:attrNameLst>
                                          <p:attrName>style.visibility</p:attrName>
                                        </p:attrNameLst>
                                      </p:cBhvr>
                                      <p:to>
                                        <p:strVal val="visible"/>
                                      </p:to>
                                    </p:set>
                                    <p:animEffect transition="in" filter="box(in)">
                                      <p:cBhvr>
                                        <p:cTn id="60" dur="500"/>
                                        <p:tgtEl>
                                          <p:spTgt spid="30740">
                                            <p:txEl>
                                              <p:pRg st="1" end="1"/>
                                            </p:txEl>
                                          </p:spTgt>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4" presetClass="entr" presetSubtype="16" fill="hold" nodeType="clickEffect">
                                  <p:stCondLst>
                                    <p:cond delay="0"/>
                                  </p:stCondLst>
                                  <p:childTnLst>
                                    <p:set>
                                      <p:cBhvr>
                                        <p:cTn id="64" dur="1" fill="hold">
                                          <p:stCondLst>
                                            <p:cond delay="0"/>
                                          </p:stCondLst>
                                        </p:cTn>
                                        <p:tgtEl>
                                          <p:spTgt spid="30740">
                                            <p:txEl>
                                              <p:pRg st="2" end="2"/>
                                            </p:txEl>
                                          </p:spTgt>
                                        </p:tgtEl>
                                        <p:attrNameLst>
                                          <p:attrName>style.visibility</p:attrName>
                                        </p:attrNameLst>
                                      </p:cBhvr>
                                      <p:to>
                                        <p:strVal val="visible"/>
                                      </p:to>
                                    </p:set>
                                    <p:animEffect transition="in" filter="box(in)">
                                      <p:cBhvr>
                                        <p:cTn id="65" dur="500"/>
                                        <p:tgtEl>
                                          <p:spTgt spid="30740">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2" grpId="0"/>
      <p:bldP spid="30733" grpId="0" animBg="1"/>
      <p:bldP spid="30734" grpId="0" animBg="1"/>
      <p:bldP spid="30735" grpId="0" animBg="1"/>
      <p:bldP spid="30736" grpId="0"/>
      <p:bldP spid="30736" grpId="1"/>
      <p:bldP spid="3074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4"/>
          <p:cNvGrpSpPr>
            <a:grpSpLocks/>
          </p:cNvGrpSpPr>
          <p:nvPr/>
        </p:nvGrpSpPr>
        <p:grpSpPr bwMode="auto">
          <a:xfrm>
            <a:off x="-228600" y="1860550"/>
            <a:ext cx="8991600" cy="1066800"/>
            <a:chOff x="960" y="2016"/>
            <a:chExt cx="4608" cy="816"/>
          </a:xfrm>
        </p:grpSpPr>
        <p:sp>
          <p:nvSpPr>
            <p:cNvPr id="26633" name="AutoShape 5"/>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4" name="Text Box 6"/>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r>
                <a:rPr lang="en-US" altLang="en-US" sz="3000" dirty="0">
                  <a:solidFill>
                    <a:schemeClr val="accent2"/>
                  </a:solidFill>
                  <a:latin typeface="+mn-lt"/>
                </a:rPr>
                <a:t>1.Kể </a:t>
              </a:r>
              <a:r>
                <a:rPr lang="en-US" altLang="en-US" sz="3000" dirty="0" err="1">
                  <a:solidFill>
                    <a:schemeClr val="accent2"/>
                  </a:solidFill>
                  <a:latin typeface="+mn-lt"/>
                </a:rPr>
                <a:t>xem</a:t>
              </a:r>
              <a:r>
                <a:rPr lang="en-US" altLang="en-US" sz="3000" dirty="0">
                  <a:solidFill>
                    <a:schemeClr val="accent2"/>
                  </a:solidFill>
                  <a:latin typeface="+mn-lt"/>
                </a:rPr>
                <a:t> vì </a:t>
              </a:r>
              <a:r>
                <a:rPr lang="en-US" altLang="en-US" sz="3000" dirty="0" err="1">
                  <a:solidFill>
                    <a:schemeClr val="accent2"/>
                  </a:solidFill>
                  <a:latin typeface="+mn-lt"/>
                </a:rPr>
                <a:t>sao</a:t>
              </a:r>
              <a:r>
                <a:rPr lang="en-US" altLang="en-US" sz="3000" dirty="0">
                  <a:solidFill>
                    <a:schemeClr val="accent2"/>
                  </a:solidFill>
                  <a:latin typeface="+mn-lt"/>
                </a:rPr>
                <a:t> </a:t>
              </a:r>
              <a:r>
                <a:rPr lang="en-US" altLang="en-US" sz="3000" dirty="0" err="1">
                  <a:solidFill>
                    <a:schemeClr val="accent2"/>
                  </a:solidFill>
                  <a:latin typeface="+mn-lt"/>
                </a:rPr>
                <a:t>em</a:t>
              </a:r>
              <a:r>
                <a:rPr lang="en-US" altLang="en-US" sz="3000" dirty="0">
                  <a:solidFill>
                    <a:schemeClr val="accent2"/>
                  </a:solidFill>
                  <a:latin typeface="+mn-lt"/>
                </a:rPr>
                <a:t> có </a:t>
              </a:r>
              <a:r>
                <a:rPr lang="en-US" altLang="en-US" sz="3000" dirty="0" err="1" smtClean="0">
                  <a:solidFill>
                    <a:schemeClr val="accent2"/>
                  </a:solidFill>
                  <a:latin typeface="+mn-lt"/>
                </a:rPr>
                <a:t>th</a:t>
              </a:r>
              <a:r>
                <a:rPr lang="en-US" altLang="en-US" dirty="0" err="1" smtClean="0">
                  <a:solidFill>
                    <a:schemeClr val="accent2"/>
                  </a:solidFill>
                  <a:latin typeface="+mn-lt"/>
                </a:rPr>
                <a:t>ứ</a:t>
              </a:r>
              <a:r>
                <a:rPr lang="en-US" altLang="en-US" dirty="0" smtClean="0">
                  <a:solidFill>
                    <a:schemeClr val="accent2"/>
                  </a:solidFill>
                  <a:latin typeface="+mn-lt"/>
                </a:rPr>
                <a:t> </a:t>
              </a:r>
              <a:r>
                <a:rPr lang="en-US" altLang="en-US" dirty="0" err="1" smtClean="0">
                  <a:solidFill>
                    <a:schemeClr val="accent2"/>
                  </a:solidFill>
                  <a:latin typeface="+mn-lt"/>
                </a:rPr>
                <a:t>đồ</a:t>
              </a:r>
              <a:r>
                <a:rPr lang="en-US" altLang="en-US" sz="3000" dirty="0" smtClean="0">
                  <a:solidFill>
                    <a:schemeClr val="accent2"/>
                  </a:solidFill>
                  <a:latin typeface="+mn-lt"/>
                </a:rPr>
                <a:t> </a:t>
              </a:r>
              <a:r>
                <a:rPr lang="en-US" altLang="en-US" sz="3000" dirty="0" err="1">
                  <a:solidFill>
                    <a:schemeClr val="accent2"/>
                  </a:solidFill>
                  <a:latin typeface="+mn-lt"/>
                </a:rPr>
                <a:t>chơi</a:t>
              </a:r>
              <a:r>
                <a:rPr lang="en-US" altLang="en-US" sz="3000" dirty="0">
                  <a:solidFill>
                    <a:schemeClr val="accent2"/>
                  </a:solidFill>
                  <a:latin typeface="+mn-lt"/>
                </a:rPr>
                <a:t> mà </a:t>
              </a:r>
              <a:r>
                <a:rPr lang="en-US" altLang="en-US" sz="3000" dirty="0" err="1">
                  <a:solidFill>
                    <a:schemeClr val="accent2"/>
                  </a:solidFill>
                  <a:latin typeface="+mn-lt"/>
                </a:rPr>
                <a:t>em</a:t>
              </a:r>
              <a:r>
                <a:rPr lang="en-US" altLang="en-US" sz="3000" dirty="0">
                  <a:solidFill>
                    <a:schemeClr val="accent2"/>
                  </a:solidFill>
                  <a:latin typeface="+mn-lt"/>
                </a:rPr>
                <a:t> </a:t>
              </a:r>
              <a:r>
                <a:rPr lang="en-US" altLang="en-US" sz="3000" dirty="0" err="1">
                  <a:solidFill>
                    <a:schemeClr val="accent2"/>
                  </a:solidFill>
                  <a:latin typeface="+mn-lt"/>
                </a:rPr>
                <a:t>thích</a:t>
              </a:r>
              <a:r>
                <a:rPr lang="en-US" altLang="en-US" sz="3000" dirty="0">
                  <a:solidFill>
                    <a:schemeClr val="accent2"/>
                  </a:solidFill>
                  <a:latin typeface="+mn-lt"/>
                </a:rPr>
                <a:t>.</a:t>
              </a:r>
            </a:p>
          </p:txBody>
        </p:sp>
      </p:grpSp>
      <p:grpSp>
        <p:nvGrpSpPr>
          <p:cNvPr id="26627" name="Group 7"/>
          <p:cNvGrpSpPr>
            <a:grpSpLocks/>
          </p:cNvGrpSpPr>
          <p:nvPr/>
        </p:nvGrpSpPr>
        <p:grpSpPr bwMode="auto">
          <a:xfrm>
            <a:off x="685800" y="3689350"/>
            <a:ext cx="7315200" cy="1066800"/>
            <a:chOff x="960" y="2016"/>
            <a:chExt cx="4608" cy="816"/>
          </a:xfrm>
        </p:grpSpPr>
        <p:sp>
          <p:nvSpPr>
            <p:cNvPr id="26631" name="AutoShape 8"/>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2" name="Text Box 9"/>
            <p:cNvSpPr txBox="1">
              <a:spLocks noChangeArrowheads="1"/>
            </p:cNvSpPr>
            <p:nvPr/>
          </p:nvSpPr>
          <p:spPr bwMode="auto">
            <a:xfrm>
              <a:off x="1056" y="2188"/>
              <a:ext cx="4416" cy="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rgbClr val="0000CC"/>
                  </a:solidFill>
                  <a:latin typeface="+mn-lt"/>
                </a:rPr>
                <a:t>2.Kể </a:t>
              </a:r>
              <a:r>
                <a:rPr lang="en-US" altLang="en-US" dirty="0" err="1">
                  <a:solidFill>
                    <a:srgbClr val="0000CC"/>
                  </a:solidFill>
                  <a:latin typeface="+mn-lt"/>
                </a:rPr>
                <a:t>vê</a:t>
              </a:r>
              <a:r>
                <a:rPr lang="en-US" altLang="en-US" dirty="0">
                  <a:solidFill>
                    <a:srgbClr val="0000CC"/>
                  </a:solidFill>
                  <a:latin typeface="+mn-lt"/>
                </a:rPr>
                <a:t>̀ </a:t>
              </a:r>
              <a:r>
                <a:rPr lang="en-US" altLang="en-US" dirty="0" err="1">
                  <a:solidFill>
                    <a:srgbClr val="0000CC"/>
                  </a:solidFill>
                  <a:latin typeface="+mn-lt"/>
                </a:rPr>
                <a:t>việc</a:t>
              </a:r>
              <a:r>
                <a:rPr lang="en-US" altLang="en-US" dirty="0">
                  <a:solidFill>
                    <a:srgbClr val="0000CC"/>
                  </a:solidFill>
                  <a:latin typeface="+mn-lt"/>
                </a:rPr>
                <a:t> </a:t>
              </a:r>
              <a:r>
                <a:rPr lang="en-US" altLang="en-US" dirty="0" err="1" smtClean="0">
                  <a:solidFill>
                    <a:srgbClr val="0000CC"/>
                  </a:solidFill>
                  <a:latin typeface="+mn-lt"/>
                </a:rPr>
                <a:t>giữ</a:t>
              </a:r>
              <a:r>
                <a:rPr lang="en-US" altLang="en-US" dirty="0" smtClean="0">
                  <a:solidFill>
                    <a:srgbClr val="0000CC"/>
                  </a:solidFill>
                  <a:latin typeface="+mn-lt"/>
                </a:rPr>
                <a:t> </a:t>
              </a:r>
              <a:r>
                <a:rPr lang="en-US" altLang="en-US" dirty="0" err="1">
                  <a:solidFill>
                    <a:srgbClr val="0000CC"/>
                  </a:solidFill>
                  <a:latin typeface="+mn-lt"/>
                </a:rPr>
                <a:t>gìn</a:t>
              </a:r>
              <a:r>
                <a:rPr lang="en-US" altLang="en-US" dirty="0">
                  <a:solidFill>
                    <a:srgbClr val="0000CC"/>
                  </a:solidFill>
                  <a:latin typeface="+mn-lt"/>
                </a:rPr>
                <a:t> </a:t>
              </a:r>
              <a:r>
                <a:rPr lang="en-US" altLang="en-US" dirty="0" err="1">
                  <a:solidFill>
                    <a:srgbClr val="0000CC"/>
                  </a:solidFill>
                  <a:latin typeface="+mn-lt"/>
                </a:rPr>
                <a:t>đô</a:t>
              </a:r>
              <a:r>
                <a:rPr lang="en-US" altLang="en-US" dirty="0">
                  <a:solidFill>
                    <a:srgbClr val="0000CC"/>
                  </a:solidFill>
                  <a:latin typeface="+mn-lt"/>
                </a:rPr>
                <a:t>̀ </a:t>
              </a:r>
              <a:r>
                <a:rPr lang="en-US" altLang="en-US" dirty="0" err="1">
                  <a:solidFill>
                    <a:srgbClr val="0000CC"/>
                  </a:solidFill>
                  <a:latin typeface="+mn-lt"/>
                </a:rPr>
                <a:t>chơi</a:t>
              </a:r>
              <a:endParaRPr lang="en-US" altLang="en-US" dirty="0">
                <a:latin typeface="+mn-lt"/>
              </a:endParaRPr>
            </a:p>
          </p:txBody>
        </p:sp>
      </p:grpSp>
      <p:grpSp>
        <p:nvGrpSpPr>
          <p:cNvPr id="26628" name="Group 10"/>
          <p:cNvGrpSpPr>
            <a:grpSpLocks/>
          </p:cNvGrpSpPr>
          <p:nvPr/>
        </p:nvGrpSpPr>
        <p:grpSpPr bwMode="auto">
          <a:xfrm>
            <a:off x="762000" y="5365750"/>
            <a:ext cx="7315200" cy="1339850"/>
            <a:chOff x="960" y="2016"/>
            <a:chExt cx="4608" cy="844"/>
          </a:xfrm>
        </p:grpSpPr>
        <p:sp>
          <p:nvSpPr>
            <p:cNvPr id="26629" name="AutoShape 11"/>
            <p:cNvSpPr>
              <a:spLocks noChangeArrowheads="1"/>
            </p:cNvSpPr>
            <p:nvPr/>
          </p:nvSpPr>
          <p:spPr bwMode="auto">
            <a:xfrm>
              <a:off x="960" y="2016"/>
              <a:ext cx="4608" cy="816"/>
            </a:xfrm>
            <a:prstGeom prst="flowChartTerminator">
              <a:avLst/>
            </a:prstGeom>
            <a:gradFill rotWithShape="1">
              <a:gsLst>
                <a:gs pos="0">
                  <a:srgbClr val="00FF00"/>
                </a:gs>
                <a:gs pos="50000">
                  <a:srgbClr val="FFFFFF"/>
                </a:gs>
                <a:gs pos="100000">
                  <a:srgbClr val="00FF00"/>
                </a:gs>
              </a:gsLst>
              <a:lin ang="5400000" scaled="1"/>
            </a:gradFill>
            <a:ln w="28575" algn="ctr">
              <a:solidFill>
                <a:srgbClr val="FF9933"/>
              </a:solidFill>
              <a:miter lim="800000"/>
              <a:headEnd/>
              <a:tailEnd/>
            </a:ln>
          </p:spPr>
          <p:txBody>
            <a:bodyPr wrap="none" anchor="ctr"/>
            <a:lstStyle/>
            <a:p>
              <a:pPr eaLnBrk="1" hangingPunct="1"/>
              <a:endParaRPr lang="en-US" altLang="en-US"/>
            </a:p>
          </p:txBody>
        </p:sp>
        <p:sp>
          <p:nvSpPr>
            <p:cNvPr id="26630" name="Text Box 12"/>
            <p:cNvSpPr txBox="1">
              <a:spLocks noChangeArrowheads="1"/>
            </p:cNvSpPr>
            <p:nvPr/>
          </p:nvSpPr>
          <p:spPr bwMode="auto">
            <a:xfrm>
              <a:off x="1056" y="2188"/>
              <a:ext cx="4416" cy="6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ctr">
                <a:spcBef>
                  <a:spcPct val="50000"/>
                </a:spcBef>
              </a:pPr>
              <a:r>
                <a:rPr lang="en-US" altLang="en-US" dirty="0">
                  <a:solidFill>
                    <a:schemeClr val="accent2"/>
                  </a:solidFill>
                  <a:latin typeface="+mn-lt"/>
                </a:rPr>
                <a:t>3. </a:t>
              </a:r>
              <a:r>
                <a:rPr lang="en-US" altLang="en-US" dirty="0" err="1">
                  <a:solidFill>
                    <a:schemeClr val="accent2"/>
                  </a:solidFill>
                  <a:latin typeface="+mn-lt"/>
                </a:rPr>
                <a:t>Kê</a:t>
              </a:r>
              <a:r>
                <a:rPr lang="en-US" altLang="en-US" dirty="0">
                  <a:solidFill>
                    <a:schemeClr val="accent2"/>
                  </a:solidFill>
                  <a:latin typeface="+mn-lt"/>
                </a:rPr>
                <a:t>̉ </a:t>
              </a:r>
              <a:r>
                <a:rPr lang="en-US" altLang="en-US" dirty="0" err="1">
                  <a:solidFill>
                    <a:schemeClr val="accent2"/>
                  </a:solidFill>
                  <a:latin typeface="+mn-lt"/>
                </a:rPr>
                <a:t>vê</a:t>
              </a:r>
              <a:r>
                <a:rPr lang="en-US" altLang="en-US" dirty="0">
                  <a:solidFill>
                    <a:schemeClr val="accent2"/>
                  </a:solidFill>
                  <a:latin typeface="+mn-lt"/>
                </a:rPr>
                <a:t>̀ </a:t>
              </a:r>
              <a:r>
                <a:rPr lang="en-US" altLang="en-US" dirty="0" err="1">
                  <a:solidFill>
                    <a:schemeClr val="accent2"/>
                  </a:solidFill>
                  <a:latin typeface="+mn-lt"/>
                </a:rPr>
                <a:t>việc</a:t>
              </a:r>
              <a:r>
                <a:rPr lang="en-US" altLang="en-US" dirty="0">
                  <a:solidFill>
                    <a:schemeClr val="accent2"/>
                  </a:solidFill>
                  <a:latin typeface="+mn-lt"/>
                </a:rPr>
                <a:t> </a:t>
              </a:r>
              <a:r>
                <a:rPr lang="en-US" altLang="en-US" dirty="0" err="1">
                  <a:solidFill>
                    <a:schemeClr val="accent2"/>
                  </a:solidFill>
                  <a:latin typeface="+mn-lt"/>
                </a:rPr>
                <a:t>em</a:t>
              </a:r>
              <a:r>
                <a:rPr lang="en-US" altLang="en-US" dirty="0">
                  <a:solidFill>
                    <a:schemeClr val="accent2"/>
                  </a:solidFill>
                  <a:latin typeface="+mn-lt"/>
                </a:rPr>
                <a:t> </a:t>
              </a:r>
              <a:r>
                <a:rPr lang="en-US" altLang="en-US" dirty="0" err="1">
                  <a:solidFill>
                    <a:schemeClr val="accent2"/>
                  </a:solidFill>
                  <a:latin typeface="+mn-lt"/>
                </a:rPr>
                <a:t>tặng</a:t>
              </a:r>
              <a:r>
                <a:rPr lang="en-US" altLang="en-US" dirty="0">
                  <a:solidFill>
                    <a:schemeClr val="accent2"/>
                  </a:solidFill>
                  <a:latin typeface="+mn-lt"/>
                </a:rPr>
                <a:t> </a:t>
              </a:r>
              <a:r>
                <a:rPr lang="en-US" altLang="en-US" dirty="0" err="1">
                  <a:solidFill>
                    <a:schemeClr val="accent2"/>
                  </a:solidFill>
                  <a:latin typeface="+mn-lt"/>
                </a:rPr>
                <a:t>đô</a:t>
              </a:r>
              <a:r>
                <a:rPr lang="en-US" altLang="en-US" dirty="0">
                  <a:solidFill>
                    <a:schemeClr val="accent2"/>
                  </a:solidFill>
                  <a:latin typeface="+mn-lt"/>
                </a:rPr>
                <a:t>̀ </a:t>
              </a:r>
              <a:r>
                <a:rPr lang="en-US" altLang="en-US" dirty="0" err="1">
                  <a:solidFill>
                    <a:schemeClr val="accent2"/>
                  </a:solidFill>
                  <a:latin typeface="+mn-lt"/>
                </a:rPr>
                <a:t>chơi</a:t>
              </a:r>
              <a:r>
                <a:rPr lang="en-US" altLang="en-US" dirty="0">
                  <a:solidFill>
                    <a:schemeClr val="accent2"/>
                  </a:solidFill>
                  <a:latin typeface="+mn-lt"/>
                </a:rPr>
                <a:t> </a:t>
              </a:r>
              <a:r>
                <a:rPr lang="en-US" altLang="en-US" dirty="0" err="1">
                  <a:solidFill>
                    <a:schemeClr val="accent2"/>
                  </a:solidFill>
                  <a:latin typeface="+mn-lt"/>
                </a:rPr>
                <a:t>cho</a:t>
              </a:r>
              <a:r>
                <a:rPr lang="en-US" altLang="en-US" dirty="0">
                  <a:solidFill>
                    <a:schemeClr val="accent2"/>
                  </a:solidFill>
                  <a:latin typeface="+mn-lt"/>
                </a:rPr>
                <a:t> </a:t>
              </a:r>
              <a:r>
                <a:rPr lang="en-US" altLang="en-US" dirty="0" err="1">
                  <a:solidFill>
                    <a:schemeClr val="accent2"/>
                  </a:solidFill>
                  <a:latin typeface="+mn-lt"/>
                </a:rPr>
                <a:t>các</a:t>
              </a:r>
              <a:r>
                <a:rPr lang="en-US" altLang="en-US" dirty="0">
                  <a:solidFill>
                    <a:schemeClr val="accent2"/>
                  </a:solidFill>
                  <a:latin typeface="+mn-lt"/>
                </a:rPr>
                <a:t> </a:t>
              </a:r>
              <a:r>
                <a:rPr lang="en-US" altLang="en-US" dirty="0" err="1">
                  <a:solidFill>
                    <a:schemeClr val="accent2"/>
                  </a:solidFill>
                  <a:latin typeface="+mn-lt"/>
                </a:rPr>
                <a:t>bạn</a:t>
              </a:r>
              <a:r>
                <a:rPr lang="en-US" altLang="en-US" dirty="0">
                  <a:solidFill>
                    <a:schemeClr val="accent2"/>
                  </a:solidFill>
                  <a:latin typeface="+mn-lt"/>
                </a:rPr>
                <a:t> </a:t>
              </a:r>
              <a:r>
                <a:rPr lang="en-US" altLang="en-US" dirty="0" err="1">
                  <a:solidFill>
                    <a:schemeClr val="accent2"/>
                  </a:solidFill>
                  <a:latin typeface="+mn-lt"/>
                </a:rPr>
                <a:t>nghèo</a:t>
              </a:r>
              <a:r>
                <a:rPr lang="en-US" altLang="en-US" dirty="0">
                  <a:solidFill>
                    <a:schemeClr val="accent2"/>
                  </a:solidFill>
                  <a:latin typeface="+mn-lt"/>
                </a:rPr>
                <a:t>.</a:t>
              </a:r>
              <a:r>
                <a:rPr lang="en-US" altLang="en-US" dirty="0">
                  <a:latin typeface="+mn-lt"/>
                </a:rPr>
                <a:t> </a:t>
              </a:r>
              <a:endParaRPr lang="en-US" altLang="en-US" sz="2800" b="1" dirty="0">
                <a:solidFill>
                  <a:srgbClr val="FF0000"/>
                </a:solidFill>
                <a:latin typeface="+mn-lt"/>
              </a:endParaRPr>
            </a:p>
          </p:txBody>
        </p:sp>
      </p:grpSp>
      <p:sp>
        <p:nvSpPr>
          <p:cNvPr id="11" name="AutoShape 37"/>
          <p:cNvSpPr>
            <a:spLocks noChangeArrowheads="1"/>
          </p:cNvSpPr>
          <p:nvPr/>
        </p:nvSpPr>
        <p:spPr bwMode="auto">
          <a:xfrm>
            <a:off x="1447800" y="-76200"/>
            <a:ext cx="6248400" cy="1447800"/>
          </a:xfrm>
          <a:prstGeom prst="irregularSeal1">
            <a:avLst/>
          </a:prstGeom>
          <a:solidFill>
            <a:srgbClr val="FF5050"/>
          </a:solidFill>
          <a:ln w="9525">
            <a:solidFill>
              <a:schemeClr val="tx1"/>
            </a:solidFill>
            <a:miter lim="800000"/>
            <a:headEnd/>
            <a:tailEnd/>
          </a:ln>
        </p:spPr>
        <p:txBody>
          <a:bodyPr wrap="none" anchor="ctr"/>
          <a:lstStyle/>
          <a:p>
            <a:pPr algn="ctr" eaLnBrk="1" hangingPunct="1"/>
            <a:endParaRPr lang="en-US" altLang="en-US" sz="3200" u="sng">
              <a:solidFill>
                <a:schemeClr val="accent2"/>
              </a:solidFill>
              <a:latin typeface="Times New Roman" pitchFamily="18" charset="0"/>
            </a:endParaRPr>
          </a:p>
        </p:txBody>
      </p:sp>
      <p:sp>
        <p:nvSpPr>
          <p:cNvPr id="12" name="WordArt 38"/>
          <p:cNvSpPr>
            <a:spLocks noChangeArrowheads="1" noChangeShapeType="1" noTextEdit="1"/>
          </p:cNvSpPr>
          <p:nvPr/>
        </p:nvSpPr>
        <p:spPr bwMode="auto">
          <a:xfrm>
            <a:off x="2686050" y="533400"/>
            <a:ext cx="3105150" cy="466725"/>
          </a:xfrm>
          <a:prstGeom prst="rect">
            <a:avLst/>
          </a:prstGeom>
        </p:spPr>
        <p:txBody>
          <a:bodyPr spcFirstLastPara="1" wrap="none" fromWordArt="1">
            <a:prstTxWarp prst="textArchUp">
              <a:avLst>
                <a:gd name="adj" fmla="val 10800004"/>
              </a:avLst>
            </a:prstTxWarp>
          </a:bodyPr>
          <a:lstStyle/>
          <a:p>
            <a:pPr algn="ctr"/>
            <a:r>
              <a:rPr lang="vi-VN" sz="3200" kern="10">
                <a:ln w="9525">
                  <a:solidFill>
                    <a:schemeClr val="accent1"/>
                  </a:solidFill>
                  <a:round/>
                  <a:headEnd/>
                  <a:tailEnd/>
                </a:ln>
                <a:solidFill>
                  <a:srgbClr val="00FF00"/>
                </a:solidFill>
                <a:latin typeface="Arial"/>
                <a:cs typeface="Arial"/>
              </a:rPr>
              <a:t> Gợi ý kể chuyện</a:t>
            </a:r>
            <a:endParaRPr lang="en-US" sz="3200" kern="10">
              <a:ln w="9525">
                <a:solidFill>
                  <a:schemeClr val="accent1"/>
                </a:solidFill>
                <a:round/>
                <a:headEnd/>
                <a:tailEnd/>
              </a:ln>
              <a:solidFill>
                <a:srgbClr val="00FF00"/>
              </a:solidFill>
              <a:latin typeface="Arial"/>
              <a:cs typeface="Aria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 presetClass="entr" presetSubtype="1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checkerboard(across)">
                                      <p:cBhvr>
                                        <p:cTn id="7" dur="500"/>
                                        <p:tgtEl>
                                          <p:spTgt spid="1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checkerboard(across)">
                                      <p:cBhvr>
                                        <p:cTn id="1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0836" name="Rectangle 4"/>
          <p:cNvSpPr>
            <a:spLocks noGrp="1" noChangeArrowheads="1"/>
          </p:cNvSpPr>
          <p:nvPr>
            <p:ph type="body" idx="1"/>
          </p:nvPr>
        </p:nvSpPr>
        <p:spPr>
          <a:xfrm>
            <a:off x="304800" y="381000"/>
            <a:ext cx="8534400" cy="6172200"/>
          </a:xfrm>
        </p:spPr>
        <p:txBody>
          <a:bodyPr/>
          <a:lstStyle/>
          <a:p>
            <a:pPr eaLnBrk="1" hangingPunct="1">
              <a:buFontTx/>
              <a:buNone/>
            </a:pPr>
            <a:endParaRPr lang="en-US" altLang="en-US" sz="4000" dirty="0" smtClean="0"/>
          </a:p>
          <a:p>
            <a:pPr eaLnBrk="1" hangingPunct="1">
              <a:buFontTx/>
              <a:buNone/>
            </a:pPr>
            <a:r>
              <a:rPr lang="en-US" altLang="en-US" sz="3800" dirty="0" smtClean="0"/>
              <a:t> </a:t>
            </a:r>
            <a:r>
              <a:rPr lang="en-US" altLang="en-US" sz="3800" dirty="0" smtClean="0">
                <a:solidFill>
                  <a:srgbClr val="0000FF"/>
                </a:solidFill>
              </a:rPr>
              <a:t>-</a:t>
            </a:r>
            <a:r>
              <a:rPr lang="en-US" altLang="en-US" sz="3800" dirty="0" err="1" smtClean="0">
                <a:solidFill>
                  <a:srgbClr val="0000FF"/>
                </a:solidFill>
              </a:rPr>
              <a:t>Khi</a:t>
            </a:r>
            <a:r>
              <a:rPr lang="en-US" altLang="en-US" sz="3800" dirty="0" smtClean="0">
                <a:solidFill>
                  <a:srgbClr val="0000FF"/>
                </a:solidFill>
              </a:rPr>
              <a:t> </a:t>
            </a:r>
            <a:r>
              <a:rPr lang="en-US" altLang="en-US" sz="3800" dirty="0" err="1" smtClean="0">
                <a:solidFill>
                  <a:srgbClr val="0000FF"/>
                </a:solidFill>
              </a:rPr>
              <a:t>kê</a:t>
            </a:r>
            <a:r>
              <a:rPr lang="en-US" altLang="en-US" sz="3800" dirty="0" smtClean="0">
                <a:solidFill>
                  <a:srgbClr val="0000FF"/>
                </a:solidFill>
              </a:rPr>
              <a:t>̉ </a:t>
            </a:r>
            <a:r>
              <a:rPr lang="en-US" altLang="en-US" sz="3800" dirty="0" err="1" smtClean="0">
                <a:solidFill>
                  <a:srgbClr val="0000FF"/>
                </a:solidFill>
              </a:rPr>
              <a:t>em</a:t>
            </a:r>
            <a:r>
              <a:rPr lang="en-US" altLang="en-US" sz="3800" dirty="0" smtClean="0">
                <a:solidFill>
                  <a:srgbClr val="0000FF"/>
                </a:solidFill>
              </a:rPr>
              <a:t> </a:t>
            </a:r>
            <a:r>
              <a:rPr lang="en-US" altLang="en-US" sz="3800" dirty="0" err="1" smtClean="0">
                <a:solidFill>
                  <a:srgbClr val="0000FF"/>
                </a:solidFill>
              </a:rPr>
              <a:t>nên</a:t>
            </a:r>
            <a:r>
              <a:rPr lang="en-US" altLang="en-US" sz="3800" dirty="0" smtClean="0">
                <a:solidFill>
                  <a:srgbClr val="0000FF"/>
                </a:solidFill>
              </a:rPr>
              <a:t> </a:t>
            </a:r>
            <a:r>
              <a:rPr lang="en-US" altLang="en-US" sz="3800" dirty="0" err="1" smtClean="0">
                <a:solidFill>
                  <a:srgbClr val="0000FF"/>
                </a:solidFill>
              </a:rPr>
              <a:t>dùng</a:t>
            </a:r>
            <a:r>
              <a:rPr lang="en-US" altLang="en-US" sz="3800" dirty="0" smtClean="0">
                <a:solidFill>
                  <a:srgbClr val="0000FF"/>
                </a:solidFill>
              </a:rPr>
              <a:t> </a:t>
            </a:r>
            <a:r>
              <a:rPr lang="en-US" altLang="en-US" sz="3800" dirty="0" err="1" smtClean="0">
                <a:solidFill>
                  <a:srgbClr val="0000FF"/>
                </a:solidFill>
                <a:latin typeface=".VnTime" pitchFamily="34" charset="0"/>
              </a:rPr>
              <a:t>tõ</a:t>
            </a:r>
            <a:r>
              <a:rPr lang="en-US" altLang="en-US" sz="3800" dirty="0" smtClean="0"/>
              <a:t> </a:t>
            </a:r>
            <a:r>
              <a:rPr lang="en-US" altLang="en-US" sz="3800" dirty="0" err="1" smtClean="0">
                <a:solidFill>
                  <a:srgbClr val="FF0000"/>
                </a:solidFill>
              </a:rPr>
              <a:t>xưng</a:t>
            </a:r>
            <a:r>
              <a:rPr lang="en-US" altLang="en-US" sz="3800" dirty="0" smtClean="0">
                <a:solidFill>
                  <a:srgbClr val="FF0000"/>
                </a:solidFill>
              </a:rPr>
              <a:t> </a:t>
            </a:r>
            <a:r>
              <a:rPr lang="en-US" altLang="en-US" sz="3800" dirty="0" err="1" smtClean="0">
                <a:solidFill>
                  <a:srgbClr val="FF0000"/>
                </a:solidFill>
              </a:rPr>
              <a:t>hô</a:t>
            </a:r>
            <a:r>
              <a:rPr lang="en-US" altLang="en-US" sz="3800" dirty="0" smtClean="0"/>
              <a:t> </a:t>
            </a:r>
            <a:r>
              <a:rPr lang="en-US" altLang="en-US" sz="3800" dirty="0" err="1" smtClean="0">
                <a:solidFill>
                  <a:srgbClr val="0000FF"/>
                </a:solidFill>
              </a:rPr>
              <a:t>như</a:t>
            </a:r>
            <a:r>
              <a:rPr lang="en-US" altLang="en-US" sz="3800" dirty="0" smtClean="0">
                <a:solidFill>
                  <a:srgbClr val="0000FF"/>
                </a:solidFill>
              </a:rPr>
              <a:t> </a:t>
            </a:r>
            <a:r>
              <a:rPr lang="en-US" altLang="en-US" sz="3800" dirty="0" err="1" smtClean="0">
                <a:solidFill>
                  <a:srgbClr val="0000FF"/>
                </a:solidFill>
              </a:rPr>
              <a:t>thê</a:t>
            </a:r>
            <a:r>
              <a:rPr lang="en-US" altLang="en-US" sz="3800" dirty="0" smtClean="0">
                <a:solidFill>
                  <a:srgbClr val="0000FF"/>
                </a:solidFill>
              </a:rPr>
              <a:t>́ </a:t>
            </a:r>
            <a:r>
              <a:rPr lang="en-US" altLang="en-US" sz="3800" dirty="0" err="1" smtClean="0">
                <a:solidFill>
                  <a:srgbClr val="0000FF"/>
                </a:solidFill>
              </a:rPr>
              <a:t>nào</a:t>
            </a:r>
            <a:r>
              <a:rPr lang="en-US" altLang="en-US" sz="3800" dirty="0" smtClean="0">
                <a:solidFill>
                  <a:srgbClr val="0000FF"/>
                </a:solidFill>
              </a:rPr>
              <a:t>?</a:t>
            </a:r>
          </a:p>
          <a:p>
            <a:pPr eaLnBrk="1" hangingPunct="1">
              <a:buFontTx/>
              <a:buNone/>
            </a:pPr>
            <a:r>
              <a:rPr lang="en-US" altLang="en-US" sz="3800" dirty="0" smtClean="0">
                <a:solidFill>
                  <a:schemeClr val="tx2"/>
                </a:solidFill>
              </a:rPr>
              <a:t> </a:t>
            </a:r>
            <a:r>
              <a:rPr lang="en-US" altLang="en-US" sz="3800" dirty="0" smtClean="0">
                <a:solidFill>
                  <a:srgbClr val="0000FF"/>
                </a:solidFill>
              </a:rPr>
              <a:t>-</a:t>
            </a:r>
            <a:r>
              <a:rPr lang="en-US" altLang="en-US" sz="3800" dirty="0" err="1" smtClean="0">
                <a:solidFill>
                  <a:srgbClr val="0000FF"/>
                </a:solidFill>
              </a:rPr>
              <a:t>Khi</a:t>
            </a:r>
            <a:r>
              <a:rPr lang="en-US" altLang="en-US" sz="3800" dirty="0" smtClean="0">
                <a:solidFill>
                  <a:srgbClr val="0000FF"/>
                </a:solidFill>
              </a:rPr>
              <a:t> </a:t>
            </a:r>
            <a:r>
              <a:rPr lang="en-US" altLang="en-US" sz="3800" dirty="0" err="1" smtClean="0">
                <a:solidFill>
                  <a:srgbClr val="0000FF"/>
                </a:solidFill>
              </a:rPr>
              <a:t>kê</a:t>
            </a:r>
            <a:r>
              <a:rPr lang="en-US" altLang="en-US" sz="3800" dirty="0" smtClean="0">
                <a:solidFill>
                  <a:srgbClr val="0000FF"/>
                </a:solidFill>
              </a:rPr>
              <a:t>̉ </a:t>
            </a:r>
            <a:r>
              <a:rPr lang="en-US" altLang="en-US" sz="3800" dirty="0" err="1" smtClean="0">
                <a:solidFill>
                  <a:srgbClr val="0000FF"/>
                </a:solidFill>
              </a:rPr>
              <a:t>chuyện</a:t>
            </a:r>
            <a:r>
              <a:rPr lang="en-US" altLang="en-US" sz="3800" dirty="0" smtClean="0">
                <a:solidFill>
                  <a:srgbClr val="0000FF"/>
                </a:solidFill>
              </a:rPr>
              <a:t> </a:t>
            </a:r>
            <a:r>
              <a:rPr lang="en-US" altLang="en-US" sz="3800" dirty="0" err="1" smtClean="0">
                <a:solidFill>
                  <a:srgbClr val="0000FF"/>
                </a:solidFill>
              </a:rPr>
              <a:t>xưng</a:t>
            </a:r>
            <a:r>
              <a:rPr lang="en-US" altLang="en-US" sz="3800" dirty="0" smtClean="0">
                <a:solidFill>
                  <a:schemeClr val="tx2"/>
                </a:solidFill>
              </a:rPr>
              <a:t> </a:t>
            </a:r>
            <a:r>
              <a:rPr lang="en-US" altLang="en-US" sz="3800" dirty="0" err="1" smtClean="0">
                <a:solidFill>
                  <a:srgbClr val="FF0000"/>
                </a:solidFill>
              </a:rPr>
              <a:t>tôi</a:t>
            </a:r>
            <a:r>
              <a:rPr lang="en-US" altLang="en-US" sz="3800" dirty="0" smtClean="0">
                <a:solidFill>
                  <a:srgbClr val="FF0000"/>
                </a:solidFill>
              </a:rPr>
              <a:t>, </a:t>
            </a:r>
            <a:r>
              <a:rPr lang="en-US" altLang="en-US" sz="3800" dirty="0" err="1" smtClean="0">
                <a:solidFill>
                  <a:srgbClr val="FF0000"/>
                </a:solidFill>
              </a:rPr>
              <a:t>mình</a:t>
            </a:r>
            <a:r>
              <a:rPr lang="en-US" altLang="en-US" sz="4000" dirty="0" smtClean="0">
                <a:solidFill>
                  <a:srgbClr val="FF0000"/>
                </a:solidFill>
              </a:rPr>
              <a:t>.</a:t>
            </a:r>
          </a:p>
          <a:p>
            <a:pPr eaLnBrk="1" hangingPunct="1">
              <a:buFontTx/>
              <a:buNone/>
            </a:pPr>
            <a:endParaRPr lang="en-US" altLang="en-US" sz="40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20836">
                                            <p:txEl>
                                              <p:pRg st="1" end="1"/>
                                            </p:txEl>
                                          </p:spTgt>
                                        </p:tgtEl>
                                        <p:attrNameLst>
                                          <p:attrName>style.visibility</p:attrName>
                                        </p:attrNameLst>
                                      </p:cBhvr>
                                      <p:to>
                                        <p:strVal val="visible"/>
                                      </p:to>
                                    </p:set>
                                    <p:anim calcmode="lin" valueType="num">
                                      <p:cBhvr additive="base">
                                        <p:cTn id="7" dur="500" fill="hold"/>
                                        <p:tgtEl>
                                          <p:spTgt spid="120836">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2083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20836">
                                            <p:txEl>
                                              <p:pRg st="2" end="2"/>
                                            </p:txEl>
                                          </p:spTgt>
                                        </p:tgtEl>
                                        <p:attrNameLst>
                                          <p:attrName>style.visibility</p:attrName>
                                        </p:attrNameLst>
                                      </p:cBhvr>
                                      <p:to>
                                        <p:strVal val="visible"/>
                                      </p:to>
                                    </p:set>
                                    <p:anim calcmode="lin" valueType="num">
                                      <p:cBhvr additive="base">
                                        <p:cTn id="13" dur="500" fill="hold"/>
                                        <p:tgtEl>
                                          <p:spTgt spid="120836">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083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685800" y="1524000"/>
            <a:ext cx="7772400" cy="4648200"/>
          </a:xfrm>
        </p:spPr>
        <p:txBody>
          <a:bodyPr/>
          <a:lstStyle/>
          <a:p>
            <a:pPr algn="l" eaLnBrk="1" hangingPunct="1"/>
            <a:r>
              <a:rPr lang="en-US" altLang="en-US" sz="3000" dirty="0" smtClean="0">
                <a:latin typeface="+mn-lt"/>
              </a:rPr>
              <a:t>      </a:t>
            </a:r>
            <a:r>
              <a:rPr lang="en-US" altLang="en-US" sz="3000" b="1" dirty="0" err="1" smtClean="0">
                <a:solidFill>
                  <a:srgbClr val="FF00FF"/>
                </a:solidFill>
                <a:latin typeface="+mn-lt"/>
              </a:rPr>
              <a:t>Khi</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a:t>
            </a:r>
            <a:r>
              <a:rPr lang="en-US" altLang="en-US" sz="3000" b="1" dirty="0" err="1" smtClean="0">
                <a:solidFill>
                  <a:srgbClr val="FF00FF"/>
                </a:solidFill>
                <a:latin typeface="+mn-lt"/>
              </a:rPr>
              <a:t>em</a:t>
            </a:r>
            <a:r>
              <a:rPr lang="en-US" altLang="en-US" sz="3000" b="1" dirty="0" smtClean="0">
                <a:solidFill>
                  <a:srgbClr val="FF00FF"/>
                </a:solidFill>
                <a:latin typeface="+mn-lt"/>
              </a:rPr>
              <a:t> </a:t>
            </a:r>
            <a:r>
              <a:rPr lang="en-US" altLang="en-US" sz="3000" b="1" dirty="0" err="1" smtClean="0">
                <a:solidFill>
                  <a:srgbClr val="FF00FF"/>
                </a:solidFill>
                <a:latin typeface="+mn-lt"/>
              </a:rPr>
              <a:t>không</a:t>
            </a:r>
            <a:r>
              <a:rPr lang="en-US" altLang="en-US" sz="3000" b="1" dirty="0" smtClean="0">
                <a:solidFill>
                  <a:srgbClr val="FF00FF"/>
                </a:solidFill>
                <a:latin typeface="+mn-lt"/>
              </a:rPr>
              <a:t> </a:t>
            </a:r>
            <a:r>
              <a:rPr lang="en-US" altLang="en-US" sz="3000" b="1" dirty="0" err="1" smtClean="0">
                <a:solidFill>
                  <a:srgbClr val="FF00FF"/>
                </a:solidFill>
                <a:latin typeface="+mn-lt"/>
              </a:rPr>
              <a:t>nên</a:t>
            </a:r>
            <a:r>
              <a:rPr lang="en-US" altLang="en-US" sz="3000" b="1" dirty="0" smtClean="0">
                <a:solidFill>
                  <a:srgbClr val="FF00FF"/>
                </a:solidFill>
                <a:latin typeface="+mn-lt"/>
              </a:rPr>
              <a:t> </a:t>
            </a:r>
            <a:r>
              <a:rPr lang="en-US" altLang="en-US" sz="3000" b="1" dirty="0" err="1" smtClean="0">
                <a:solidFill>
                  <a:srgbClr val="FF00FF"/>
                </a:solidFill>
                <a:latin typeface="+mn-lt"/>
              </a:rPr>
              <a:t>lựa</a:t>
            </a:r>
            <a:r>
              <a:rPr lang="en-US" altLang="en-US" sz="3000" b="1" dirty="0" smtClean="0">
                <a:solidFill>
                  <a:srgbClr val="FF00FF"/>
                </a:solidFill>
                <a:latin typeface="+mn-lt"/>
              </a:rPr>
              <a:t>   </a:t>
            </a:r>
            <a:r>
              <a:rPr lang="en-US" altLang="en-US" sz="3000" b="1" dirty="0" err="1" smtClean="0">
                <a:solidFill>
                  <a:srgbClr val="FF00FF"/>
                </a:solidFill>
                <a:latin typeface="+mn-lt"/>
              </a:rPr>
              <a:t>chọn</a:t>
            </a:r>
            <a:r>
              <a:rPr lang="en-US" altLang="en-US" sz="3000" b="1" dirty="0" smtClean="0">
                <a:solidFill>
                  <a:srgbClr val="FF00FF"/>
                </a:solidFill>
                <a:latin typeface="+mn-lt"/>
              </a:rPr>
              <a:t> </a:t>
            </a:r>
            <a:r>
              <a:rPr lang="en-US" altLang="en-US" sz="3000" b="1" dirty="0" err="1" smtClean="0">
                <a:solidFill>
                  <a:srgbClr val="FF00FF"/>
                </a:solidFill>
                <a:latin typeface="+mn-lt"/>
              </a:rPr>
              <a:t>những</a:t>
            </a:r>
            <a:r>
              <a:rPr lang="en-US" altLang="en-US" sz="3000" b="1" dirty="0" smtClean="0">
                <a:solidFill>
                  <a:srgbClr val="FF00FF"/>
                </a:solidFill>
                <a:latin typeface="+mn-lt"/>
              </a:rPr>
              <a:t> </a:t>
            </a:r>
            <a:r>
              <a:rPr lang="en-US" altLang="en-US" sz="3000" b="1" dirty="0" err="1" smtClean="0">
                <a:solidFill>
                  <a:srgbClr val="FF00FF"/>
                </a:solidFill>
                <a:latin typeface="+mn-lt"/>
              </a:rPr>
              <a:t>đô</a:t>
            </a:r>
            <a:r>
              <a:rPr lang="en-US" altLang="en-US" sz="3000" b="1" dirty="0" smtClean="0">
                <a:solidFill>
                  <a:srgbClr val="FF00FF"/>
                </a:solidFill>
                <a:latin typeface="+mn-lt"/>
              </a:rPr>
              <a:t>̀ </a:t>
            </a:r>
            <a:r>
              <a:rPr lang="en-US" altLang="en-US" sz="3000" b="1" dirty="0" err="1" smtClean="0">
                <a:solidFill>
                  <a:srgbClr val="FF00FF"/>
                </a:solidFill>
                <a:latin typeface="+mn-lt"/>
              </a:rPr>
              <a:t>chơi</a:t>
            </a:r>
            <a:r>
              <a:rPr lang="en-US" altLang="en-US" sz="3000" b="1" dirty="0" smtClean="0">
                <a:solidFill>
                  <a:srgbClr val="FF00FF"/>
                </a:solidFill>
                <a:latin typeface="+mn-lt"/>
              </a:rPr>
              <a:t> </a:t>
            </a:r>
            <a:r>
              <a:rPr lang="en-US" altLang="en-US" sz="3000" b="1" dirty="0" err="1" smtClean="0">
                <a:solidFill>
                  <a:srgbClr val="FF00FF"/>
                </a:solidFill>
                <a:latin typeface="+mn-lt"/>
              </a:rPr>
              <a:t>phức</a:t>
            </a:r>
            <a:r>
              <a:rPr lang="en-US" altLang="en-US" sz="3000" b="1" dirty="0" smtClean="0">
                <a:solidFill>
                  <a:srgbClr val="FF00FF"/>
                </a:solidFill>
                <a:latin typeface="+mn-lt"/>
              </a:rPr>
              <a:t> </a:t>
            </a:r>
            <a:r>
              <a:rPr lang="en-US" altLang="en-US" sz="3000" b="1" dirty="0" err="1" smtClean="0">
                <a:solidFill>
                  <a:srgbClr val="FF00FF"/>
                </a:solidFill>
                <a:latin typeface="+mn-lt"/>
              </a:rPr>
              <a:t>tạp</a:t>
            </a:r>
            <a:r>
              <a:rPr lang="en-US" altLang="en-US" sz="3000" b="1" dirty="0" smtClean="0">
                <a:solidFill>
                  <a:srgbClr val="FF00FF"/>
                </a:solidFill>
                <a:latin typeface="+mn-lt"/>
              </a:rPr>
              <a:t> </a:t>
            </a:r>
            <a:r>
              <a:rPr lang="en-US" altLang="en-US" sz="3000" b="1" dirty="0" err="1" smtClean="0">
                <a:solidFill>
                  <a:srgbClr val="FF00FF"/>
                </a:solidFill>
                <a:latin typeface="+mn-lt"/>
              </a:rPr>
              <a:t>và</a:t>
            </a:r>
            <a:r>
              <a:rPr lang="en-US" altLang="en-US" sz="3000" b="1" dirty="0" smtClean="0">
                <a:solidFill>
                  <a:srgbClr val="FF00FF"/>
                </a:solidFill>
                <a:latin typeface="+mn-lt"/>
              </a:rPr>
              <a:t> </a:t>
            </a:r>
            <a:r>
              <a:rPr lang="en-US" altLang="en-US" sz="3000" b="1" dirty="0" err="1" smtClean="0">
                <a:solidFill>
                  <a:srgbClr val="FF00FF"/>
                </a:solidFill>
                <a:latin typeface="+mn-lt"/>
              </a:rPr>
              <a:t>xa</a:t>
            </a:r>
            <a:r>
              <a:rPr lang="en-US" altLang="en-US" sz="3000" b="1" dirty="0" smtClean="0">
                <a:solidFill>
                  <a:srgbClr val="FF00FF"/>
                </a:solidFill>
                <a:latin typeface="+mn-lt"/>
              </a:rPr>
              <a:t> lạ </a:t>
            </a:r>
            <a:r>
              <a:rPr lang="en-US" altLang="en-US" sz="3000" b="1" dirty="0" err="1" smtClean="0">
                <a:solidFill>
                  <a:srgbClr val="FF00FF"/>
                </a:solidFill>
                <a:latin typeface="+mn-lt"/>
              </a:rPr>
              <a:t>với</a:t>
            </a:r>
            <a:r>
              <a:rPr lang="en-US" altLang="en-US" sz="3000" b="1" dirty="0" smtClean="0">
                <a:solidFill>
                  <a:srgbClr val="FF00FF"/>
                </a:solidFill>
                <a:latin typeface="+mn-lt"/>
              </a:rPr>
              <a:t> </a:t>
            </a:r>
            <a:r>
              <a:rPr lang="en-US" altLang="en-US" sz="3000" b="1" dirty="0" err="1" smtClean="0">
                <a:solidFill>
                  <a:srgbClr val="FF00FF"/>
                </a:solidFill>
                <a:latin typeface="+mn-lt"/>
              </a:rPr>
              <a:t>mình</a:t>
            </a:r>
            <a:r>
              <a:rPr lang="en-US" altLang="en-US" sz="3000" b="1" dirty="0" smtClean="0">
                <a:solidFill>
                  <a:srgbClr val="FF00FF"/>
                </a:solidFill>
                <a:latin typeface="+mn-lt"/>
              </a:rPr>
              <a:t>. </a:t>
            </a:r>
            <a:r>
              <a:rPr lang="en-US" altLang="en-US" sz="3000" b="1" dirty="0" err="1" smtClean="0">
                <a:solidFill>
                  <a:srgbClr val="FF00FF"/>
                </a:solidFill>
                <a:latin typeface="+mn-lt"/>
              </a:rPr>
              <a:t>Điều</a:t>
            </a:r>
            <a:r>
              <a:rPr lang="en-US" altLang="en-US" sz="3000" b="1" dirty="0" smtClean="0">
                <a:solidFill>
                  <a:srgbClr val="FF00FF"/>
                </a:solidFill>
                <a:latin typeface="+mn-lt"/>
              </a:rPr>
              <a:t> </a:t>
            </a:r>
            <a:r>
              <a:rPr lang="en-US" altLang="en-US" sz="3000" b="1" dirty="0" err="1" smtClean="0">
                <a:solidFill>
                  <a:srgbClr val="FF00FF"/>
                </a:solidFill>
                <a:latin typeface="+mn-lt"/>
              </a:rPr>
              <a:t>quan</a:t>
            </a:r>
            <a:r>
              <a:rPr lang="en-US" altLang="en-US" sz="3000" b="1" dirty="0" smtClean="0">
                <a:solidFill>
                  <a:srgbClr val="FF00FF"/>
                </a:solidFill>
                <a:latin typeface="+mn-lt"/>
              </a:rPr>
              <a:t> </a:t>
            </a:r>
            <a:r>
              <a:rPr lang="en-US" altLang="en-US" sz="3000" b="1" dirty="0" err="1" smtClean="0">
                <a:solidFill>
                  <a:srgbClr val="FF00FF"/>
                </a:solidFill>
                <a:latin typeface="+mn-lt"/>
              </a:rPr>
              <a:t>trọng</a:t>
            </a:r>
            <a:r>
              <a:rPr lang="en-US" altLang="en-US" sz="3000" b="1" dirty="0" smtClean="0">
                <a:solidFill>
                  <a:srgbClr val="FF00FF"/>
                </a:solidFill>
                <a:latin typeface="+mn-lt"/>
              </a:rPr>
              <a:t> là </a:t>
            </a:r>
            <a:r>
              <a:rPr lang="en-US" altLang="en-US" sz="3000" b="1" dirty="0" err="1" smtClean="0">
                <a:solidFill>
                  <a:srgbClr val="FF00FF"/>
                </a:solidFill>
                <a:latin typeface="+mn-lt"/>
              </a:rPr>
              <a:t>câu</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có </a:t>
            </a:r>
            <a:r>
              <a:rPr lang="en-US" altLang="en-US" sz="3000" b="1" dirty="0" err="1" smtClean="0">
                <a:solidFill>
                  <a:srgbClr val="FF00FF"/>
                </a:solidFill>
                <a:latin typeface="+mn-lt"/>
              </a:rPr>
              <a:t>nhân</a:t>
            </a:r>
            <a:r>
              <a:rPr lang="en-US" altLang="en-US" sz="3000" b="1" dirty="0" smtClean="0">
                <a:solidFill>
                  <a:srgbClr val="FF00FF"/>
                </a:solidFill>
                <a:latin typeface="+mn-lt"/>
              </a:rPr>
              <a:t> </a:t>
            </a:r>
            <a:r>
              <a:rPr lang="en-US" altLang="en-US" sz="3000" b="1" dirty="0" err="1" smtClean="0">
                <a:solidFill>
                  <a:srgbClr val="FF00FF"/>
                </a:solidFill>
                <a:latin typeface="+mn-lt"/>
              </a:rPr>
              <a:t>vật</a:t>
            </a:r>
            <a:r>
              <a:rPr lang="en-US" altLang="en-US" sz="3000" b="1" dirty="0" smtClean="0">
                <a:solidFill>
                  <a:srgbClr val="FF00FF"/>
                </a:solidFill>
                <a:latin typeface="+mn-lt"/>
              </a:rPr>
              <a:t>, ý </a:t>
            </a:r>
            <a:r>
              <a:rPr lang="en-US" altLang="en-US" sz="3000" b="1" dirty="0" err="1" smtClean="0">
                <a:solidFill>
                  <a:srgbClr val="FF00FF"/>
                </a:solidFill>
                <a:latin typeface="+mn-lt"/>
              </a:rPr>
              <a:t>nghĩa</a:t>
            </a:r>
            <a:r>
              <a:rPr lang="en-US" altLang="en-US" sz="3000" b="1" dirty="0" smtClean="0">
                <a:solidFill>
                  <a:srgbClr val="FF00FF"/>
                </a:solidFill>
                <a:latin typeface="+mn-lt"/>
              </a:rPr>
              <a:t> </a:t>
            </a:r>
            <a:r>
              <a:rPr lang="en-US" altLang="en-US" sz="3000" b="1" dirty="0" err="1" smtClean="0">
                <a:solidFill>
                  <a:srgbClr val="FF00FF"/>
                </a:solidFill>
                <a:latin typeface="+mn-lt"/>
              </a:rPr>
              <a:t>phù</a:t>
            </a:r>
            <a:r>
              <a:rPr lang="en-US" altLang="en-US" sz="3000" b="1" dirty="0" smtClean="0">
                <a:solidFill>
                  <a:srgbClr val="FF00FF"/>
                </a:solidFill>
                <a:latin typeface="+mn-lt"/>
              </a:rPr>
              <a:t> </a:t>
            </a:r>
            <a:r>
              <a:rPr lang="en-US" altLang="en-US" sz="3000" b="1" dirty="0" err="1" smtClean="0">
                <a:solidFill>
                  <a:srgbClr val="FF00FF"/>
                </a:solidFill>
                <a:latin typeface="+mn-lt"/>
              </a:rPr>
              <a:t>hợp</a:t>
            </a:r>
            <a:r>
              <a:rPr lang="en-US" altLang="en-US" sz="3000" b="1" dirty="0" smtClean="0">
                <a:solidFill>
                  <a:srgbClr val="FF00FF"/>
                </a:solidFill>
                <a:latin typeface="+mn-lt"/>
              </a:rPr>
              <a:t> </a:t>
            </a:r>
            <a:r>
              <a:rPr lang="en-US" altLang="en-US" sz="3000" b="1" dirty="0" err="1" smtClean="0">
                <a:solidFill>
                  <a:srgbClr val="FF00FF"/>
                </a:solidFill>
                <a:latin typeface="+mn-lt"/>
              </a:rPr>
              <a:t>với</a:t>
            </a:r>
            <a:r>
              <a:rPr lang="en-US" altLang="en-US" sz="3000" b="1" dirty="0" smtClean="0">
                <a:solidFill>
                  <a:srgbClr val="FF00FF"/>
                </a:solidFill>
                <a:latin typeface="+mn-lt"/>
              </a:rPr>
              <a:t> </a:t>
            </a:r>
            <a:r>
              <a:rPr lang="en-US" altLang="en-US" sz="3000" b="1" dirty="0" err="1" smtClean="0">
                <a:solidFill>
                  <a:srgbClr val="FF00FF"/>
                </a:solidFill>
                <a:latin typeface="+mn-lt"/>
              </a:rPr>
              <a:t>chủ</a:t>
            </a:r>
            <a:r>
              <a:rPr lang="en-US" altLang="en-US" sz="3000" b="1" dirty="0">
                <a:solidFill>
                  <a:srgbClr val="FF00FF"/>
                </a:solidFill>
                <a:latin typeface="+mn-lt"/>
              </a:rPr>
              <a:t> </a:t>
            </a:r>
            <a:r>
              <a:rPr lang="en-US" altLang="en-US" sz="3000" b="1" dirty="0" err="1" smtClean="0">
                <a:solidFill>
                  <a:srgbClr val="FF00FF"/>
                </a:solidFill>
                <a:latin typeface="+mn-lt"/>
              </a:rPr>
              <a:t>điểm</a:t>
            </a:r>
            <a:r>
              <a:rPr lang="en-US" altLang="en-US" sz="3000" b="1" dirty="0" smtClean="0">
                <a:solidFill>
                  <a:srgbClr val="FF00FF"/>
                </a:solidFill>
                <a:latin typeface="+mn-lt"/>
              </a:rPr>
              <a:t>.</a:t>
            </a:r>
            <a:br>
              <a:rPr lang="en-US" altLang="en-US" sz="3000" b="1" dirty="0" smtClean="0">
                <a:solidFill>
                  <a:srgbClr val="FF00FF"/>
                </a:solidFill>
                <a:latin typeface="+mn-lt"/>
              </a:rPr>
            </a:br>
            <a:r>
              <a:rPr lang="en-US" altLang="en-US" sz="3000" b="1" dirty="0" smtClean="0">
                <a:solidFill>
                  <a:srgbClr val="FF00FF"/>
                </a:solidFill>
                <a:latin typeface="+mn-lt"/>
              </a:rPr>
              <a:t>      </a:t>
            </a:r>
            <a:r>
              <a:rPr lang="en-US" altLang="en-US" sz="3000" b="1" dirty="0" err="1" smtClean="0">
                <a:solidFill>
                  <a:srgbClr val="FF00FF"/>
                </a:solidFill>
                <a:latin typeface="+mn-lt"/>
              </a:rPr>
              <a:t>Đê</a:t>
            </a:r>
            <a:r>
              <a:rPr lang="en-US" altLang="en-US" sz="3000" b="1" dirty="0" smtClean="0">
                <a:solidFill>
                  <a:srgbClr val="FF00FF"/>
                </a:solidFill>
                <a:latin typeface="+mn-lt"/>
              </a:rPr>
              <a:t>̉ </a:t>
            </a:r>
            <a:r>
              <a:rPr lang="en-US" altLang="en-US" sz="3000" b="1" dirty="0" err="1" smtClean="0">
                <a:solidFill>
                  <a:srgbClr val="FF00FF"/>
                </a:solidFill>
                <a:latin typeface="+mn-lt"/>
              </a:rPr>
              <a:t>xây</a:t>
            </a:r>
            <a:r>
              <a:rPr lang="en-US" altLang="en-US" sz="3000" b="1" dirty="0" smtClean="0">
                <a:solidFill>
                  <a:srgbClr val="FF00FF"/>
                </a:solidFill>
                <a:latin typeface="+mn-lt"/>
              </a:rPr>
              <a:t> </a:t>
            </a:r>
            <a:r>
              <a:rPr lang="en-US" altLang="en-US" sz="3000" b="1" dirty="0" err="1" smtClean="0">
                <a:solidFill>
                  <a:srgbClr val="FF00FF"/>
                </a:solidFill>
                <a:latin typeface="+mn-lt"/>
              </a:rPr>
              <a:t>dựng</a:t>
            </a:r>
            <a:r>
              <a:rPr lang="en-US" altLang="en-US" sz="3000" b="1" dirty="0" smtClean="0">
                <a:solidFill>
                  <a:srgbClr val="FF00FF"/>
                </a:solidFill>
                <a:latin typeface="+mn-lt"/>
              </a:rPr>
              <a:t> </a:t>
            </a:r>
            <a:r>
              <a:rPr lang="en-US" altLang="en-US" sz="3000" b="1" dirty="0" err="1" smtClean="0">
                <a:solidFill>
                  <a:srgbClr val="FF00FF"/>
                </a:solidFill>
                <a:latin typeface="+mn-lt"/>
              </a:rPr>
              <a:t>được</a:t>
            </a:r>
            <a:r>
              <a:rPr lang="en-US" altLang="en-US" sz="3000" b="1" dirty="0" smtClean="0">
                <a:solidFill>
                  <a:srgbClr val="FF00FF"/>
                </a:solidFill>
                <a:latin typeface="+mn-lt"/>
              </a:rPr>
              <a:t> </a:t>
            </a:r>
            <a:r>
              <a:rPr lang="en-US" altLang="en-US" sz="3000" b="1" dirty="0" err="1" smtClean="0">
                <a:solidFill>
                  <a:srgbClr val="FF00FF"/>
                </a:solidFill>
                <a:latin typeface="+mn-lt"/>
              </a:rPr>
              <a:t>câu</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cần</a:t>
            </a:r>
            <a:r>
              <a:rPr lang="en-US" altLang="en-US" sz="3000" b="1" dirty="0" smtClean="0">
                <a:solidFill>
                  <a:srgbClr val="FF00FF"/>
                </a:solidFill>
                <a:latin typeface="+mn-lt"/>
              </a:rPr>
              <a:t> </a:t>
            </a:r>
            <a:r>
              <a:rPr lang="en-US" altLang="en-US" sz="3000" b="1" dirty="0" err="1" smtClean="0">
                <a:solidFill>
                  <a:srgbClr val="FF00FF"/>
                </a:solidFill>
                <a:latin typeface="+mn-lt"/>
              </a:rPr>
              <a:t>vận</a:t>
            </a:r>
            <a:r>
              <a:rPr lang="en-US" altLang="en-US" sz="3000" b="1" dirty="0" smtClean="0">
                <a:solidFill>
                  <a:srgbClr val="FF00FF"/>
                </a:solidFill>
                <a:latin typeface="+mn-lt"/>
              </a:rPr>
              <a:t> </a:t>
            </a:r>
            <a:r>
              <a:rPr lang="en-US" altLang="en-US" sz="3000" b="1" dirty="0" err="1" smtClean="0">
                <a:solidFill>
                  <a:srgbClr val="FF00FF"/>
                </a:solidFill>
                <a:latin typeface="+mn-lt"/>
              </a:rPr>
              <a:t>dụng</a:t>
            </a:r>
            <a:r>
              <a:rPr lang="en-US" altLang="en-US" sz="3000" b="1" dirty="0" smtClean="0">
                <a:solidFill>
                  <a:srgbClr val="FF00FF"/>
                </a:solidFill>
                <a:latin typeface="+mn-lt"/>
              </a:rPr>
              <a:t> </a:t>
            </a:r>
            <a:r>
              <a:rPr lang="en-US" altLang="en-US" sz="3000" b="1" dirty="0" err="1" smtClean="0">
                <a:solidFill>
                  <a:srgbClr val="FF00FF"/>
                </a:solidFill>
                <a:latin typeface="+mn-lt"/>
              </a:rPr>
              <a:t>những</a:t>
            </a:r>
            <a:r>
              <a:rPr lang="en-US" altLang="en-US" sz="3000" b="1" dirty="0" smtClean="0">
                <a:solidFill>
                  <a:srgbClr val="FF00FF"/>
                </a:solidFill>
                <a:latin typeface="+mn-lt"/>
              </a:rPr>
              <a:t> </a:t>
            </a:r>
            <a:r>
              <a:rPr lang="en-US" altLang="en-US" sz="3000" b="1" dirty="0" err="1" smtClean="0">
                <a:solidFill>
                  <a:srgbClr val="FF00FF"/>
                </a:solidFill>
                <a:latin typeface="+mn-lt"/>
              </a:rPr>
              <a:t>kiến</a:t>
            </a:r>
            <a:r>
              <a:rPr lang="en-US" altLang="en-US" sz="3000" b="1" dirty="0" smtClean="0">
                <a:solidFill>
                  <a:srgbClr val="FF00FF"/>
                </a:solidFill>
                <a:latin typeface="+mn-lt"/>
              </a:rPr>
              <a:t> </a:t>
            </a:r>
            <a:r>
              <a:rPr lang="en-US" altLang="en-US" sz="3000" b="1" dirty="0" err="1" smtClean="0">
                <a:solidFill>
                  <a:srgbClr val="FF00FF"/>
                </a:solidFill>
                <a:latin typeface="+mn-lt"/>
              </a:rPr>
              <a:t>thức</a:t>
            </a:r>
            <a:r>
              <a:rPr lang="en-US" altLang="en-US" sz="3000" b="1" dirty="0" smtClean="0">
                <a:solidFill>
                  <a:srgbClr val="FF00FF"/>
                </a:solidFill>
                <a:latin typeface="+mn-lt"/>
              </a:rPr>
              <a:t> </a:t>
            </a:r>
            <a:r>
              <a:rPr lang="en-US" altLang="en-US" sz="3000" b="1" dirty="0" err="1" smtClean="0">
                <a:solidFill>
                  <a:srgbClr val="FF00FF"/>
                </a:solidFill>
                <a:latin typeface="+mn-lt"/>
              </a:rPr>
              <a:t>vê</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 </a:t>
            </a:r>
            <a:r>
              <a:rPr lang="en-US" altLang="en-US" sz="3000" b="1" dirty="0" err="1" smtClean="0">
                <a:solidFill>
                  <a:srgbClr val="FF00FF"/>
                </a:solidFill>
                <a:latin typeface="+mn-lt"/>
              </a:rPr>
              <a:t>chuyện</a:t>
            </a:r>
            <a:r>
              <a:rPr lang="en-US" altLang="en-US" sz="3000" b="1" dirty="0" smtClean="0">
                <a:solidFill>
                  <a:srgbClr val="FF00FF"/>
                </a:solidFill>
                <a:latin typeface="+mn-lt"/>
              </a:rPr>
              <a:t> </a:t>
            </a:r>
            <a:r>
              <a:rPr lang="en-US" altLang="en-US" sz="3000" b="1" dirty="0" err="1" smtClean="0">
                <a:solidFill>
                  <a:srgbClr val="FF00FF"/>
                </a:solidFill>
                <a:latin typeface="+mn-lt"/>
              </a:rPr>
              <a:t>đ</a:t>
            </a:r>
            <a:r>
              <a:rPr lang="en-US" altLang="en-US" sz="3400" b="1" dirty="0" err="1">
                <a:solidFill>
                  <a:srgbClr val="FF00FF"/>
                </a:solidFill>
                <a:latin typeface="+mn-lt"/>
              </a:rPr>
              <a:t>ã</a:t>
            </a:r>
            <a:r>
              <a:rPr lang="en-US" altLang="en-US" sz="3000" b="1" dirty="0" smtClean="0">
                <a:solidFill>
                  <a:srgbClr val="FF00FF"/>
                </a:solidFill>
                <a:latin typeface="+mn-lt"/>
              </a:rPr>
              <a:t> </a:t>
            </a:r>
            <a:r>
              <a:rPr lang="en-US" altLang="en-US" sz="3000" b="1" dirty="0" err="1" smtClean="0">
                <a:solidFill>
                  <a:srgbClr val="FF00FF"/>
                </a:solidFill>
                <a:latin typeface="+mn-lt"/>
              </a:rPr>
              <a:t>học</a:t>
            </a:r>
            <a:r>
              <a:rPr lang="en-US" altLang="en-US" sz="3000" b="1" dirty="0" smtClean="0">
                <a:solidFill>
                  <a:srgbClr val="FF00FF"/>
                </a:solidFill>
                <a:latin typeface="+mn-lt"/>
              </a:rPr>
              <a:t> </a:t>
            </a:r>
            <a:r>
              <a:rPr lang="en-US" altLang="en-US" sz="3000" b="1" dirty="0" err="1" smtClean="0">
                <a:solidFill>
                  <a:srgbClr val="FF00FF"/>
                </a:solidFill>
                <a:latin typeface="+mn-lt"/>
              </a:rPr>
              <a:t>trong</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a:t>
            </a:r>
            <a:r>
              <a:rPr lang="en-US" altLang="en-US" sz="3000" b="1" dirty="0" err="1" smtClean="0">
                <a:solidFill>
                  <a:srgbClr val="FF00FF"/>
                </a:solidFill>
                <a:latin typeface="+mn-lt"/>
              </a:rPr>
              <a:t>giờ</a:t>
            </a:r>
            <a:r>
              <a:rPr lang="en-US" altLang="en-US" sz="3000" b="1" dirty="0" smtClean="0">
                <a:solidFill>
                  <a:srgbClr val="FF00FF"/>
                </a:solidFill>
                <a:latin typeface="+mn-lt"/>
              </a:rPr>
              <a:t> </a:t>
            </a:r>
            <a:r>
              <a:rPr lang="en-US" altLang="en-US" sz="3000" b="1" dirty="0" err="1" smtClean="0">
                <a:solidFill>
                  <a:srgbClr val="FF00FF"/>
                </a:solidFill>
                <a:latin typeface="+mn-lt"/>
              </a:rPr>
              <a:t>Tập</a:t>
            </a:r>
            <a:r>
              <a:rPr lang="en-US" altLang="en-US" sz="3000" b="1" dirty="0" smtClean="0">
                <a:solidFill>
                  <a:srgbClr val="FF00FF"/>
                </a:solidFill>
                <a:latin typeface="+mn-lt"/>
              </a:rPr>
              <a:t> </a:t>
            </a:r>
            <a:r>
              <a:rPr lang="en-US" altLang="en-US" sz="3000" b="1" dirty="0" err="1" smtClean="0">
                <a:solidFill>
                  <a:srgbClr val="FF00FF"/>
                </a:solidFill>
                <a:latin typeface="+mn-lt"/>
              </a:rPr>
              <a:t>làm</a:t>
            </a:r>
            <a:r>
              <a:rPr lang="en-US" altLang="en-US" sz="3000" b="1" dirty="0" smtClean="0">
                <a:solidFill>
                  <a:srgbClr val="FF00FF"/>
                </a:solidFill>
                <a:latin typeface="+mn-lt"/>
              </a:rPr>
              <a:t> </a:t>
            </a:r>
            <a:r>
              <a:rPr lang="en-US" altLang="en-US" sz="3000" b="1" dirty="0" err="1" smtClean="0">
                <a:solidFill>
                  <a:srgbClr val="FF00FF"/>
                </a:solidFill>
                <a:latin typeface="+mn-lt"/>
              </a:rPr>
              <a:t>văn</a:t>
            </a:r>
            <a:r>
              <a:rPr lang="en-US" altLang="en-US" sz="3000" b="1" dirty="0" smtClean="0">
                <a:solidFill>
                  <a:srgbClr val="FF00FF"/>
                </a:solidFill>
                <a:latin typeface="+mn-lt"/>
              </a:rPr>
              <a:t> </a:t>
            </a:r>
            <a:r>
              <a:rPr lang="en-US" altLang="en-US" sz="3000" b="1" dirty="0" err="1" smtClean="0">
                <a:solidFill>
                  <a:srgbClr val="FF00FF"/>
                </a:solidFill>
                <a:latin typeface="+mn-lt"/>
              </a:rPr>
              <a:t>đê</a:t>
            </a:r>
            <a:r>
              <a:rPr lang="en-US" altLang="en-US" sz="3000" b="1" dirty="0" smtClean="0">
                <a:solidFill>
                  <a:srgbClr val="FF00FF"/>
                </a:solidFill>
                <a:latin typeface="+mn-lt"/>
              </a:rPr>
              <a:t>̉ </a:t>
            </a:r>
            <a:r>
              <a:rPr lang="en-US" altLang="en-US" sz="3000" b="1" dirty="0" err="1" smtClean="0">
                <a:solidFill>
                  <a:srgbClr val="FF00FF"/>
                </a:solidFill>
                <a:latin typeface="+mn-lt"/>
              </a:rPr>
              <a:t>sắp</a:t>
            </a:r>
            <a:r>
              <a:rPr lang="en-US" altLang="en-US" sz="3000" b="1" dirty="0" smtClean="0">
                <a:solidFill>
                  <a:srgbClr val="FF00FF"/>
                </a:solidFill>
                <a:latin typeface="+mn-lt"/>
              </a:rPr>
              <a:t> </a:t>
            </a:r>
            <a:r>
              <a:rPr lang="en-US" altLang="en-US" sz="3000" b="1" dirty="0" err="1" smtClean="0">
                <a:solidFill>
                  <a:srgbClr val="FF00FF"/>
                </a:solidFill>
                <a:latin typeface="+mn-lt"/>
              </a:rPr>
              <a:t>xếp</a:t>
            </a:r>
            <a:r>
              <a:rPr lang="en-US" altLang="en-US" sz="3000" b="1" dirty="0" smtClean="0">
                <a:solidFill>
                  <a:srgbClr val="FF00FF"/>
                </a:solidFill>
                <a:latin typeface="+mn-lt"/>
              </a:rPr>
              <a:t> </a:t>
            </a:r>
            <a:r>
              <a:rPr lang="en-US" altLang="en-US" sz="3000" b="1" dirty="0" err="1" smtClean="0">
                <a:solidFill>
                  <a:srgbClr val="FF00FF"/>
                </a:solidFill>
                <a:latin typeface="+mn-lt"/>
              </a:rPr>
              <a:t>lại</a:t>
            </a:r>
            <a:r>
              <a:rPr lang="en-US" altLang="en-US" sz="3000" b="1" dirty="0" smtClean="0">
                <a:solidFill>
                  <a:srgbClr val="FF00FF"/>
                </a:solidFill>
                <a:latin typeface="+mn-lt"/>
              </a:rPr>
              <a:t> </a:t>
            </a:r>
            <a:r>
              <a:rPr lang="en-US" altLang="en-US" sz="3000" b="1" dirty="0" err="1" smtClean="0">
                <a:solidFill>
                  <a:srgbClr val="FF00FF"/>
                </a:solidFill>
                <a:latin typeface="+mn-lt"/>
              </a:rPr>
              <a:t>các</a:t>
            </a:r>
            <a:r>
              <a:rPr lang="en-US" altLang="en-US" sz="3000" b="1" dirty="0" smtClean="0">
                <a:solidFill>
                  <a:srgbClr val="FF00FF"/>
                </a:solidFill>
                <a:latin typeface="+mn-lt"/>
              </a:rPr>
              <a:t> chi </a:t>
            </a:r>
            <a:r>
              <a:rPr lang="en-US" altLang="en-US" sz="3000" b="1" dirty="0" err="1" smtClean="0">
                <a:solidFill>
                  <a:srgbClr val="FF00FF"/>
                </a:solidFill>
                <a:latin typeface="+mn-lt"/>
              </a:rPr>
              <a:t>tiết</a:t>
            </a:r>
            <a:r>
              <a:rPr lang="en-US" altLang="en-US" sz="3000" b="1" dirty="0" smtClean="0">
                <a:solidFill>
                  <a:srgbClr val="FF00FF"/>
                </a:solidFill>
                <a:latin typeface="+mn-lt"/>
              </a:rPr>
              <a:t> </a:t>
            </a:r>
            <a:r>
              <a:rPr lang="en-US" altLang="en-US" sz="3000" b="1" dirty="0" err="1" smtClean="0">
                <a:solidFill>
                  <a:srgbClr val="FF00FF"/>
                </a:solidFill>
                <a:latin typeface="+mn-lt"/>
              </a:rPr>
              <a:t>và</a:t>
            </a:r>
            <a:r>
              <a:rPr lang="en-US" altLang="en-US" sz="3000" b="1" dirty="0" smtClean="0">
                <a:solidFill>
                  <a:srgbClr val="FF00FF"/>
                </a:solidFill>
                <a:latin typeface="+mn-lt"/>
              </a:rPr>
              <a:t> </a:t>
            </a:r>
            <a:r>
              <a:rPr lang="en-US" altLang="en-US" sz="3000" b="1" dirty="0" err="1" smtClean="0">
                <a:solidFill>
                  <a:srgbClr val="FF00FF"/>
                </a:solidFill>
                <a:latin typeface="+mn-lt"/>
              </a:rPr>
              <a:t>kê</a:t>
            </a:r>
            <a:r>
              <a:rPr lang="en-US" altLang="en-US" sz="3000" b="1" dirty="0" smtClean="0">
                <a:solidFill>
                  <a:srgbClr val="FF00FF"/>
                </a:solidFill>
                <a:latin typeface="+mn-lt"/>
              </a:rPr>
              <a:t>̉.</a:t>
            </a:r>
          </a:p>
        </p:txBody>
      </p:sp>
      <p:sp>
        <p:nvSpPr>
          <p:cNvPr id="171028" name="AutoShape 20"/>
          <p:cNvSpPr>
            <a:spLocks noChangeArrowheads="1"/>
          </p:cNvSpPr>
          <p:nvPr/>
        </p:nvSpPr>
        <p:spPr bwMode="auto">
          <a:xfrm>
            <a:off x="2514600" y="381000"/>
            <a:ext cx="3733800" cy="914400"/>
          </a:xfrm>
          <a:prstGeom prst="pentagon">
            <a:avLst/>
          </a:prstGeom>
          <a:solidFill>
            <a:srgbClr val="CCCCFF"/>
          </a:solidFill>
          <a:ln w="9525">
            <a:solidFill>
              <a:schemeClr val="tx1"/>
            </a:solidFill>
            <a:miter lim="800000"/>
            <a:headEnd/>
            <a:tailEnd/>
          </a:ln>
        </p:spPr>
        <p:txBody>
          <a:bodyPr wrap="none" anchor="ctr"/>
          <a:lstStyle/>
          <a:p>
            <a:pPr algn="ctr" eaLnBrk="1" hangingPunct="1"/>
            <a:r>
              <a:rPr lang="en-US" altLang="en-US" sz="3200" b="1" dirty="0" err="1">
                <a:solidFill>
                  <a:schemeClr val="accent2"/>
                </a:solidFill>
                <a:latin typeface="Times New Roman" pitchFamily="18" charset="0"/>
              </a:rPr>
              <a:t>Lưu</a:t>
            </a:r>
            <a:r>
              <a:rPr lang="en-US" altLang="en-US" sz="3200" b="1" dirty="0">
                <a:solidFill>
                  <a:schemeClr val="accent2"/>
                </a:solidFill>
                <a:latin typeface="Times New Roman" pitchFamily="18" charset="0"/>
              </a:rPr>
              <a:t> ý:</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1028"/>
                                        </p:tgtEl>
                                        <p:attrNameLst>
                                          <p:attrName>style.visibility</p:attrName>
                                        </p:attrNameLst>
                                      </p:cBhvr>
                                      <p:to>
                                        <p:strVal val="visible"/>
                                      </p:to>
                                    </p:set>
                                    <p:animEffect transition="in" filter="box(in)">
                                      <p:cBhvr>
                                        <p:cTn id="7" dur="500"/>
                                        <p:tgtEl>
                                          <p:spTgt spid="17102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171010"/>
                                        </p:tgtEl>
                                        <p:attrNameLst>
                                          <p:attrName>style.visibility</p:attrName>
                                        </p:attrNameLst>
                                      </p:cBhvr>
                                      <p:to>
                                        <p:strVal val="visible"/>
                                      </p:to>
                                    </p:set>
                                    <p:anim calcmode="lin" valueType="num">
                                      <p:cBhvr additive="base">
                                        <p:cTn id="12" dur="500" fill="hold"/>
                                        <p:tgtEl>
                                          <p:spTgt spid="171010"/>
                                        </p:tgtEl>
                                        <p:attrNameLst>
                                          <p:attrName>ppt_x</p:attrName>
                                        </p:attrNameLst>
                                      </p:cBhvr>
                                      <p:tavLst>
                                        <p:tav tm="0">
                                          <p:val>
                                            <p:strVal val="#ppt_x"/>
                                          </p:val>
                                        </p:tav>
                                        <p:tav tm="100000">
                                          <p:val>
                                            <p:strVal val="#ppt_x"/>
                                          </p:val>
                                        </p:tav>
                                      </p:tavLst>
                                    </p:anim>
                                    <p:anim calcmode="lin" valueType="num">
                                      <p:cBhvr additive="base">
                                        <p:cTn id="13" dur="500" fill="hold"/>
                                        <p:tgtEl>
                                          <p:spTgt spid="1710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1010" grpId="0"/>
      <p:bldP spid="171028"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4"/>
          <p:cNvSpPr txBox="1">
            <a:spLocks noChangeArrowheads="1"/>
          </p:cNvSpPr>
          <p:nvPr/>
        </p:nvSpPr>
        <p:spPr bwMode="auto">
          <a:xfrm>
            <a:off x="76200" y="0"/>
            <a:ext cx="8915400" cy="6771084"/>
          </a:xfrm>
          <a:prstGeom prst="rect">
            <a:avLst/>
          </a:prstGeom>
          <a:solidFill>
            <a:srgbClr val="FFFF6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algn="just">
              <a:spcBef>
                <a:spcPct val="50000"/>
              </a:spcBef>
            </a:pPr>
            <a:r>
              <a:rPr lang="en-US" altLang="en-US" sz="2800" dirty="0"/>
              <a:t> </a:t>
            </a:r>
            <a:r>
              <a:rPr lang="en-US" altLang="en-US" sz="2800" dirty="0" smtClean="0">
                <a:solidFill>
                  <a:srgbClr val="0000FF"/>
                </a:solidFill>
                <a:latin typeface="Times New Roman" pitchFamily="18" charset="0"/>
                <a:cs typeface="Times New Roman" pitchFamily="18" charset="0"/>
              </a:rPr>
              <a:t>*</a:t>
            </a:r>
            <a:r>
              <a:rPr lang="en-US" altLang="en-US" sz="2800" i="1" u="sng" dirty="0" err="1">
                <a:solidFill>
                  <a:srgbClr val="0000FF"/>
                </a:solidFill>
                <a:latin typeface="Times New Roman" pitchFamily="18" charset="0"/>
                <a:cs typeface="Times New Roman" pitchFamily="18" charset="0"/>
              </a:rPr>
              <a:t>Ví</a:t>
            </a:r>
            <a:r>
              <a:rPr lang="en-US" altLang="en-US" sz="2800" i="1" u="sng" dirty="0">
                <a:solidFill>
                  <a:srgbClr val="0000FF"/>
                </a:solidFill>
                <a:latin typeface="Times New Roman" pitchFamily="18" charset="0"/>
                <a:cs typeface="Times New Roman" pitchFamily="18" charset="0"/>
              </a:rPr>
              <a:t> </a:t>
            </a:r>
            <a:r>
              <a:rPr lang="en-US" altLang="en-US" sz="2800" i="1" u="sng" dirty="0" err="1">
                <a:solidFill>
                  <a:srgbClr val="0000FF"/>
                </a:solidFill>
                <a:latin typeface="Times New Roman" pitchFamily="18" charset="0"/>
                <a:cs typeface="Times New Roman" pitchFamily="18" charset="0"/>
              </a:rPr>
              <a:t>dụ</a:t>
            </a:r>
            <a:r>
              <a:rPr lang="en-US" altLang="en-US" sz="2800" dirty="0">
                <a:solidFill>
                  <a:srgbClr val="0000FF"/>
                </a:solidFill>
                <a:latin typeface="Times New Roman" pitchFamily="18" charset="0"/>
                <a:cs typeface="Times New Roman" pitchFamily="18" charset="0"/>
              </a:rPr>
              <a:t> : </a:t>
            </a:r>
            <a:endParaRPr lang="en-US" altLang="en-US" sz="2800" b="1" dirty="0">
              <a:solidFill>
                <a:srgbClr val="0000FF"/>
              </a:solidFill>
              <a:latin typeface="Times New Roman" pitchFamily="18" charset="0"/>
              <a:cs typeface="Times New Roman" pitchFamily="18" charset="0"/>
            </a:endParaRPr>
          </a:p>
          <a:p>
            <a:pPr algn="just">
              <a:spcBef>
                <a:spcPct val="50000"/>
              </a:spcBef>
            </a:pPr>
            <a:r>
              <a:rPr lang="en-US" altLang="en-US" sz="2800" b="1" dirty="0" smtClean="0">
                <a:solidFill>
                  <a:srgbClr val="0000FF"/>
                </a:solidFill>
                <a:latin typeface="Times New Roman" pitchFamily="18" charset="0"/>
                <a:cs typeface="Times New Roman" pitchFamily="18" charset="0"/>
              </a:rPr>
              <a:t>     </a:t>
            </a:r>
            <a:r>
              <a:rPr lang="en-US" altLang="en-US" sz="2800" b="1" dirty="0" err="1" smtClean="0">
                <a:latin typeface="Times New Roman" pitchFamily="18" charset="0"/>
                <a:cs typeface="Times New Roman" pitchFamily="18" charset="0"/>
              </a:rPr>
              <a:t>Em</a:t>
            </a:r>
            <a:r>
              <a:rPr lang="en-US" altLang="en-US" sz="2800" b="1" dirty="0" smtClean="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có</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nhiều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thứ</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nhưng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thích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nhất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a:t>
            </a:r>
            <a:r>
              <a:rPr lang="en-US" altLang="en-US" sz="2800" b="1" dirty="0">
                <a:latin typeface="Times New Roman" pitchFamily="18" charset="0"/>
                <a:cs typeface="Times New Roman" pitchFamily="18" charset="0"/>
              </a:rPr>
              <a:t> con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biết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hát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biết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bò</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biết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lắc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người</a:t>
            </a:r>
            <a:r>
              <a:rPr lang="en-US" altLang="en-US" sz="2800" b="1" dirty="0">
                <a:latin typeface="Times New Roman" pitchFamily="18" charset="0"/>
                <a:cs typeface="Times New Roman" pitchFamily="18" charset="0"/>
              </a:rPr>
              <a:t>.</a:t>
            </a:r>
          </a:p>
          <a:p>
            <a:pPr algn="just">
              <a:spcBef>
                <a:spcPct val="50000"/>
              </a:spcBef>
            </a:pPr>
            <a:r>
              <a:rPr lang="en-US" altLang="en-US" sz="2800" b="1" dirty="0">
                <a:latin typeface="Times New Roman" pitchFamily="18" charset="0"/>
                <a:cs typeface="Times New Roman" pitchFamily="18" charset="0"/>
              </a:rPr>
              <a:t>  </a:t>
            </a:r>
            <a:r>
              <a:rPr lang="en-US" altLang="en-US" sz="2800" b="1" dirty="0" smtClean="0">
                <a:latin typeface="Times New Roman" pitchFamily="18" charset="0"/>
                <a:cs typeface="Times New Roman" pitchFamily="18" charset="0"/>
              </a:rPr>
              <a:t>   Con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ấy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món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quà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dì</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đã</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kì</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công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tìm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chọn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tặng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vì</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đã</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thực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hiện</a:t>
            </a:r>
            <a:r>
              <a:rPr lang="en-US" altLang="en-US" sz="2000" dirty="0">
                <a:latin typeface="Times New Roman" pitchFamily="18" charset="0"/>
                <a:cs typeface="Times New Roman" pitchFamily="18" charset="0"/>
              </a:rPr>
              <a:t> </a:t>
            </a:r>
            <a:r>
              <a:rPr lang="en-US" altLang="en-US" sz="2800" b="1" dirty="0" err="1" smtClean="0">
                <a:latin typeface="Times New Roman" pitchFamily="18" charset="0"/>
                <a:cs typeface="Times New Roman" pitchFamily="18" charset="0"/>
              </a:rPr>
              <a:t>được</a:t>
            </a:r>
            <a:r>
              <a:rPr lang="en-US" altLang="en-US" sz="2800" b="1" dirty="0" smtClean="0">
                <a:latin typeface="Times New Roman" pitchFamily="18" charset="0"/>
                <a:cs typeface="Times New Roman" pitchFamily="18" charset="0"/>
              </a:rPr>
              <a:t> </a:t>
            </a:r>
            <a:r>
              <a:rPr lang="en-US" altLang="en-US" sz="2800" b="1" dirty="0" err="1" smtClean="0">
                <a:latin typeface="Times New Roman" pitchFamily="18" charset="0"/>
                <a:cs typeface="Times New Roman" pitchFamily="18" charset="0"/>
              </a:rPr>
              <a:t>lời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hứa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với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dì</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trở</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thành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học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sinh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đứng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đầu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lớp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trong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tháng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vừa</a:t>
            </a:r>
            <a:r>
              <a:rPr lang="en-US" altLang="en-US" sz="2800" b="1" dirty="0">
                <a:latin typeface="Times New Roman" pitchFamily="18" charset="0"/>
                <a:cs typeface="Times New Roman" pitchFamily="18" charset="0"/>
              </a:rPr>
              <a:t> qua</a:t>
            </a:r>
            <a:r>
              <a:rPr lang="en-US" altLang="en-US" sz="2800" b="1" dirty="0" smtClean="0">
                <a:latin typeface="Times New Roman" pitchFamily="18" charset="0"/>
                <a:cs typeface="Times New Roman" pitchFamily="18" charset="0"/>
              </a:rPr>
              <a:t>.</a:t>
            </a:r>
          </a:p>
          <a:p>
            <a:pPr algn="just">
              <a:spcBef>
                <a:spcPct val="50000"/>
              </a:spcBef>
            </a:pPr>
            <a:r>
              <a:rPr lang="en-US" altLang="en-US" sz="2800" b="1" dirty="0" smtClean="0">
                <a:latin typeface="Times New Roman" pitchFamily="18" charset="0"/>
                <a:cs typeface="Times New Roman" pitchFamily="18" charset="0"/>
              </a:rPr>
              <a:t>     </a:t>
            </a:r>
            <a:r>
              <a:rPr lang="en-US" altLang="en-US" sz="2800" b="1" dirty="0" err="1" smtClean="0">
                <a:latin typeface="Times New Roman" pitchFamily="18" charset="0"/>
                <a:cs typeface="Times New Roman" pitchFamily="18" charset="0"/>
              </a:rPr>
              <a:t>Có</a:t>
            </a:r>
            <a:r>
              <a:rPr lang="en-US" altLang="en-US" sz="2800" b="1" dirty="0" smtClean="0">
                <a:latin typeface="Times New Roman" pitchFamily="18" charset="0"/>
                <a:cs typeface="Times New Roman" pitchFamily="18" charset="0"/>
              </a:rPr>
              <a:t> </a:t>
            </a:r>
            <a:r>
              <a:rPr lang="en-US" altLang="en-US" sz="2800" b="1" dirty="0">
                <a:latin typeface="Times New Roman" pitchFamily="18" charset="0"/>
                <a:cs typeface="Times New Roman" pitchFamily="18" charset="0"/>
              </a:rPr>
              <a:t>con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này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làm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vui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hẳn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lên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Bố</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mẹ</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ông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bà</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ai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cũng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cười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thấy</a:t>
            </a:r>
            <a:r>
              <a:rPr lang="en-US" altLang="en-US" sz="2800" b="1" dirty="0">
                <a:latin typeface="Times New Roman" pitchFamily="18" charset="0"/>
                <a:cs typeface="Times New Roman" pitchFamily="18" charset="0"/>
              </a:rPr>
              <a:t> con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nhỏ</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bé</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tóc</a:t>
            </a:r>
            <a:r>
              <a:rPr lang="en-US" altLang="en-US" sz="2800" b="1" dirty="0">
                <a:latin typeface="Times New Roman" pitchFamily="18" charset="0"/>
                <a:cs typeface="Times New Roman" pitchFamily="18" charset="0"/>
              </a:rPr>
              <a:t> hung, </a:t>
            </a:r>
            <a:r>
              <a:rPr lang="en-US" altLang="en-US" sz="2800" b="1" dirty="0" err="1">
                <a:latin typeface="Times New Roman" pitchFamily="18" charset="0"/>
                <a:cs typeface="Times New Roman" pitchFamily="18" charset="0"/>
              </a:rPr>
              <a:t>người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bầu</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bĩnh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lúc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thì</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đứng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lắc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người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hát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bài</a:t>
            </a:r>
            <a:r>
              <a:rPr lang="en-US" altLang="en-US" sz="2800" b="1" dirty="0">
                <a:latin typeface="Times New Roman" pitchFamily="18" charset="0"/>
                <a:cs typeface="Times New Roman" pitchFamily="18" charset="0"/>
              </a:rPr>
              <a:t> lam-</a:t>
            </a:r>
            <a:r>
              <a:rPr lang="en-US" altLang="en-US" sz="2800" b="1" dirty="0" err="1">
                <a:latin typeface="Times New Roman" pitchFamily="18" charset="0"/>
                <a:cs typeface="Times New Roman" pitchFamily="18" charset="0"/>
              </a:rPr>
              <a:t>bát</a:t>
            </a:r>
            <a:r>
              <a:rPr lang="en-US" altLang="en-US" sz="2800" b="1" dirty="0">
                <a:latin typeface="Times New Roman" pitchFamily="18" charset="0"/>
                <a:cs typeface="Times New Roman" pitchFamily="18" charset="0"/>
              </a:rPr>
              <a:t>-</a:t>
            </a:r>
            <a:r>
              <a:rPr lang="en-US" altLang="en-US" sz="2800" b="1" dirty="0" err="1">
                <a:latin typeface="Times New Roman" pitchFamily="18" charset="0"/>
                <a:cs typeface="Times New Roman" pitchFamily="18" charset="0"/>
              </a:rPr>
              <a:t>đa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vui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nhộn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lúc</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thì</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vừa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hát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vừa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bò</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Mọi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người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càng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vui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hơn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khi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thấy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trai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mới</a:t>
            </a:r>
            <a:r>
              <a:rPr lang="en-US" altLang="en-US" sz="2800" b="1" dirty="0">
                <a:latin typeface="Times New Roman" pitchFamily="18" charset="0"/>
                <a:cs typeface="Times New Roman" pitchFamily="18" charset="0"/>
              </a:rPr>
              <a:t> 1 </a:t>
            </a:r>
            <a:r>
              <a:rPr lang="en-US" altLang="en-US" sz="2800" b="1" dirty="0" err="1">
                <a:latin typeface="Times New Roman" pitchFamily="18" charset="0"/>
                <a:cs typeface="Times New Roman" pitchFamily="18" charset="0"/>
              </a:rPr>
              <a:t>tuổi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của</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tròn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mắt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nhìn</a:t>
            </a:r>
            <a:r>
              <a:rPr lang="en-US" altLang="en-US" sz="2800" b="1" dirty="0">
                <a:latin typeface="Times New Roman" pitchFamily="18" charset="0"/>
                <a:cs typeface="Times New Roman" pitchFamily="18" charset="0"/>
              </a:rPr>
              <a:t> con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biết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cử</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động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định</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vồ</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lấy</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nó</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giữ</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gìn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rất</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cẩn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thận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Mỗi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lần</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chơi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xong</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em</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lại</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để</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búp</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bê</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vào</a:t>
            </a:r>
            <a:r>
              <a:rPr lang="en-US" altLang="en-US" sz="2800" b="1" dirty="0">
                <a:latin typeface="Times New Roman" pitchFamily="18" charset="0"/>
                <a:cs typeface="Times New Roman" pitchFamily="18" charset="0"/>
              </a:rPr>
              <a:t> </a:t>
            </a:r>
            <a:r>
              <a:rPr lang="en-US" altLang="en-US" sz="2800" b="1" dirty="0" err="1">
                <a:latin typeface="Times New Roman" pitchFamily="18" charset="0"/>
                <a:cs typeface="Times New Roman" pitchFamily="18" charset="0"/>
              </a:rPr>
              <a:t>tủ</a:t>
            </a:r>
            <a:r>
              <a:rPr lang="en-US" altLang="en-US" sz="2800" b="1" dirty="0">
                <a:latin typeface="Times New Roman" pitchFamily="18" charset="0"/>
                <a:cs typeface="Times New Roman" pitchFamily="18" charset="0"/>
              </a:rPr>
              <a:t>.</a:t>
            </a:r>
            <a:r>
              <a:rPr lang="en-US" altLang="en-US" sz="2000" dirty="0">
                <a:latin typeface="Times New Roman" pitchFamily="18" charset="0"/>
                <a:cs typeface="Times New Roman" pitchFamily="18" charset="0"/>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1746" name="Text Box 15"/>
          <p:cNvSpPr txBox="1">
            <a:spLocks noChangeArrowheads="1"/>
          </p:cNvSpPr>
          <p:nvPr/>
        </p:nvSpPr>
        <p:spPr bwMode="auto">
          <a:xfrm>
            <a:off x="3200400" y="3505200"/>
            <a:ext cx="12954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3200">
                <a:solidFill>
                  <a:schemeClr val="tx1"/>
                </a:solidFill>
                <a:latin typeface="Arial" charset="0"/>
                <a:cs typeface="Arial" charset="0"/>
              </a:defRPr>
            </a:lvl1pPr>
            <a:lvl2pPr>
              <a:defRPr sz="2800">
                <a:solidFill>
                  <a:schemeClr val="tx1"/>
                </a:solidFill>
                <a:latin typeface="Arial" charset="0"/>
                <a:cs typeface="Arial" charset="0"/>
              </a:defRPr>
            </a:lvl2pPr>
            <a:lvl3pPr>
              <a:defRPr sz="2400">
                <a:solidFill>
                  <a:schemeClr val="tx1"/>
                </a:solidFill>
                <a:latin typeface="Arial" charset="0"/>
                <a:cs typeface="Arial" charset="0"/>
              </a:defRPr>
            </a:lvl3pPr>
            <a:lvl4pPr>
              <a:defRPr sz="2000">
                <a:solidFill>
                  <a:schemeClr val="tx1"/>
                </a:solidFill>
                <a:latin typeface="Arial" charset="0"/>
                <a:cs typeface="Arial" charset="0"/>
              </a:defRPr>
            </a:lvl4pPr>
            <a:lvl5pPr>
              <a:defRPr sz="2000">
                <a:solidFill>
                  <a:schemeClr val="tx1"/>
                </a:solidFill>
                <a:latin typeface="Arial" charset="0"/>
                <a:cs typeface="Arial" charset="0"/>
              </a:defRPr>
            </a:lvl5pPr>
            <a:lvl6pPr eaLnBrk="0" fontAlgn="base" hangingPunct="0">
              <a:spcBef>
                <a:spcPct val="20000"/>
              </a:spcBef>
              <a:spcAft>
                <a:spcPct val="0"/>
              </a:spcAft>
              <a:buChar char="»"/>
              <a:defRPr sz="2000">
                <a:solidFill>
                  <a:schemeClr val="tx1"/>
                </a:solidFill>
                <a:latin typeface="Arial" charset="0"/>
                <a:cs typeface="Arial" charset="0"/>
              </a:defRPr>
            </a:lvl6pPr>
            <a:lvl7pPr eaLnBrk="0" fontAlgn="base" hangingPunct="0">
              <a:spcBef>
                <a:spcPct val="20000"/>
              </a:spcBef>
              <a:spcAft>
                <a:spcPct val="0"/>
              </a:spcAft>
              <a:buChar char="»"/>
              <a:defRPr sz="2000">
                <a:solidFill>
                  <a:schemeClr val="tx1"/>
                </a:solidFill>
                <a:latin typeface="Arial" charset="0"/>
                <a:cs typeface="Arial" charset="0"/>
              </a:defRPr>
            </a:lvl7pPr>
            <a:lvl8pPr eaLnBrk="0" fontAlgn="base" hangingPunct="0">
              <a:spcBef>
                <a:spcPct val="20000"/>
              </a:spcBef>
              <a:spcAft>
                <a:spcPct val="0"/>
              </a:spcAft>
              <a:buChar char="»"/>
              <a:defRPr sz="2000">
                <a:solidFill>
                  <a:schemeClr val="tx1"/>
                </a:solidFill>
                <a:latin typeface="Arial" charset="0"/>
                <a:cs typeface="Arial" charset="0"/>
              </a:defRPr>
            </a:lvl8pPr>
            <a:lvl9pPr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50000"/>
              </a:spcBef>
            </a:pPr>
            <a:endParaRPr lang="en-US" altLang="en-US">
              <a:latin typeface="VNtimes new roman" pitchFamily="34" charset="0"/>
            </a:endParaRPr>
          </a:p>
        </p:txBody>
      </p:sp>
      <p:sp>
        <p:nvSpPr>
          <p:cNvPr id="180243" name="Rectangle 19"/>
          <p:cNvSpPr>
            <a:spLocks noChangeArrowheads="1"/>
          </p:cNvSpPr>
          <p:nvPr/>
        </p:nvSpPr>
        <p:spPr bwMode="auto">
          <a:xfrm>
            <a:off x="304800" y="3200400"/>
            <a:ext cx="8839200" cy="28500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eaLnBrk="1" hangingPunct="1">
              <a:spcBef>
                <a:spcPct val="20000"/>
              </a:spcBef>
            </a:pPr>
            <a:r>
              <a:rPr lang="en-US" altLang="en-US" sz="3200" dirty="0">
                <a:solidFill>
                  <a:srgbClr val="0070C0"/>
                </a:solidFill>
                <a:latin typeface="+mn-lt"/>
              </a:rPr>
              <a:t>     - </a:t>
            </a:r>
            <a:r>
              <a:rPr lang="en-US" altLang="en-US" sz="3200" b="1" dirty="0" err="1">
                <a:solidFill>
                  <a:srgbClr val="0070C0"/>
                </a:solidFill>
                <a:latin typeface="+mn-lt"/>
              </a:rPr>
              <a:t>Nghe</a:t>
            </a:r>
            <a:r>
              <a:rPr lang="en-US" altLang="en-US" sz="3200" b="1" dirty="0">
                <a:solidFill>
                  <a:srgbClr val="0070C0"/>
                </a:solidFill>
                <a:latin typeface="+mn-lt"/>
              </a:rPr>
              <a:t> </a:t>
            </a:r>
            <a:r>
              <a:rPr lang="en-US" altLang="en-US" sz="3200" b="1" dirty="0" err="1">
                <a:solidFill>
                  <a:srgbClr val="0070C0"/>
                </a:solidFill>
                <a:latin typeface="+mn-lt"/>
              </a:rPr>
              <a:t>bạn</a:t>
            </a:r>
            <a:r>
              <a:rPr lang="en-US" altLang="en-US" sz="3200" b="1" dirty="0">
                <a:solidFill>
                  <a:srgbClr val="0070C0"/>
                </a:solidFill>
                <a:latin typeface="+mn-lt"/>
              </a:rPr>
              <a:t> </a:t>
            </a:r>
            <a:r>
              <a:rPr lang="en-US" altLang="en-US" sz="3200" b="1" dirty="0" err="1">
                <a:solidFill>
                  <a:srgbClr val="0070C0"/>
                </a:solidFill>
                <a:latin typeface="+mn-lt"/>
              </a:rPr>
              <a:t>kê</a:t>
            </a:r>
            <a:r>
              <a:rPr lang="en-US" altLang="en-US" sz="3200" b="1" dirty="0">
                <a:solidFill>
                  <a:srgbClr val="0070C0"/>
                </a:solidFill>
                <a:latin typeface="+mn-lt"/>
              </a:rPr>
              <a:t>̉ </a:t>
            </a:r>
          </a:p>
          <a:p>
            <a:pPr eaLnBrk="1" hangingPunct="1">
              <a:spcBef>
                <a:spcPct val="20000"/>
              </a:spcBef>
            </a:pPr>
            <a:r>
              <a:rPr lang="en-US" altLang="en-US" sz="3200" b="1" dirty="0">
                <a:solidFill>
                  <a:srgbClr val="0070C0"/>
                </a:solidFill>
                <a:latin typeface="+mn-lt"/>
              </a:rPr>
              <a:t>     - </a:t>
            </a:r>
            <a:r>
              <a:rPr lang="nl-NL" sz="3200" b="1" dirty="0">
                <a:solidFill>
                  <a:srgbClr val="0070C0"/>
                </a:solidFill>
                <a:latin typeface="+mn-lt"/>
              </a:rPr>
              <a:t>Nhận xét bạn kể chuyện về nội dung, cách kể, </a:t>
            </a:r>
            <a:r>
              <a:rPr lang="nl-NL" sz="3200" b="1" dirty="0" smtClean="0">
                <a:solidFill>
                  <a:srgbClr val="0070C0"/>
                </a:solidFill>
                <a:latin typeface="+mn-lt"/>
              </a:rPr>
              <a:t>cách </a:t>
            </a:r>
            <a:r>
              <a:rPr lang="nl-NL" sz="3200" b="1" dirty="0">
                <a:solidFill>
                  <a:srgbClr val="0070C0"/>
                </a:solidFill>
                <a:latin typeface="+mn-lt"/>
              </a:rPr>
              <a:t>dùng từ, đặt câu, ngữ điệu</a:t>
            </a:r>
            <a:r>
              <a:rPr lang="nl-NL" sz="3200" b="1" dirty="0" smtClean="0">
                <a:solidFill>
                  <a:srgbClr val="0070C0"/>
                </a:solidFill>
                <a:latin typeface="+mn-lt"/>
              </a:rPr>
              <a:t>.</a:t>
            </a:r>
          </a:p>
          <a:p>
            <a:pPr eaLnBrk="1" hangingPunct="1">
              <a:spcBef>
                <a:spcPct val="20000"/>
              </a:spcBef>
            </a:pPr>
            <a:r>
              <a:rPr lang="nl-NL" sz="3200" b="1" dirty="0">
                <a:solidFill>
                  <a:srgbClr val="0070C0"/>
                </a:solidFill>
                <a:latin typeface="+mn-lt"/>
              </a:rPr>
              <a:t> </a:t>
            </a:r>
            <a:r>
              <a:rPr lang="nl-NL" sz="3200" b="1" dirty="0" smtClean="0">
                <a:solidFill>
                  <a:srgbClr val="0070C0"/>
                </a:solidFill>
                <a:latin typeface="+mn-lt"/>
              </a:rPr>
              <a:t>   - Bình </a:t>
            </a:r>
            <a:r>
              <a:rPr lang="nl-NL" sz="3200" b="1" dirty="0">
                <a:solidFill>
                  <a:srgbClr val="0070C0"/>
                </a:solidFill>
                <a:latin typeface="+mn-lt"/>
              </a:rPr>
              <a:t>chọn bạn kể hay nhất.</a:t>
            </a:r>
            <a:endParaRPr lang="en-US" sz="3200" dirty="0">
              <a:solidFill>
                <a:srgbClr val="0070C0"/>
              </a:solidFill>
              <a:latin typeface="+mn-lt"/>
            </a:endParaRPr>
          </a:p>
          <a:p>
            <a:pPr eaLnBrk="1" hangingPunct="1">
              <a:spcBef>
                <a:spcPct val="20000"/>
              </a:spcBef>
            </a:pPr>
            <a:endParaRPr lang="en-US" sz="3200" dirty="0">
              <a:solidFill>
                <a:srgbClr val="0070C0"/>
              </a:solidFill>
              <a:latin typeface="+mn-lt"/>
            </a:endParaRPr>
          </a:p>
        </p:txBody>
      </p:sp>
      <p:sp>
        <p:nvSpPr>
          <p:cNvPr id="31748" name="Cloud"/>
          <p:cNvSpPr>
            <a:spLocks noGrp="1" noChangeAspect="1" noEditPoints="1" noChangeArrowheads="1"/>
          </p:cNvSpPr>
          <p:nvPr>
            <p:ph type="body" idx="1"/>
          </p:nvPr>
        </p:nvSpPr>
        <p:spPr>
          <a:xfrm>
            <a:off x="457200" y="152400"/>
            <a:ext cx="7848600" cy="2725738"/>
          </a:xfrm>
          <a:prstGeom prst="irregularSeal1">
            <a:avLst/>
          </a:prstGeom>
          <a:solidFill>
            <a:srgbClr val="66FFFF"/>
          </a:solidFill>
          <a:ln>
            <a:solidFill>
              <a:srgbClr val="000000"/>
            </a:solidFill>
            <a:miter lim="800000"/>
            <a:headEnd type="none" w="med" len="med"/>
            <a:tailEnd type="none" w="med" len="med"/>
          </a:ln>
          <a:effectLst>
            <a:outerShdw dist="107763" dir="2700000" algn="ctr" rotWithShape="0">
              <a:srgbClr val="808080"/>
            </a:outerShdw>
          </a:effectLst>
        </p:spPr>
        <p:txBody>
          <a:bodyPr/>
          <a:lstStyle/>
          <a:p>
            <a:pPr eaLnBrk="1" hangingPunct="1">
              <a:lnSpc>
                <a:spcPct val="80000"/>
              </a:lnSpc>
              <a:buFontTx/>
              <a:buNone/>
            </a:pPr>
            <a:r>
              <a:rPr lang="en-US" sz="4800" dirty="0" smtClean="0">
                <a:solidFill>
                  <a:srgbClr val="FF0000"/>
                </a:solidFill>
              </a:rPr>
              <a:t>Ai </a:t>
            </a:r>
            <a:r>
              <a:rPr lang="en-US" sz="4800" dirty="0" err="1" smtClean="0">
                <a:solidFill>
                  <a:srgbClr val="FF0000"/>
                </a:solidFill>
              </a:rPr>
              <a:t>kể</a:t>
            </a:r>
            <a:r>
              <a:rPr lang="en-US" sz="4800" dirty="0" smtClean="0">
                <a:solidFill>
                  <a:srgbClr val="FF0000"/>
                </a:solidFill>
              </a:rPr>
              <a:t> hay </a:t>
            </a:r>
            <a:r>
              <a:rPr lang="en-US" sz="4800" dirty="0" err="1" smtClean="0">
                <a:solidFill>
                  <a:srgbClr val="FF0000"/>
                </a:solidFill>
              </a:rPr>
              <a:t>hơn</a:t>
            </a:r>
            <a:r>
              <a:rPr lang="en-US" sz="4800" dirty="0" smtClean="0">
                <a:solidFill>
                  <a:srgbClr val="FF0000"/>
                </a:solidFill>
              </a:rPr>
              <a: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180243">
                                            <p:txEl>
                                              <p:pRg st="0" end="0"/>
                                            </p:txEl>
                                          </p:spTgt>
                                        </p:tgtEl>
                                        <p:attrNameLst>
                                          <p:attrName>style.visibility</p:attrName>
                                        </p:attrNameLst>
                                      </p:cBhvr>
                                      <p:to>
                                        <p:strVal val="visible"/>
                                      </p:to>
                                    </p:set>
                                    <p:anim calcmode="lin" valueType="num">
                                      <p:cBhvr additive="base">
                                        <p:cTn id="7" dur="500" fill="hold"/>
                                        <p:tgtEl>
                                          <p:spTgt spid="18024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8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180243">
                                            <p:txEl>
                                              <p:pRg st="1" end="1"/>
                                            </p:txEl>
                                          </p:spTgt>
                                        </p:tgtEl>
                                        <p:attrNameLst>
                                          <p:attrName>style.visibility</p:attrName>
                                        </p:attrNameLst>
                                      </p:cBhvr>
                                      <p:to>
                                        <p:strVal val="visible"/>
                                      </p:to>
                                    </p:set>
                                    <p:anim calcmode="lin" valueType="num">
                                      <p:cBhvr additive="base">
                                        <p:cTn id="13" dur="500" fill="hold"/>
                                        <p:tgtEl>
                                          <p:spTgt spid="18024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8024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80243">
                                            <p:txEl>
                                              <p:pRg st="2" end="2"/>
                                            </p:txEl>
                                          </p:spTgt>
                                        </p:tgtEl>
                                        <p:attrNameLst>
                                          <p:attrName>style.visibility</p:attrName>
                                        </p:attrNameLst>
                                      </p:cBhvr>
                                      <p:to>
                                        <p:strVal val="visible"/>
                                      </p:to>
                                    </p:set>
                                    <p:anim calcmode="lin" valueType="num">
                                      <p:cBhvr additive="base">
                                        <p:cTn id="19" dur="500" fill="hold"/>
                                        <p:tgtEl>
                                          <p:spTgt spid="18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8024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Default Design">
  <a:themeElements>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1_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2180</TotalTime>
  <Words>481</Words>
  <Application>Microsoft Office PowerPoint</Application>
  <PresentationFormat>On-screen Show (4:3)</PresentationFormat>
  <Paragraphs>32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1_Default Design</vt:lpstr>
      <vt:lpstr>Khởi động </vt:lpstr>
      <vt:lpstr>PowerPoint Presentation</vt:lpstr>
      <vt:lpstr>PowerPoint Presentation</vt:lpstr>
      <vt:lpstr>PowerPoint Presentation</vt:lpstr>
      <vt:lpstr>PowerPoint Presentation</vt:lpstr>
      <vt:lpstr>PowerPoint Presentation</vt:lpstr>
      <vt:lpstr>      Khi kể chuyện các em không nên lựa   chọn những đồ chơi phức tạp và xa lạ với mình. Điều quan trọng là câu chuyện có nhân vật, ý nghĩa phù hợp với chủ điểm.       Để xây dựng được câu chuyện, cần vận dụng những kiến thức về kể chuyện đã học trong các giờ Tập làm văn để sắp xếp lại các chi tiết và kể.</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TRUONGTIEUHOC R'LOM</dc:title>
  <dc:creator>PHAN THI HONG HOA</dc:creator>
  <cp:lastModifiedBy>VT.PRO</cp:lastModifiedBy>
  <cp:revision>254</cp:revision>
  <dcterms:created xsi:type="dcterms:W3CDTF">2006-03-31T21:55:09Z</dcterms:created>
  <dcterms:modified xsi:type="dcterms:W3CDTF">2022-05-12T03:56:44Z</dcterms:modified>
</cp:coreProperties>
</file>