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70" r:id="rId2"/>
    <p:sldId id="271" r:id="rId3"/>
    <p:sldId id="272" r:id="rId4"/>
    <p:sldId id="294" r:id="rId5"/>
  </p:sldIdLst>
  <p:sldSz cx="118872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786" y="-90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8FE4F-0F81-4FB0-A64E-B56B44DE98F3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54063" y="1143000"/>
            <a:ext cx="5349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D7C87-8BA0-4EA3-B62C-20BDAA863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4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122363"/>
            <a:ext cx="8915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602038"/>
            <a:ext cx="89154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xmlns="" id="{7CC8168C-2B15-46DE-8837-EB2179ED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xmlns="" id="{29B17E35-C4C7-437E-AAB6-782705B9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xmlns="" id="{8C86B38E-6430-4F24-8264-67DBC46C2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30BF1A-0BCF-41C1-9DF1-7A8B303A3EF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96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xmlns="" id="{B368C952-9A19-4826-9526-B2350F69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xmlns="" id="{AB58D882-4CAF-43D5-A060-9FE00688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xmlns="" id="{EC6E881A-0124-46CE-826A-597095AEA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3F290-2968-4FAE-89C2-8A7BC4E0A0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982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68809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xmlns="" id="{497AFFF8-C175-4960-A794-43BDD33D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xmlns="" id="{38D7175F-A616-4607-8494-F9E94D78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xmlns="" id="{8AAEB736-F3E2-4353-844D-3A255DD4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E57D7-CC88-4B51-8C2E-8648749C87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6113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7245" y="1825626"/>
            <a:ext cx="5052060" cy="209867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17895" y="1825626"/>
            <a:ext cx="5052060" cy="209867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17245" y="4076701"/>
            <a:ext cx="5052060" cy="21002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5" y="4076701"/>
            <a:ext cx="5052060" cy="21002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1027">
            <a:extLst>
              <a:ext uri="{FF2B5EF4-FFF2-40B4-BE49-F238E27FC236}">
                <a16:creationId xmlns:a16="http://schemas.microsoft.com/office/drawing/2014/main" xmlns="" id="{89EBB25B-5EEB-458A-8217-C274AB87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1028">
            <a:extLst>
              <a:ext uri="{FF2B5EF4-FFF2-40B4-BE49-F238E27FC236}">
                <a16:creationId xmlns:a16="http://schemas.microsoft.com/office/drawing/2014/main" xmlns="" id="{81C17C69-5565-4ED3-992C-E69D6041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1029">
            <a:extLst>
              <a:ext uri="{FF2B5EF4-FFF2-40B4-BE49-F238E27FC236}">
                <a16:creationId xmlns:a16="http://schemas.microsoft.com/office/drawing/2014/main" xmlns="" id="{2010147F-6836-4FD7-9414-1B441B9F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CB297-61F1-4E8E-AA0A-1BAEF391C08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668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xmlns="" id="{280F138C-5711-4231-B454-ECAD4565C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xmlns="" id="{9BE8B2F0-A050-4B8F-80CB-092A4282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xmlns="" id="{AD1FF0F3-EC88-4F3A-BEDF-513546DF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D51ED-8162-44D2-B591-91FE93A64E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362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054" y="1709739"/>
            <a:ext cx="1025271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054" y="4589464"/>
            <a:ext cx="1025271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xmlns="" id="{1C441888-D66D-4DE7-879F-54BEAA8A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xmlns="" id="{D7EC3B5C-57C1-47C5-8856-131FD5BF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xmlns="" id="{E6F8A1C3-D86A-4513-AC98-1565B357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3C136-6DFE-45D8-8C3F-224E4B8CE52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656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42255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0585" y="1600201"/>
            <a:ext cx="5242255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xmlns="" id="{78DBCC47-DC40-48BC-A20F-FF8A86FD79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xmlns="" id="{6B90D15C-5A6E-4302-AE86-9C4EF109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xmlns="" id="{FEBCDC5E-20EF-4D9C-8C7E-D52147105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319E5-156A-41F0-AD87-4FB5687BD6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656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3" y="365126"/>
            <a:ext cx="10252710" cy="1325563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793" y="1681163"/>
            <a:ext cx="502884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793" y="2505075"/>
            <a:ext cx="5028842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7896" y="1681163"/>
            <a:ext cx="50536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6" y="2505075"/>
            <a:ext cx="5053608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1027">
            <a:extLst>
              <a:ext uri="{FF2B5EF4-FFF2-40B4-BE49-F238E27FC236}">
                <a16:creationId xmlns:a16="http://schemas.microsoft.com/office/drawing/2014/main" xmlns="" id="{CE61D305-8A87-42DE-92C6-1F0241E34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1028">
            <a:extLst>
              <a:ext uri="{FF2B5EF4-FFF2-40B4-BE49-F238E27FC236}">
                <a16:creationId xmlns:a16="http://schemas.microsoft.com/office/drawing/2014/main" xmlns="" id="{C8038E4E-568A-4D3E-9A30-55C08459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1029">
            <a:extLst>
              <a:ext uri="{FF2B5EF4-FFF2-40B4-BE49-F238E27FC236}">
                <a16:creationId xmlns:a16="http://schemas.microsoft.com/office/drawing/2014/main" xmlns="" id="{DCD43607-DABF-472D-9EB8-894DF7A3D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475EE-975E-4DDD-8520-EB5C9F15EAA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911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1027">
            <a:extLst>
              <a:ext uri="{FF2B5EF4-FFF2-40B4-BE49-F238E27FC236}">
                <a16:creationId xmlns:a16="http://schemas.microsoft.com/office/drawing/2014/main" xmlns="" id="{069E5AE1-22C8-4D91-B441-AB28E839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1028">
            <a:extLst>
              <a:ext uri="{FF2B5EF4-FFF2-40B4-BE49-F238E27FC236}">
                <a16:creationId xmlns:a16="http://schemas.microsoft.com/office/drawing/2014/main" xmlns="" id="{23D22AFA-F9C5-418C-88A7-A5EA05EE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1029">
            <a:extLst>
              <a:ext uri="{FF2B5EF4-FFF2-40B4-BE49-F238E27FC236}">
                <a16:creationId xmlns:a16="http://schemas.microsoft.com/office/drawing/2014/main" xmlns="" id="{B73A3C50-78B8-4F01-94D3-2B67B6E7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4A4CE9-7172-47A3-8F4F-D08D5A3D0D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0196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027">
            <a:extLst>
              <a:ext uri="{FF2B5EF4-FFF2-40B4-BE49-F238E27FC236}">
                <a16:creationId xmlns:a16="http://schemas.microsoft.com/office/drawing/2014/main" xmlns="" id="{7277E449-9316-40B5-8839-9153BE12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1028">
            <a:extLst>
              <a:ext uri="{FF2B5EF4-FFF2-40B4-BE49-F238E27FC236}">
                <a16:creationId xmlns:a16="http://schemas.microsoft.com/office/drawing/2014/main" xmlns="" id="{D1FC8DA8-81BE-44A9-85AB-D4DA4721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1029">
            <a:extLst>
              <a:ext uri="{FF2B5EF4-FFF2-40B4-BE49-F238E27FC236}">
                <a16:creationId xmlns:a16="http://schemas.microsoft.com/office/drawing/2014/main" xmlns="" id="{D2F447DE-764F-414E-A84B-84F1464E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E61B5-3C53-421C-9368-E234A571FC5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133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xmlns="" id="{873516AF-3348-4B35-BC2E-D712EBD8BE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xmlns="" id="{5F4EA671-332A-4086-8C1B-B6B31638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xmlns="" id="{A98F9F74-673A-4F7A-8174-142459E0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BFBFD-22DC-457F-8855-E409986ED31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95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xmlns="" id="{58823045-046B-4A8A-AA19-44EA9334E3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xmlns="" id="{5BE79430-403B-48A6-81A7-A28955A07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xmlns="" id="{2AB2137B-6E48-4928-9820-E26076A0F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64C2D-9C9A-42B4-B019-081B2AB5083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89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>
            <a:extLst>
              <a:ext uri="{FF2B5EF4-FFF2-40B4-BE49-F238E27FC236}">
                <a16:creationId xmlns:a16="http://schemas.microsoft.com/office/drawing/2014/main" xmlns="" id="{BE0234A3-E29E-4B78-9954-6CA8B19CCCA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93725" y="274638"/>
            <a:ext cx="10699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1026">
            <a:extLst>
              <a:ext uri="{FF2B5EF4-FFF2-40B4-BE49-F238E27FC236}">
                <a16:creationId xmlns:a16="http://schemas.microsoft.com/office/drawing/2014/main" xmlns="" id="{3CBBE0BE-453B-425D-9DF8-7EBB19F052A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93725" y="1600200"/>
            <a:ext cx="106997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Date Placeholder 1027">
            <a:extLst>
              <a:ext uri="{FF2B5EF4-FFF2-40B4-BE49-F238E27FC236}">
                <a16:creationId xmlns:a16="http://schemas.microsoft.com/office/drawing/2014/main" xmlns="" id="{E687326D-BE3F-45B4-AD51-A9A5C7ECD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725" y="6245225"/>
            <a:ext cx="27749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Footer Placeholder 1028">
            <a:extLst>
              <a:ext uri="{FF2B5EF4-FFF2-40B4-BE49-F238E27FC236}">
                <a16:creationId xmlns:a16="http://schemas.microsoft.com/office/drawing/2014/main" xmlns="" id="{0C899831-827B-475A-B925-CD76B4D861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0825" y="6245225"/>
            <a:ext cx="37655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Slide Number Placeholder 1029">
            <a:extLst>
              <a:ext uri="{FF2B5EF4-FFF2-40B4-BE49-F238E27FC236}">
                <a16:creationId xmlns:a16="http://schemas.microsoft.com/office/drawing/2014/main" xmlns="" id="{D7955581-303C-4939-A369-7A69E0582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8525" y="6245225"/>
            <a:ext cx="27749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>
                <a:ea typeface="SimSun" panose="02010600030101010101" pitchFamily="2" charset="-122"/>
              </a:defRPr>
            </a:lvl1pPr>
          </a:lstStyle>
          <a:p>
            <a:fld id="{19BD9D5A-3AC8-412F-97AF-94AE2E686CB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20485">
            <a:extLst>
              <a:ext uri="{FF2B5EF4-FFF2-40B4-BE49-F238E27FC236}">
                <a16:creationId xmlns:a16="http://schemas.microsoft.com/office/drawing/2014/main" xmlns="" id="{09983A29-260A-4F61-A3FC-1CFF085C2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457200"/>
            <a:ext cx="10906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1800" b="1"/>
              <a:t>b</a:t>
            </a:r>
          </a:p>
        </p:txBody>
      </p:sp>
      <p:sp>
        <p:nvSpPr>
          <p:cNvPr id="20487" name="Text Box 20486">
            <a:extLst>
              <a:ext uri="{FF2B5EF4-FFF2-40B4-BE49-F238E27FC236}">
                <a16:creationId xmlns:a16="http://schemas.microsoft.com/office/drawing/2014/main" xmlns="" id="{7A44C84E-6F22-46E0-AEF1-946D330BB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321644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4674     82</a:t>
            </a:r>
          </a:p>
        </p:txBody>
      </p:sp>
      <p:grpSp>
        <p:nvGrpSpPr>
          <p:cNvPr id="20488" name="Group 20487">
            <a:extLst>
              <a:ext uri="{FF2B5EF4-FFF2-40B4-BE49-F238E27FC236}">
                <a16:creationId xmlns:a16="http://schemas.microsoft.com/office/drawing/2014/main" xmlns="" id="{565A5E69-8C16-4958-A3C0-89084EE43A7D}"/>
              </a:ext>
            </a:extLst>
          </p:cNvPr>
          <p:cNvGrpSpPr>
            <a:grpSpLocks/>
          </p:cNvGrpSpPr>
          <p:nvPr/>
        </p:nvGrpSpPr>
        <p:grpSpPr bwMode="auto">
          <a:xfrm>
            <a:off x="1684338" y="3352800"/>
            <a:ext cx="990600" cy="762000"/>
            <a:chOff x="2112" y="1488"/>
            <a:chExt cx="576" cy="720"/>
          </a:xfrm>
        </p:grpSpPr>
        <p:sp>
          <p:nvSpPr>
            <p:cNvPr id="12334" name="Straight Connector 20488">
              <a:extLst>
                <a:ext uri="{FF2B5EF4-FFF2-40B4-BE49-F238E27FC236}">
                  <a16:creationId xmlns:a16="http://schemas.microsoft.com/office/drawing/2014/main" xmlns="" id="{466676F2-150E-4ED7-A78B-1007F7FBD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5" name="Straight Connector 20489">
              <a:extLst>
                <a:ext uri="{FF2B5EF4-FFF2-40B4-BE49-F238E27FC236}">
                  <a16:creationId xmlns:a16="http://schemas.microsoft.com/office/drawing/2014/main" xmlns="" id="{0B1C1AF2-FF77-47F0-A77F-11DD205FE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491" name="Text Box 20490">
            <a:extLst>
              <a:ext uri="{FF2B5EF4-FFF2-40B4-BE49-F238E27FC236}">
                <a16:creationId xmlns:a16="http://schemas.microsoft.com/office/drawing/2014/main" xmlns="" id="{87C2ABF9-AC4F-48B3-B35B-A1DD36F8A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6" y="3657600"/>
            <a:ext cx="1881186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410      57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574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574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    0</a:t>
            </a:r>
          </a:p>
        </p:txBody>
      </p:sp>
      <p:sp>
        <p:nvSpPr>
          <p:cNvPr id="20492" name="Straight Connector 20491">
            <a:extLst>
              <a:ext uri="{FF2B5EF4-FFF2-40B4-BE49-F238E27FC236}">
                <a16:creationId xmlns:a16="http://schemas.microsoft.com/office/drawing/2014/main" xmlns="" id="{B0910D39-28E2-49F1-BBCE-98E7B3FD3D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3725" y="4252256"/>
            <a:ext cx="693738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493" name="Straight Connector 20492">
            <a:extLst>
              <a:ext uri="{FF2B5EF4-FFF2-40B4-BE49-F238E27FC236}">
                <a16:creationId xmlns:a16="http://schemas.microsoft.com/office/drawing/2014/main" xmlns="" id="{3506F7CD-D8F2-4484-9AAA-911B5A559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163" y="5410200"/>
            <a:ext cx="1090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494" name="Text Box 20493">
            <a:extLst>
              <a:ext uri="{FF2B5EF4-FFF2-40B4-BE49-F238E27FC236}">
                <a16:creationId xmlns:a16="http://schemas.microsoft.com/office/drawing/2014/main" xmlns="" id="{7997E47C-FC6E-43A7-A861-E1C8BC2E7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238" y="3276600"/>
            <a:ext cx="2376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2488    35</a:t>
            </a:r>
          </a:p>
        </p:txBody>
      </p:sp>
      <p:sp>
        <p:nvSpPr>
          <p:cNvPr id="20495" name="Text Box 20494">
            <a:extLst>
              <a:ext uri="{FF2B5EF4-FFF2-40B4-BE49-F238E27FC236}">
                <a16:creationId xmlns:a16="http://schemas.microsoft.com/office/drawing/2014/main" xmlns="" id="{0BC6E7F6-3009-4A4E-831E-35459B698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8206" y="3685674"/>
            <a:ext cx="227806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245      71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38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35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  3</a:t>
            </a:r>
          </a:p>
        </p:txBody>
      </p:sp>
      <p:grpSp>
        <p:nvGrpSpPr>
          <p:cNvPr id="20496" name="Group 20495">
            <a:extLst>
              <a:ext uri="{FF2B5EF4-FFF2-40B4-BE49-F238E27FC236}">
                <a16:creationId xmlns:a16="http://schemas.microsoft.com/office/drawing/2014/main" xmlns="" id="{BA73AF96-35E1-48DA-B3D0-C6F740B30B39}"/>
              </a:ext>
            </a:extLst>
          </p:cNvPr>
          <p:cNvGrpSpPr>
            <a:grpSpLocks/>
          </p:cNvGrpSpPr>
          <p:nvPr/>
        </p:nvGrpSpPr>
        <p:grpSpPr bwMode="auto">
          <a:xfrm>
            <a:off x="4259263" y="3352800"/>
            <a:ext cx="1189037" cy="914400"/>
            <a:chOff x="2112" y="1488"/>
            <a:chExt cx="576" cy="720"/>
          </a:xfrm>
        </p:grpSpPr>
        <p:sp>
          <p:nvSpPr>
            <p:cNvPr id="12332" name="Straight Connector 20496">
              <a:extLst>
                <a:ext uri="{FF2B5EF4-FFF2-40B4-BE49-F238E27FC236}">
                  <a16:creationId xmlns:a16="http://schemas.microsoft.com/office/drawing/2014/main" xmlns="" id="{66FBEBFE-13F3-4273-9B0B-61902168B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3" name="Straight Connector 20497">
              <a:extLst>
                <a:ext uri="{FF2B5EF4-FFF2-40B4-BE49-F238E27FC236}">
                  <a16:creationId xmlns:a16="http://schemas.microsoft.com/office/drawing/2014/main" xmlns="" id="{2AA9F395-B410-46F1-91D7-E94F0D646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499" name="Straight Connector 20498">
            <a:extLst>
              <a:ext uri="{FF2B5EF4-FFF2-40B4-BE49-F238E27FC236}">
                <a16:creationId xmlns:a16="http://schemas.microsoft.com/office/drawing/2014/main" xmlns="" id="{189958A4-6180-4FDF-8DBD-CF0CB258A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0238" y="41910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00" name="Straight Connector 20499">
            <a:extLst>
              <a:ext uri="{FF2B5EF4-FFF2-40B4-BE49-F238E27FC236}">
                <a16:creationId xmlns:a16="http://schemas.microsoft.com/office/drawing/2014/main" xmlns="" id="{292AA28C-0F1D-41D4-B882-A674DBE460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96653" y="5462332"/>
            <a:ext cx="665799" cy="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01" name="Text Box 20500">
            <a:extLst>
              <a:ext uri="{FF2B5EF4-FFF2-40B4-BE49-F238E27FC236}">
                <a16:creationId xmlns:a16="http://schemas.microsoft.com/office/drawing/2014/main" xmlns="" id="{F48A46CE-B9CB-4D1F-B2D7-0860D3D7D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228472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5781     47</a:t>
            </a:r>
          </a:p>
        </p:txBody>
      </p:sp>
      <p:grpSp>
        <p:nvGrpSpPr>
          <p:cNvPr id="20502" name="Group 20501">
            <a:extLst>
              <a:ext uri="{FF2B5EF4-FFF2-40B4-BE49-F238E27FC236}">
                <a16:creationId xmlns:a16="http://schemas.microsoft.com/office/drawing/2014/main" xmlns="" id="{4155A4EB-2C03-4D9A-8C7D-E6A0FCD38C7E}"/>
              </a:ext>
            </a:extLst>
          </p:cNvPr>
          <p:cNvGrpSpPr>
            <a:grpSpLocks/>
          </p:cNvGrpSpPr>
          <p:nvPr/>
        </p:nvGrpSpPr>
        <p:grpSpPr bwMode="auto">
          <a:xfrm>
            <a:off x="7032625" y="3200400"/>
            <a:ext cx="1189038" cy="1143000"/>
            <a:chOff x="2112" y="1488"/>
            <a:chExt cx="576" cy="720"/>
          </a:xfrm>
        </p:grpSpPr>
        <p:sp>
          <p:nvSpPr>
            <p:cNvPr id="12330" name="Straight Connector 20502">
              <a:extLst>
                <a:ext uri="{FF2B5EF4-FFF2-40B4-BE49-F238E27FC236}">
                  <a16:creationId xmlns:a16="http://schemas.microsoft.com/office/drawing/2014/main" xmlns="" id="{117E5983-56A3-4353-993F-3B73C4C1B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1" name="Straight Connector 20503">
              <a:extLst>
                <a:ext uri="{FF2B5EF4-FFF2-40B4-BE49-F238E27FC236}">
                  <a16:creationId xmlns:a16="http://schemas.microsoft.com/office/drawing/2014/main" xmlns="" id="{6E34AD82-369A-4B72-BF68-32FD64A13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05" name="Text Box 20504">
            <a:extLst>
              <a:ext uri="{FF2B5EF4-FFF2-40B4-BE49-F238E27FC236}">
                <a16:creationId xmlns:a16="http://schemas.microsoft.com/office/drawing/2014/main" xmlns="" id="{CCC98BB6-CEC2-4542-B4C7-29C535FB1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652838"/>
            <a:ext cx="19691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47        123</a:t>
            </a:r>
          </a:p>
        </p:txBody>
      </p:sp>
      <p:sp>
        <p:nvSpPr>
          <p:cNvPr id="20506" name="Text Box 20505">
            <a:extLst>
              <a:ext uri="{FF2B5EF4-FFF2-40B4-BE49-F238E27FC236}">
                <a16:creationId xmlns:a16="http://schemas.microsoft.com/office/drawing/2014/main" xmlns="" id="{67CC3FD4-6224-443A-B159-211400E6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5175" y="4114800"/>
            <a:ext cx="2376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0507" name="Text Box 20506">
            <a:extLst>
              <a:ext uri="{FF2B5EF4-FFF2-40B4-BE49-F238E27FC236}">
                <a16:creationId xmlns:a16="http://schemas.microsoft.com/office/drawing/2014/main" xmlns="" id="{0460D073-784A-40A2-82A0-A1C99C430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97668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108</a:t>
            </a:r>
          </a:p>
        </p:txBody>
      </p:sp>
      <p:sp>
        <p:nvSpPr>
          <p:cNvPr id="12307" name="Text Box 20507">
            <a:extLst>
              <a:ext uri="{FF2B5EF4-FFF2-40B4-BE49-F238E27FC236}">
                <a16:creationId xmlns:a16="http://schemas.microsoft.com/office/drawing/2014/main" xmlns="" id="{811229C5-AD76-4F9A-A8E0-FA0F491FE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4495800"/>
            <a:ext cx="2376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0509" name="Text Box 20508">
            <a:extLst>
              <a:ext uri="{FF2B5EF4-FFF2-40B4-BE49-F238E27FC236}">
                <a16:creationId xmlns:a16="http://schemas.microsoft.com/office/drawing/2014/main" xmlns="" id="{B88858AF-57F9-48F8-84A0-1B110FEBF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210" y="4343400"/>
            <a:ext cx="85207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94</a:t>
            </a:r>
          </a:p>
        </p:txBody>
      </p:sp>
      <p:sp>
        <p:nvSpPr>
          <p:cNvPr id="20510" name="Text Box 20509">
            <a:extLst>
              <a:ext uri="{FF2B5EF4-FFF2-40B4-BE49-F238E27FC236}">
                <a16:creationId xmlns:a16="http://schemas.microsoft.com/office/drawing/2014/main" xmlns="" id="{65255490-EBA5-47FB-BFF3-B5EBF4B6F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9" y="4800600"/>
            <a:ext cx="102073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141</a:t>
            </a:r>
          </a:p>
        </p:txBody>
      </p:sp>
      <p:sp>
        <p:nvSpPr>
          <p:cNvPr id="20511" name="Text Box 20510">
            <a:extLst>
              <a:ext uri="{FF2B5EF4-FFF2-40B4-BE49-F238E27FC236}">
                <a16:creationId xmlns:a16="http://schemas.microsoft.com/office/drawing/2014/main" xmlns="" id="{C6BE9BA3-6380-45AD-834E-7A3CFE19E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12" y="51816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141</a:t>
            </a:r>
          </a:p>
        </p:txBody>
      </p:sp>
      <p:sp>
        <p:nvSpPr>
          <p:cNvPr id="20512" name="Text Box 20511">
            <a:extLst>
              <a:ext uri="{FF2B5EF4-FFF2-40B4-BE49-F238E27FC236}">
                <a16:creationId xmlns:a16="http://schemas.microsoft.com/office/drawing/2014/main" xmlns="" id="{AB3B4D55-8C24-427C-ACD9-9D9835E74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3082" y="56388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513" name="Straight Connector 20512">
            <a:extLst>
              <a:ext uri="{FF2B5EF4-FFF2-40B4-BE49-F238E27FC236}">
                <a16:creationId xmlns:a16="http://schemas.microsoft.com/office/drawing/2014/main" xmlns="" id="{7C956E4E-7514-4F00-95AF-F5A2D88B8F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1569" y="4062664"/>
            <a:ext cx="693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4" name="Straight Connector 20513">
            <a:extLst>
              <a:ext uri="{FF2B5EF4-FFF2-40B4-BE49-F238E27FC236}">
                <a16:creationId xmlns:a16="http://schemas.microsoft.com/office/drawing/2014/main" xmlns="" id="{B2268FCB-181C-45D2-A558-811AF41D5C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67666" y="4800563"/>
            <a:ext cx="70576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5" name="Straight Connector 20514">
            <a:extLst>
              <a:ext uri="{FF2B5EF4-FFF2-40B4-BE49-F238E27FC236}">
                <a16:creationId xmlns:a16="http://schemas.microsoft.com/office/drawing/2014/main" xmlns="" id="{BDEE437A-599E-4949-8DF7-0EC85AF30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6" name="Text Box 20515">
            <a:extLst>
              <a:ext uri="{FF2B5EF4-FFF2-40B4-BE49-F238E27FC236}">
                <a16:creationId xmlns:a16="http://schemas.microsoft.com/office/drawing/2014/main" xmlns="" id="{AD3707C0-3C8E-4959-B424-9E995B380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14024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9146       72</a:t>
            </a:r>
          </a:p>
        </p:txBody>
      </p:sp>
      <p:grpSp>
        <p:nvGrpSpPr>
          <p:cNvPr id="20517" name="Group 20516">
            <a:extLst>
              <a:ext uri="{FF2B5EF4-FFF2-40B4-BE49-F238E27FC236}">
                <a16:creationId xmlns:a16="http://schemas.microsoft.com/office/drawing/2014/main" xmlns="" id="{5A004B20-6F0E-433D-A3A4-C584A61D3233}"/>
              </a:ext>
            </a:extLst>
          </p:cNvPr>
          <p:cNvGrpSpPr>
            <a:grpSpLocks/>
          </p:cNvGrpSpPr>
          <p:nvPr/>
        </p:nvGrpSpPr>
        <p:grpSpPr bwMode="auto">
          <a:xfrm>
            <a:off x="10202863" y="3124200"/>
            <a:ext cx="1189037" cy="1143000"/>
            <a:chOff x="2112" y="1488"/>
            <a:chExt cx="576" cy="720"/>
          </a:xfrm>
        </p:grpSpPr>
        <p:sp>
          <p:nvSpPr>
            <p:cNvPr id="12328" name="Straight Connector 20517">
              <a:extLst>
                <a:ext uri="{FF2B5EF4-FFF2-40B4-BE49-F238E27FC236}">
                  <a16:creationId xmlns:a16="http://schemas.microsoft.com/office/drawing/2014/main" xmlns="" id="{3A6D5C18-141F-42D8-9085-E29D7759B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9" name="Straight Connector 20518">
              <a:extLst>
                <a:ext uri="{FF2B5EF4-FFF2-40B4-BE49-F238E27FC236}">
                  <a16:creationId xmlns:a16="http://schemas.microsoft.com/office/drawing/2014/main" xmlns="" id="{0A546D20-8FD5-4ECA-B02A-214683601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20" name="Text Box 20519">
            <a:extLst>
              <a:ext uri="{FF2B5EF4-FFF2-40B4-BE49-F238E27FC236}">
                <a16:creationId xmlns:a16="http://schemas.microsoft.com/office/drawing/2014/main" xmlns="" id="{01071D17-B10A-4EF1-BC72-9A0C23243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61473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72          127</a:t>
            </a:r>
          </a:p>
        </p:txBody>
      </p:sp>
      <p:sp>
        <p:nvSpPr>
          <p:cNvPr id="20521" name="Text Box 20520">
            <a:extLst>
              <a:ext uri="{FF2B5EF4-FFF2-40B4-BE49-F238E27FC236}">
                <a16:creationId xmlns:a16="http://schemas.microsoft.com/office/drawing/2014/main" xmlns="" id="{11B9943C-3739-4B57-B2AA-5071D31C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03860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194</a:t>
            </a:r>
          </a:p>
        </p:txBody>
      </p:sp>
      <p:sp>
        <p:nvSpPr>
          <p:cNvPr id="20522" name="Text Box 20521">
            <a:extLst>
              <a:ext uri="{FF2B5EF4-FFF2-40B4-BE49-F238E27FC236}">
                <a16:creationId xmlns:a16="http://schemas.microsoft.com/office/drawing/2014/main" xmlns="" id="{27B30258-86D6-4D35-AF98-286A3A324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41960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144</a:t>
            </a:r>
          </a:p>
        </p:txBody>
      </p:sp>
      <p:sp>
        <p:nvSpPr>
          <p:cNvPr id="20523" name="Text Box 20522">
            <a:extLst>
              <a:ext uri="{FF2B5EF4-FFF2-40B4-BE49-F238E27FC236}">
                <a16:creationId xmlns:a16="http://schemas.microsoft.com/office/drawing/2014/main" xmlns="" id="{C0453E9C-6AC5-4084-8179-E833024D3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1782" y="4814837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506</a:t>
            </a:r>
          </a:p>
        </p:txBody>
      </p:sp>
      <p:sp>
        <p:nvSpPr>
          <p:cNvPr id="20524" name="Text Box 20523">
            <a:extLst>
              <a:ext uri="{FF2B5EF4-FFF2-40B4-BE49-F238E27FC236}">
                <a16:creationId xmlns:a16="http://schemas.microsoft.com/office/drawing/2014/main" xmlns="" id="{C9065674-F3FC-42D5-9697-E8A85EC2F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4072" y="5210074"/>
            <a:ext cx="99060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504</a:t>
            </a:r>
          </a:p>
        </p:txBody>
      </p:sp>
      <p:sp>
        <p:nvSpPr>
          <p:cNvPr id="20525" name="Text Box 20524">
            <a:extLst>
              <a:ext uri="{FF2B5EF4-FFF2-40B4-BE49-F238E27FC236}">
                <a16:creationId xmlns:a16="http://schemas.microsoft.com/office/drawing/2014/main" xmlns="" id="{938D3768-4728-4B34-92A0-64C17BC27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312" y="56388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2</a:t>
            </a:r>
          </a:p>
        </p:txBody>
      </p:sp>
      <p:sp>
        <p:nvSpPr>
          <p:cNvPr id="20526" name="Straight Connector 20525">
            <a:extLst>
              <a:ext uri="{FF2B5EF4-FFF2-40B4-BE49-F238E27FC236}">
                <a16:creationId xmlns:a16="http://schemas.microsoft.com/office/drawing/2014/main" xmlns="" id="{09C8E072-AD49-46BB-A58B-5733BFD4F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6975" y="40386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27" name="Straight Connector 20526">
            <a:extLst>
              <a:ext uri="{FF2B5EF4-FFF2-40B4-BE49-F238E27FC236}">
                <a16:creationId xmlns:a16="http://schemas.microsoft.com/office/drawing/2014/main" xmlns="" id="{D805BCE3-4D6E-4EC3-8CDE-29B20F31A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3825" y="4876800"/>
            <a:ext cx="1090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28" name="Straight Connector 20527">
            <a:extLst>
              <a:ext uri="{FF2B5EF4-FFF2-40B4-BE49-F238E27FC236}">
                <a16:creationId xmlns:a16="http://schemas.microsoft.com/office/drawing/2014/main" xmlns="" id="{D6BB64FC-BFA9-4067-8C03-6B61CFAA9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12263" y="5715000"/>
            <a:ext cx="1090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8" name="Text Box 19460">
            <a:extLst>
              <a:ext uri="{FF2B5EF4-FFF2-40B4-BE49-F238E27FC236}">
                <a16:creationId xmlns:a16="http://schemas.microsoft.com/office/drawing/2014/main" xmlns="" id="{D71F07EF-568A-4C23-A4F2-905AA4776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948" y="990664"/>
            <a:ext cx="800092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Đặt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rồi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AutoNum type="alphaLcParenR"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4674 : 82                           b) 5781 : 47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2488 : 35                               9146 : 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/>
      <p:bldP spid="20491" grpId="0"/>
      <p:bldP spid="20494" grpId="0"/>
      <p:bldP spid="20495" grpId="0"/>
      <p:bldP spid="20501" grpId="0"/>
      <p:bldP spid="20505" grpId="0"/>
      <p:bldP spid="20506" grpId="0"/>
      <p:bldP spid="20507" grpId="0"/>
      <p:bldP spid="20509" grpId="0"/>
      <p:bldP spid="20510" grpId="0"/>
      <p:bldP spid="20511" grpId="0"/>
      <p:bldP spid="20512" grpId="0"/>
      <p:bldP spid="20516" grpId="0"/>
      <p:bldP spid="20520" grpId="0"/>
      <p:bldP spid="20521" grpId="0"/>
      <p:bldP spid="20522" grpId="0"/>
      <p:bldP spid="20523" grpId="0"/>
      <p:bldP spid="20524" grpId="0"/>
      <p:bldP spid="205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21507">
            <a:extLst>
              <a:ext uri="{FF2B5EF4-FFF2-40B4-BE49-F238E27FC236}">
                <a16:creationId xmlns:a16="http://schemas.microsoft.com/office/drawing/2014/main" xmlns="" id="{8536B19E-4691-4FCE-B079-9B6281BFB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1256005"/>
            <a:ext cx="11391900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3500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từng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gồm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12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).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Hỏi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nhất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bao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nhiêu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còn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mấy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21510" name="Text Box 21509">
            <a:extLst>
              <a:ext uri="{FF2B5EF4-FFF2-40B4-BE49-F238E27FC236}">
                <a16:creationId xmlns:a16="http://schemas.microsoft.com/office/drawing/2014/main" xmlns="" id="{10973507-997F-4B39-B4DA-0F208F1DE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76288"/>
            <a:ext cx="1189037" cy="64633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3600" b="1" dirty="0"/>
              <a:t>S/82</a:t>
            </a:r>
          </a:p>
        </p:txBody>
      </p:sp>
      <p:sp>
        <p:nvSpPr>
          <p:cNvPr id="21518" name="Text Box 21517">
            <a:extLst>
              <a:ext uri="{FF2B5EF4-FFF2-40B4-BE49-F238E27FC236}">
                <a16:creationId xmlns:a16="http://schemas.microsoft.com/office/drawing/2014/main" xmlns="" id="{BDEC2B84-E8D6-41B8-A5CA-D379FA960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2" y="3429000"/>
            <a:ext cx="4359275" cy="31393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</a:t>
            </a:r>
            <a:r>
              <a:rPr lang="en-US" sz="36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Tóm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tắt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12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    1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3500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?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?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1519" name="Text Box 21518">
            <a:extLst>
              <a:ext uri="{FF2B5EF4-FFF2-40B4-BE49-F238E27FC236}">
                <a16:creationId xmlns:a16="http://schemas.microsoft.com/office/drawing/2014/main" xmlns="" id="{C68D2F2D-AA68-43DE-8E6C-01442D4C1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3164591"/>
            <a:ext cx="7034213" cy="369331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            </a:t>
            </a: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giải</a:t>
            </a:r>
            <a:r>
              <a:rPr lang="en-US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3500: 12 = 291 (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dư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8)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3500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nhất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291(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8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Đáp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291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8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0" grpId="0" animBg="1"/>
      <p:bldP spid="21518" grpId="0" animBg="1"/>
      <p:bldP spid="215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22531">
            <a:extLst>
              <a:ext uri="{FF2B5EF4-FFF2-40B4-BE49-F238E27FC236}">
                <a16:creationId xmlns:a16="http://schemas.microsoft.com/office/drawing/2014/main" xmlns="" id="{A3BD338B-917A-4C84-8FDE-2574F370B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8" y="1377028"/>
            <a:ext cx="42592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Tìm x</a:t>
            </a:r>
          </a:p>
        </p:txBody>
      </p:sp>
      <p:sp>
        <p:nvSpPr>
          <p:cNvPr id="22534" name="Text Box 22533">
            <a:extLst>
              <a:ext uri="{FF2B5EF4-FFF2-40B4-BE49-F238E27FC236}">
                <a16:creationId xmlns:a16="http://schemas.microsoft.com/office/drawing/2014/main" xmlns="" id="{B0FA7AA6-0304-49EE-85AB-187D26F48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457200"/>
            <a:ext cx="1090613" cy="5232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S/82</a:t>
            </a:r>
          </a:p>
        </p:txBody>
      </p:sp>
      <p:sp>
        <p:nvSpPr>
          <p:cNvPr id="22535" name="Text Box 22534">
            <a:extLst>
              <a:ext uri="{FF2B5EF4-FFF2-40B4-BE49-F238E27FC236}">
                <a16:creationId xmlns:a16="http://schemas.microsoft.com/office/drawing/2014/main" xmlns="" id="{400F4003-0EAF-459D-A3C6-36D7D376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2057400"/>
            <a:ext cx="1010443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AutoNum type="alphaLcParenR"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75 x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1800           b) 1855 : X = 35</a:t>
            </a:r>
          </a:p>
        </p:txBody>
      </p:sp>
      <p:sp>
        <p:nvSpPr>
          <p:cNvPr id="22537" name="Text Box 22536">
            <a:extLst>
              <a:ext uri="{FF2B5EF4-FFF2-40B4-BE49-F238E27FC236}">
                <a16:creationId xmlns:a16="http://schemas.microsoft.com/office/drawing/2014/main" xmlns="" id="{1C0D097B-14BA-46D7-A8CD-CD0105BEC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94" y="2933700"/>
            <a:ext cx="37639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1800 : 75    </a:t>
            </a:r>
          </a:p>
        </p:txBody>
      </p:sp>
      <p:sp>
        <p:nvSpPr>
          <p:cNvPr id="22538" name="Text Box 22537">
            <a:extLst>
              <a:ext uri="{FF2B5EF4-FFF2-40B4-BE49-F238E27FC236}">
                <a16:creationId xmlns:a16="http://schemas.microsoft.com/office/drawing/2014/main" xmlns="" id="{484F4203-FF34-4F66-BBA0-AC2A23526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94" y="3903821"/>
            <a:ext cx="37639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24</a:t>
            </a:r>
          </a:p>
        </p:txBody>
      </p:sp>
      <p:sp>
        <p:nvSpPr>
          <p:cNvPr id="22540" name="Text Box 22539">
            <a:extLst>
              <a:ext uri="{FF2B5EF4-FFF2-40B4-BE49-F238E27FC236}">
                <a16:creationId xmlns:a16="http://schemas.microsoft.com/office/drawing/2014/main" xmlns="" id="{C812FFDF-55FF-446F-88DE-516656BB1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331" y="2976402"/>
            <a:ext cx="3763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1855 : 35</a:t>
            </a:r>
          </a:p>
        </p:txBody>
      </p:sp>
      <p:sp>
        <p:nvSpPr>
          <p:cNvPr id="22541" name="Text Box 22540">
            <a:extLst>
              <a:ext uri="{FF2B5EF4-FFF2-40B4-BE49-F238E27FC236}">
                <a16:creationId xmlns:a16="http://schemas.microsoft.com/office/drawing/2014/main" xmlns="" id="{A53A0190-7F6A-43E0-A745-FD5F303DB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4983" y="4121994"/>
            <a:ext cx="3763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53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4" grpId="0" animBg="1"/>
      <p:bldP spid="22535" grpId="0"/>
      <p:bldP spid="22537" grpId="0"/>
      <p:bldP spid="22538" grpId="0"/>
      <p:bldP spid="22540" grpId="0"/>
      <p:bldP spid="225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D5AD15-9AEB-449F-B186-FA452CA15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918" y="2394229"/>
            <a:ext cx="9148524" cy="2564700"/>
          </a:xfrm>
          <a:prstGeom prst="rect">
            <a:avLst/>
          </a:prstGeom>
          <a:noFill/>
          <a:ln>
            <a:noFill/>
          </a:ln>
        </p:spPr>
        <p:txBody>
          <a:bodyPr wrap="square" lIns="101495" tIns="50748" rIns="101495" bIns="50748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1,2, 3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82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: “Chia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3)</a:t>
            </a:r>
            <a:endParaRPr lang="en-US" altLang="en-US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7B5887-FB04-49CB-9923-D45927595C3C}"/>
              </a:ext>
            </a:extLst>
          </p:cNvPr>
          <p:cNvSpPr txBox="1"/>
          <p:nvPr/>
        </p:nvSpPr>
        <p:spPr>
          <a:xfrm>
            <a:off x="4572036" y="762070"/>
            <a:ext cx="4343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229</Words>
  <Application>Microsoft Office PowerPoint</Application>
  <PresentationFormat>Custom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tung</dc:creator>
  <cp:lastModifiedBy>HP</cp:lastModifiedBy>
  <cp:revision>66</cp:revision>
  <dcterms:created xsi:type="dcterms:W3CDTF">2013-09-27T14:32:35Z</dcterms:created>
  <dcterms:modified xsi:type="dcterms:W3CDTF">2021-12-15T02:33:47Z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1033-10.2.0.5832</vt:lpwstr>
  </property>
</Properties>
</file>