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3"/>
  </p:notesMasterIdLst>
  <p:sldIdLst>
    <p:sldId id="365" r:id="rId2"/>
    <p:sldId id="262" r:id="rId3"/>
    <p:sldId id="263" r:id="rId4"/>
    <p:sldId id="264" r:id="rId5"/>
    <p:sldId id="265" r:id="rId6"/>
    <p:sldId id="266" r:id="rId7"/>
    <p:sldId id="267" r:id="rId8"/>
    <p:sldId id="268" r:id="rId9"/>
    <p:sldId id="269" r:id="rId10"/>
    <p:sldId id="558" r:id="rId11"/>
    <p:sldId id="368" r:id="rId12"/>
    <p:sldId id="257" r:id="rId13"/>
    <p:sldId id="371" r:id="rId14"/>
    <p:sldId id="285" r:id="rId15"/>
    <p:sldId id="287" r:id="rId16"/>
    <p:sldId id="261" r:id="rId17"/>
    <p:sldId id="372" r:id="rId18"/>
    <p:sldId id="289" r:id="rId19"/>
    <p:sldId id="373" r:id="rId20"/>
    <p:sldId id="546" r:id="rId21"/>
    <p:sldId id="549" r:id="rId22"/>
    <p:sldId id="296" r:id="rId23"/>
    <p:sldId id="277" r:id="rId24"/>
    <p:sldId id="551" r:id="rId25"/>
    <p:sldId id="275" r:id="rId26"/>
    <p:sldId id="553" r:id="rId27"/>
    <p:sldId id="309" r:id="rId28"/>
    <p:sldId id="554" r:id="rId29"/>
    <p:sldId id="290" r:id="rId30"/>
    <p:sldId id="291" r:id="rId31"/>
    <p:sldId id="301" r:id="rId32"/>
    <p:sldId id="555" r:id="rId33"/>
    <p:sldId id="304" r:id="rId34"/>
    <p:sldId id="278" r:id="rId35"/>
    <p:sldId id="311" r:id="rId36"/>
    <p:sldId id="256" r:id="rId37"/>
    <p:sldId id="312" r:id="rId38"/>
    <p:sldId id="258" r:id="rId39"/>
    <p:sldId id="313" r:id="rId40"/>
    <p:sldId id="557" r:id="rId41"/>
    <p:sldId id="310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69E30D"/>
    <a:srgbClr val="99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>
        <p:scale>
          <a:sx n="118" d="100"/>
          <a:sy n="118" d="100"/>
        </p:scale>
        <p:origin x="84" y="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9D7AB6-16D9-4BBE-BB06-336560364ABC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0046399-EDB4-4888-A2DA-94E4B7F185B3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4425878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6" name="Google Shape;86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39" name="Google Shape;139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40;p7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21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Google Shape;24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7" name="Google Shape;247;p2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8" name="Google Shape;248;p2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25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幻灯片图像占位符 1">
            <a:extLst>
              <a:ext uri="{FF2B5EF4-FFF2-40B4-BE49-F238E27FC236}">
                <a16:creationId xmlns:a16="http://schemas.microsoft.com/office/drawing/2014/main" id="{AF6E5899-7DB1-4FFC-848A-4BC5CE5F504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1139" name="备注占位符 2">
            <a:extLst>
              <a:ext uri="{FF2B5EF4-FFF2-40B4-BE49-F238E27FC236}">
                <a16:creationId xmlns:a16="http://schemas.microsoft.com/office/drawing/2014/main" id="{7D0223A7-EDAC-4F2A-B27B-5AAFC966128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>
              <a:cs typeface="等线" panose="02010600030101010101" pitchFamily="2" charset="-122"/>
            </a:endParaRPr>
          </a:p>
        </p:txBody>
      </p:sp>
      <p:sp>
        <p:nvSpPr>
          <p:cNvPr id="91140" name="灯片编号占位符 3">
            <a:extLst>
              <a:ext uri="{FF2B5EF4-FFF2-40B4-BE49-F238E27FC236}">
                <a16:creationId xmlns:a16="http://schemas.microsoft.com/office/drawing/2014/main" id="{E04AE520-505E-4406-B6EE-B1C399E30F5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/>
            <a:fld id="{FCD91649-E5E8-49C0-BDEF-371D0A669D74}" type="slidenum">
              <a:rPr lang="zh-CN" altLang="en-US">
                <a:solidFill>
                  <a:srgbClr val="000000"/>
                </a:solidFill>
                <a:latin typeface="等线" panose="02010600030101010101" pitchFamily="2" charset="-122"/>
                <a:cs typeface="等线" panose="02010600030101010101" pitchFamily="2" charset="-122"/>
              </a:rPr>
              <a:pPr eaLnBrk="1" hangingPunct="1"/>
              <a:t>40</a:t>
            </a:fld>
            <a:endParaRPr lang="zh-CN" altLang="en-US">
              <a:solidFill>
                <a:srgbClr val="000000"/>
              </a:solidFill>
              <a:latin typeface="等线" panose="02010600030101010101" pitchFamily="2" charset="-122"/>
              <a:cs typeface="等线" panose="02010600030101010101" pitchFamily="2" charset="-122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3D71A4-690E-4A11-A169-5F42562064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2A33FB6-1A54-40CA-93DD-746E4FF73E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2DB9FD-2306-417E-A5F3-CDB12A5E7E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5DD6C0-108B-47EE-849F-D3B8E10884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D071E8-804D-4262-AAEA-26F7BB650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0684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BD7ED9-68FC-4A46-BD59-AC0F44BA42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8350AB6-E86E-4ED6-9DA2-413D695D93E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ACE6F8-CDB4-4407-BBA5-6483E09BCF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D2D201-2AB8-4C90-886B-8521D5364C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1359AF-9803-45EC-9623-6986966BC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244754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227799E-3E93-4AC6-97D6-CF88F7C71A1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D072340-C37C-42A6-9EAE-F06B0756F96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5A7BA3-1F9D-4E41-9BF8-8B1953F31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74CF1-6AC9-43FE-B0E7-B8076F377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FB30FF-E374-4D00-8984-59452F2AD8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716949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12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1276;p17">
            <a:extLst>
              <a:ext uri="{FF2B5EF4-FFF2-40B4-BE49-F238E27FC236}">
                <a16:creationId xmlns:a16="http://schemas.microsoft.com/office/drawing/2014/main" id="{5A219EF6-E383-4436-9710-BEFAF5A1A36D}"/>
              </a:ext>
            </a:extLst>
          </p:cNvPr>
          <p:cNvGrpSpPr>
            <a:grpSpLocks/>
          </p:cNvGrpSpPr>
          <p:nvPr/>
        </p:nvGrpSpPr>
        <p:grpSpPr bwMode="auto">
          <a:xfrm>
            <a:off x="528638" y="292100"/>
            <a:ext cx="11356975" cy="6384925"/>
            <a:chOff x="395894" y="219519"/>
            <a:chExt cx="8518865" cy="4788281"/>
          </a:xfrm>
        </p:grpSpPr>
        <p:sp>
          <p:nvSpPr>
            <p:cNvPr id="3" name="Google Shape;1277;p17">
              <a:extLst>
                <a:ext uri="{FF2B5EF4-FFF2-40B4-BE49-F238E27FC236}">
                  <a16:creationId xmlns:a16="http://schemas.microsoft.com/office/drawing/2014/main" id="{5DF311F0-47BA-48BD-A14C-F4BC41CB5E2E}"/>
                </a:ext>
              </a:extLst>
            </p:cNvPr>
            <p:cNvSpPr/>
            <p:nvPr/>
          </p:nvSpPr>
          <p:spPr>
            <a:xfrm>
              <a:off x="661438" y="219519"/>
              <a:ext cx="806874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4" name="Google Shape;1278;p17">
              <a:extLst>
                <a:ext uri="{FF2B5EF4-FFF2-40B4-BE49-F238E27FC236}">
                  <a16:creationId xmlns:a16="http://schemas.microsoft.com/office/drawing/2014/main" id="{040D7A75-1895-4662-BB3B-16C784142EA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3" name="Google Shape;1279;p17">
                <a:extLst>
                  <a:ext uri="{FF2B5EF4-FFF2-40B4-BE49-F238E27FC236}">
                    <a16:creationId xmlns:a16="http://schemas.microsoft.com/office/drawing/2014/main" id="{A70EADE9-AF8A-4BCF-9241-1439B98923C3}"/>
                  </a:ext>
                </a:extLst>
              </p:cNvPr>
              <p:cNvSpPr/>
              <p:nvPr/>
            </p:nvSpPr>
            <p:spPr>
              <a:xfrm>
                <a:off x="8341992" y="2361269"/>
                <a:ext cx="569194" cy="30120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1280;p17">
                <a:extLst>
                  <a:ext uri="{FF2B5EF4-FFF2-40B4-BE49-F238E27FC236}">
                    <a16:creationId xmlns:a16="http://schemas.microsoft.com/office/drawing/2014/main" id="{BC3B8333-3931-41DC-8276-757D2B86C08C}"/>
                  </a:ext>
                </a:extLst>
              </p:cNvPr>
              <p:cNvSpPr/>
              <p:nvPr/>
            </p:nvSpPr>
            <p:spPr>
              <a:xfrm>
                <a:off x="8341992" y="2281504"/>
                <a:ext cx="569194" cy="301203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" name="Google Shape;1281;p17">
              <a:extLst>
                <a:ext uri="{FF2B5EF4-FFF2-40B4-BE49-F238E27FC236}">
                  <a16:creationId xmlns:a16="http://schemas.microsoft.com/office/drawing/2014/main" id="{DBFC94D7-9C00-4A32-9375-8DDDC5339A96}"/>
                </a:ext>
              </a:extLst>
            </p:cNvPr>
            <p:cNvSpPr/>
            <p:nvPr/>
          </p:nvSpPr>
          <p:spPr>
            <a:xfrm>
              <a:off x="8341992" y="4448254"/>
              <a:ext cx="569195" cy="30715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" name="Google Shape;1282;p17">
              <a:extLst>
                <a:ext uri="{FF2B5EF4-FFF2-40B4-BE49-F238E27FC236}">
                  <a16:creationId xmlns:a16="http://schemas.microsoft.com/office/drawing/2014/main" id="{F6127647-E335-4B3A-874F-72B457AF75E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1" name="Google Shape;1283;p17">
                <a:extLst>
                  <a:ext uri="{FF2B5EF4-FFF2-40B4-BE49-F238E27FC236}">
                    <a16:creationId xmlns:a16="http://schemas.microsoft.com/office/drawing/2014/main" id="{37920D8C-EF47-4C0D-9D66-AC8AEFF0F5FC}"/>
                  </a:ext>
                </a:extLst>
              </p:cNvPr>
              <p:cNvSpPr/>
              <p:nvPr/>
            </p:nvSpPr>
            <p:spPr>
              <a:xfrm>
                <a:off x="8341992" y="1800532"/>
                <a:ext cx="569194" cy="301203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2" name="Google Shape;1284;p17">
                <a:extLst>
                  <a:ext uri="{FF2B5EF4-FFF2-40B4-BE49-F238E27FC236}">
                    <a16:creationId xmlns:a16="http://schemas.microsoft.com/office/drawing/2014/main" id="{ACB89C4D-E975-4D92-B0E9-CCB109B80563}"/>
                  </a:ext>
                </a:extLst>
              </p:cNvPr>
              <p:cNvSpPr/>
              <p:nvPr/>
            </p:nvSpPr>
            <p:spPr>
              <a:xfrm>
                <a:off x="8341992" y="1720768"/>
                <a:ext cx="569194" cy="30120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285;p17">
              <a:extLst>
                <a:ext uri="{FF2B5EF4-FFF2-40B4-BE49-F238E27FC236}">
                  <a16:creationId xmlns:a16="http://schemas.microsoft.com/office/drawing/2014/main" id="{2F644E09-2264-468E-83B6-3B54E6AE3F24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19" name="Google Shape;1286;p17">
                <a:extLst>
                  <a:ext uri="{FF2B5EF4-FFF2-40B4-BE49-F238E27FC236}">
                    <a16:creationId xmlns:a16="http://schemas.microsoft.com/office/drawing/2014/main" id="{AE18216E-617B-4698-B226-73978504B373}"/>
                  </a:ext>
                </a:extLst>
              </p:cNvPr>
              <p:cNvSpPr/>
              <p:nvPr/>
            </p:nvSpPr>
            <p:spPr>
              <a:xfrm>
                <a:off x="8346755" y="1263608"/>
                <a:ext cx="56800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1287;p17">
                <a:extLst>
                  <a:ext uri="{FF2B5EF4-FFF2-40B4-BE49-F238E27FC236}">
                    <a16:creationId xmlns:a16="http://schemas.microsoft.com/office/drawing/2014/main" id="{311973E6-E6B4-4D84-84B8-48F2E0F079D1}"/>
                  </a:ext>
                </a:extLst>
              </p:cNvPr>
              <p:cNvSpPr/>
              <p:nvPr/>
            </p:nvSpPr>
            <p:spPr>
              <a:xfrm>
                <a:off x="8346755" y="1183842"/>
                <a:ext cx="56800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1288;p17">
              <a:extLst>
                <a:ext uri="{FF2B5EF4-FFF2-40B4-BE49-F238E27FC236}">
                  <a16:creationId xmlns:a16="http://schemas.microsoft.com/office/drawing/2014/main" id="{329265FE-21F5-4863-8AB9-955F1883B87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17" name="Google Shape;1289;p17">
                <a:extLst>
                  <a:ext uri="{FF2B5EF4-FFF2-40B4-BE49-F238E27FC236}">
                    <a16:creationId xmlns:a16="http://schemas.microsoft.com/office/drawing/2014/main" id="{59B0BA58-4F68-41CC-BA60-918F8D1D18BD}"/>
                  </a:ext>
                </a:extLst>
              </p:cNvPr>
              <p:cNvSpPr/>
              <p:nvPr/>
            </p:nvSpPr>
            <p:spPr>
              <a:xfrm>
                <a:off x="8341992" y="686204"/>
                <a:ext cx="56919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8" name="Google Shape;1290;p17">
                <a:extLst>
                  <a:ext uri="{FF2B5EF4-FFF2-40B4-BE49-F238E27FC236}">
                    <a16:creationId xmlns:a16="http://schemas.microsoft.com/office/drawing/2014/main" id="{269C6C2E-E55B-4583-A9C7-2D163C9EF1A6}"/>
                  </a:ext>
                </a:extLst>
              </p:cNvPr>
              <p:cNvSpPr/>
              <p:nvPr/>
            </p:nvSpPr>
            <p:spPr>
              <a:xfrm>
                <a:off x="8341992" y="606439"/>
                <a:ext cx="569194" cy="30834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" name="Google Shape;1291;p17">
              <a:extLst>
                <a:ext uri="{FF2B5EF4-FFF2-40B4-BE49-F238E27FC236}">
                  <a16:creationId xmlns:a16="http://schemas.microsoft.com/office/drawing/2014/main" id="{B10C6F0A-64E0-42EE-970E-30EED3F1299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15" name="Google Shape;1292;p17">
                <a:extLst>
                  <a:ext uri="{FF2B5EF4-FFF2-40B4-BE49-F238E27FC236}">
                    <a16:creationId xmlns:a16="http://schemas.microsoft.com/office/drawing/2014/main" id="{CD368894-EC7A-4619-863E-531D844E720D}"/>
                  </a:ext>
                </a:extLst>
              </p:cNvPr>
              <p:cNvSpPr/>
              <p:nvPr/>
            </p:nvSpPr>
            <p:spPr>
              <a:xfrm>
                <a:off x="8341992" y="2362271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" name="Google Shape;1293;p17">
                <a:extLst>
                  <a:ext uri="{FF2B5EF4-FFF2-40B4-BE49-F238E27FC236}">
                    <a16:creationId xmlns:a16="http://schemas.microsoft.com/office/drawing/2014/main" id="{D3A75FD0-8C4C-4366-8909-3EDC0ED3C170}"/>
                  </a:ext>
                </a:extLst>
              </p:cNvPr>
              <p:cNvSpPr/>
              <p:nvPr/>
            </p:nvSpPr>
            <p:spPr>
              <a:xfrm>
                <a:off x="8341992" y="2282505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0" name="Google Shape;1294;p17">
              <a:extLst>
                <a:ext uri="{FF2B5EF4-FFF2-40B4-BE49-F238E27FC236}">
                  <a16:creationId xmlns:a16="http://schemas.microsoft.com/office/drawing/2014/main" id="{32BBE257-4213-4C7F-8619-75DC774D9F6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3" name="Google Shape;1295;p17">
                <a:extLst>
                  <a:ext uri="{FF2B5EF4-FFF2-40B4-BE49-F238E27FC236}">
                    <a16:creationId xmlns:a16="http://schemas.microsoft.com/office/drawing/2014/main" id="{2FC32F80-2FBE-4FCA-A715-200346185DCD}"/>
                  </a:ext>
                </a:extLst>
              </p:cNvPr>
              <p:cNvSpPr/>
              <p:nvPr/>
            </p:nvSpPr>
            <p:spPr>
              <a:xfrm>
                <a:off x="8341992" y="2362082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" name="Google Shape;1296;p17">
                <a:extLst>
                  <a:ext uri="{FF2B5EF4-FFF2-40B4-BE49-F238E27FC236}">
                    <a16:creationId xmlns:a16="http://schemas.microsoft.com/office/drawing/2014/main" id="{9F502204-6CC5-4DB2-8B60-7EBA08C14985}"/>
                  </a:ext>
                </a:extLst>
              </p:cNvPr>
              <p:cNvSpPr/>
              <p:nvPr/>
            </p:nvSpPr>
            <p:spPr>
              <a:xfrm>
                <a:off x="8341992" y="2282317"/>
                <a:ext cx="569194" cy="300012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defTabSz="1219170" eaLnBrk="1" fontAlgn="auto" hangingPunct="1"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buNone/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1" name="Google Shape;1297;p17">
              <a:extLst>
                <a:ext uri="{FF2B5EF4-FFF2-40B4-BE49-F238E27FC236}">
                  <a16:creationId xmlns:a16="http://schemas.microsoft.com/office/drawing/2014/main" id="{37B7D83A-3DDA-4B4B-969A-3D99CA8EAD3B}"/>
                </a:ext>
              </a:extLst>
            </p:cNvPr>
            <p:cNvSpPr/>
            <p:nvPr/>
          </p:nvSpPr>
          <p:spPr>
            <a:xfrm>
              <a:off x="8341992" y="4368490"/>
              <a:ext cx="569195" cy="30715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298;p17">
              <a:extLst>
                <a:ext uri="{FF2B5EF4-FFF2-40B4-BE49-F238E27FC236}">
                  <a16:creationId xmlns:a16="http://schemas.microsoft.com/office/drawing/2014/main" id="{738628CC-B63E-4E16-8215-1E76DB00DCC9}"/>
                </a:ext>
              </a:extLst>
            </p:cNvPr>
            <p:cNvSpPr/>
            <p:nvPr/>
          </p:nvSpPr>
          <p:spPr>
            <a:xfrm>
              <a:off x="395894" y="219519"/>
              <a:ext cx="805326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Google Shape;1299;p17">
            <a:extLst>
              <a:ext uri="{FF2B5EF4-FFF2-40B4-BE49-F238E27FC236}">
                <a16:creationId xmlns:a16="http://schemas.microsoft.com/office/drawing/2014/main" id="{FC037D03-A78D-4F64-88DA-853FC066F7DB}"/>
              </a:ext>
            </a:extLst>
          </p:cNvPr>
          <p:cNvSpPr/>
          <p:nvPr/>
        </p:nvSpPr>
        <p:spPr>
          <a:xfrm>
            <a:off x="728663" y="1255713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6" name="Google Shape;1300;p17">
            <a:extLst>
              <a:ext uri="{FF2B5EF4-FFF2-40B4-BE49-F238E27FC236}">
                <a16:creationId xmlns:a16="http://schemas.microsoft.com/office/drawing/2014/main" id="{9C414DA0-2766-4F38-9156-D80E3001E2C4}"/>
              </a:ext>
            </a:extLst>
          </p:cNvPr>
          <p:cNvSpPr/>
          <p:nvPr/>
        </p:nvSpPr>
        <p:spPr>
          <a:xfrm>
            <a:off x="374650" y="1289050"/>
            <a:ext cx="433388" cy="109538"/>
          </a:xfrm>
          <a:custGeom>
            <a:avLst/>
            <a:gdLst/>
            <a:ahLst/>
            <a:cxnLst/>
            <a:rect l="l" t="t" r="r" b="b"/>
            <a:pathLst>
              <a:path w="10360" h="2535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1301;p17">
            <a:extLst>
              <a:ext uri="{FF2B5EF4-FFF2-40B4-BE49-F238E27FC236}">
                <a16:creationId xmlns:a16="http://schemas.microsoft.com/office/drawing/2014/main" id="{2FDCD0E9-9E91-4448-A9A4-45DD89852939}"/>
              </a:ext>
            </a:extLst>
          </p:cNvPr>
          <p:cNvSpPr/>
          <p:nvPr/>
        </p:nvSpPr>
        <p:spPr>
          <a:xfrm>
            <a:off x="406400" y="1398588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1302;p17">
            <a:extLst>
              <a:ext uri="{FF2B5EF4-FFF2-40B4-BE49-F238E27FC236}">
                <a16:creationId xmlns:a16="http://schemas.microsoft.com/office/drawing/2014/main" id="{E9F99E56-8E5B-4466-A79D-FB6E21E8A44E}"/>
              </a:ext>
            </a:extLst>
          </p:cNvPr>
          <p:cNvSpPr/>
          <p:nvPr/>
        </p:nvSpPr>
        <p:spPr>
          <a:xfrm>
            <a:off x="808038" y="134302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1303;p17">
            <a:extLst>
              <a:ext uri="{FF2B5EF4-FFF2-40B4-BE49-F238E27FC236}">
                <a16:creationId xmlns:a16="http://schemas.microsoft.com/office/drawing/2014/main" id="{A6C73BDA-2FA2-47EE-A407-460E50B40CCE}"/>
              </a:ext>
            </a:extLst>
          </p:cNvPr>
          <p:cNvSpPr/>
          <p:nvPr/>
        </p:nvSpPr>
        <p:spPr>
          <a:xfrm>
            <a:off x="728663" y="1730375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3"/>
                  <a:pt x="1286" y="4083"/>
                </a:cubicBezTo>
                <a:cubicBezTo>
                  <a:pt x="1966" y="4083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1304;p17">
            <a:extLst>
              <a:ext uri="{FF2B5EF4-FFF2-40B4-BE49-F238E27FC236}">
                <a16:creationId xmlns:a16="http://schemas.microsoft.com/office/drawing/2014/main" id="{572BBA6B-A9CC-469C-B7DF-512B04D01D4F}"/>
              </a:ext>
            </a:extLst>
          </p:cNvPr>
          <p:cNvSpPr/>
          <p:nvPr/>
        </p:nvSpPr>
        <p:spPr>
          <a:xfrm>
            <a:off x="374650" y="1765300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8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28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1305;p17">
            <a:extLst>
              <a:ext uri="{FF2B5EF4-FFF2-40B4-BE49-F238E27FC236}">
                <a16:creationId xmlns:a16="http://schemas.microsoft.com/office/drawing/2014/main" id="{040BFFF7-8B62-434A-B28D-B437E33969F5}"/>
              </a:ext>
            </a:extLst>
          </p:cNvPr>
          <p:cNvSpPr/>
          <p:nvPr/>
        </p:nvSpPr>
        <p:spPr>
          <a:xfrm>
            <a:off x="406400" y="1873250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1306;p17">
            <a:extLst>
              <a:ext uri="{FF2B5EF4-FFF2-40B4-BE49-F238E27FC236}">
                <a16:creationId xmlns:a16="http://schemas.microsoft.com/office/drawing/2014/main" id="{416E34C3-2280-4011-B496-EF63813D8DA4}"/>
              </a:ext>
            </a:extLst>
          </p:cNvPr>
          <p:cNvSpPr/>
          <p:nvPr/>
        </p:nvSpPr>
        <p:spPr>
          <a:xfrm>
            <a:off x="808038" y="181927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1307;p17">
            <a:extLst>
              <a:ext uri="{FF2B5EF4-FFF2-40B4-BE49-F238E27FC236}">
                <a16:creationId xmlns:a16="http://schemas.microsoft.com/office/drawing/2014/main" id="{34994302-1569-4750-8A51-69FA6D8A35BA}"/>
              </a:ext>
            </a:extLst>
          </p:cNvPr>
          <p:cNvSpPr/>
          <p:nvPr/>
        </p:nvSpPr>
        <p:spPr>
          <a:xfrm>
            <a:off x="376238" y="1779588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lnTo>
                  <a:pt x="10057" y="0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3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78" y="2118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1308;p17">
            <a:extLst>
              <a:ext uri="{FF2B5EF4-FFF2-40B4-BE49-F238E27FC236}">
                <a16:creationId xmlns:a16="http://schemas.microsoft.com/office/drawing/2014/main" id="{65190B46-093E-4134-A0A7-5D66BCE2186A}"/>
              </a:ext>
            </a:extLst>
          </p:cNvPr>
          <p:cNvSpPr/>
          <p:nvPr/>
        </p:nvSpPr>
        <p:spPr>
          <a:xfrm>
            <a:off x="728663" y="2208213"/>
            <a:ext cx="106362" cy="174625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04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04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1309;p17">
            <a:extLst>
              <a:ext uri="{FF2B5EF4-FFF2-40B4-BE49-F238E27FC236}">
                <a16:creationId xmlns:a16="http://schemas.microsoft.com/office/drawing/2014/main" id="{0C02D4FB-8F26-4CD1-BF53-D3CD9652687E}"/>
              </a:ext>
            </a:extLst>
          </p:cNvPr>
          <p:cNvSpPr/>
          <p:nvPr/>
        </p:nvSpPr>
        <p:spPr>
          <a:xfrm>
            <a:off x="374650" y="2239963"/>
            <a:ext cx="433388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1310;p17">
            <a:extLst>
              <a:ext uri="{FF2B5EF4-FFF2-40B4-BE49-F238E27FC236}">
                <a16:creationId xmlns:a16="http://schemas.microsoft.com/office/drawing/2014/main" id="{DFB45BA3-9DA8-4152-BF85-6820A2B2F465}"/>
              </a:ext>
            </a:extLst>
          </p:cNvPr>
          <p:cNvSpPr/>
          <p:nvPr/>
        </p:nvSpPr>
        <p:spPr>
          <a:xfrm>
            <a:off x="406400" y="2349500"/>
            <a:ext cx="42863" cy="1588"/>
          </a:xfrm>
          <a:custGeom>
            <a:avLst/>
            <a:gdLst/>
            <a:ahLst/>
            <a:cxnLst/>
            <a:rect l="l" t="t" r="r" b="b"/>
            <a:pathLst>
              <a:path w="1022" h="39" extrusionOk="0">
                <a:moveTo>
                  <a:pt x="1021" y="39"/>
                </a:moveTo>
                <a:lnTo>
                  <a:pt x="38" y="39"/>
                </a:lnTo>
                <a:cubicBezTo>
                  <a:pt x="38" y="39"/>
                  <a:pt x="38" y="39"/>
                  <a:pt x="38" y="39"/>
                </a:cubicBezTo>
                <a:cubicBezTo>
                  <a:pt x="38" y="39"/>
                  <a:pt x="38" y="39"/>
                  <a:pt x="38" y="39"/>
                </a:cubicBezTo>
                <a:lnTo>
                  <a:pt x="1021" y="39"/>
                </a:lnTo>
                <a:lnTo>
                  <a:pt x="102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lnTo>
                  <a:pt x="1" y="39"/>
                </a:lnTo>
                <a:lnTo>
                  <a:pt x="1" y="39"/>
                </a:lnTo>
                <a:close/>
                <a:moveTo>
                  <a:pt x="1" y="39"/>
                </a:moveTo>
                <a:cubicBezTo>
                  <a:pt x="1" y="39"/>
                  <a:pt x="1" y="39"/>
                  <a:pt x="1" y="1"/>
                </a:cubicBezTo>
                <a:cubicBezTo>
                  <a:pt x="1" y="39"/>
                  <a:pt x="1" y="39"/>
                  <a:pt x="1" y="39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1311;p17">
            <a:extLst>
              <a:ext uri="{FF2B5EF4-FFF2-40B4-BE49-F238E27FC236}">
                <a16:creationId xmlns:a16="http://schemas.microsoft.com/office/drawing/2014/main" id="{341EA8C7-D9B2-42CB-AFF2-EBA9C706D9F2}"/>
              </a:ext>
            </a:extLst>
          </p:cNvPr>
          <p:cNvSpPr/>
          <p:nvPr/>
        </p:nvSpPr>
        <p:spPr>
          <a:xfrm>
            <a:off x="808038" y="2295525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1312;p17">
            <a:extLst>
              <a:ext uri="{FF2B5EF4-FFF2-40B4-BE49-F238E27FC236}">
                <a16:creationId xmlns:a16="http://schemas.microsoft.com/office/drawing/2014/main" id="{EDA699CD-B855-497B-83FE-808A1C3D145D}"/>
              </a:ext>
            </a:extLst>
          </p:cNvPr>
          <p:cNvSpPr/>
          <p:nvPr/>
        </p:nvSpPr>
        <p:spPr>
          <a:xfrm>
            <a:off x="376238" y="2255838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03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38"/>
                  <a:pt x="0" y="1249"/>
                </a:cubicBezTo>
                <a:lnTo>
                  <a:pt x="0" y="1249"/>
                </a:lnTo>
                <a:cubicBezTo>
                  <a:pt x="76" y="1740"/>
                  <a:pt x="340" y="2156"/>
                  <a:pt x="719" y="2156"/>
                </a:cubicBezTo>
                <a:cubicBezTo>
                  <a:pt x="719" y="2194"/>
                  <a:pt x="719" y="2194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08"/>
                </a:cubicBez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1313;p17">
            <a:extLst>
              <a:ext uri="{FF2B5EF4-FFF2-40B4-BE49-F238E27FC236}">
                <a16:creationId xmlns:a16="http://schemas.microsoft.com/office/drawing/2014/main" id="{6EEB9556-6001-4317-B1AC-142D322928A4}"/>
              </a:ext>
            </a:extLst>
          </p:cNvPr>
          <p:cNvSpPr/>
          <p:nvPr/>
        </p:nvSpPr>
        <p:spPr>
          <a:xfrm>
            <a:off x="728663" y="2682875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5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77"/>
                  <a:pt x="567" y="4084"/>
                  <a:pt x="1286" y="4084"/>
                </a:cubicBezTo>
                <a:cubicBezTo>
                  <a:pt x="1966" y="4084"/>
                  <a:pt x="2533" y="3177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1314;p17">
            <a:extLst>
              <a:ext uri="{FF2B5EF4-FFF2-40B4-BE49-F238E27FC236}">
                <a16:creationId xmlns:a16="http://schemas.microsoft.com/office/drawing/2014/main" id="{63943821-1C84-4008-B75E-60E8E08AF1CA}"/>
              </a:ext>
            </a:extLst>
          </p:cNvPr>
          <p:cNvSpPr/>
          <p:nvPr/>
        </p:nvSpPr>
        <p:spPr>
          <a:xfrm>
            <a:off x="374650" y="2717800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1315;p17">
            <a:extLst>
              <a:ext uri="{FF2B5EF4-FFF2-40B4-BE49-F238E27FC236}">
                <a16:creationId xmlns:a16="http://schemas.microsoft.com/office/drawing/2014/main" id="{5B8FAB77-42F1-4A71-B0B3-DB96BAF6541C}"/>
              </a:ext>
            </a:extLst>
          </p:cNvPr>
          <p:cNvSpPr/>
          <p:nvPr/>
        </p:nvSpPr>
        <p:spPr>
          <a:xfrm>
            <a:off x="406400" y="2825750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1316;p17">
            <a:extLst>
              <a:ext uri="{FF2B5EF4-FFF2-40B4-BE49-F238E27FC236}">
                <a16:creationId xmlns:a16="http://schemas.microsoft.com/office/drawing/2014/main" id="{B73C0A54-72D5-4AAB-BF23-5DE2B7396796}"/>
              </a:ext>
            </a:extLst>
          </p:cNvPr>
          <p:cNvSpPr/>
          <p:nvPr/>
        </p:nvSpPr>
        <p:spPr>
          <a:xfrm>
            <a:off x="808038" y="2770188"/>
            <a:ext cx="0" cy="1587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1317;p17">
            <a:extLst>
              <a:ext uri="{FF2B5EF4-FFF2-40B4-BE49-F238E27FC236}">
                <a16:creationId xmlns:a16="http://schemas.microsoft.com/office/drawing/2014/main" id="{7DD05315-B740-44A2-9582-3909D8B6B523}"/>
              </a:ext>
            </a:extLst>
          </p:cNvPr>
          <p:cNvSpPr/>
          <p:nvPr/>
        </p:nvSpPr>
        <p:spPr>
          <a:xfrm>
            <a:off x="376238" y="2732088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76"/>
                  <a:pt x="10095" y="189"/>
                  <a:pt x="10095" y="303"/>
                </a:cubicBezTo>
                <a:cubicBezTo>
                  <a:pt x="10095" y="983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10"/>
                </a:cubicBezTo>
                <a:lnTo>
                  <a:pt x="0" y="1210"/>
                </a:lnTo>
                <a:cubicBezTo>
                  <a:pt x="76" y="1739"/>
                  <a:pt x="340" y="2117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lnTo>
                  <a:pt x="10322" y="870"/>
                </a:ln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1318;p17">
            <a:extLst>
              <a:ext uri="{FF2B5EF4-FFF2-40B4-BE49-F238E27FC236}">
                <a16:creationId xmlns:a16="http://schemas.microsoft.com/office/drawing/2014/main" id="{7390EF4F-A8DD-4A82-94D3-BD1A650EC6DD}"/>
              </a:ext>
            </a:extLst>
          </p:cNvPr>
          <p:cNvSpPr/>
          <p:nvPr/>
        </p:nvSpPr>
        <p:spPr>
          <a:xfrm>
            <a:off x="728663" y="3159125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04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04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5" name="Google Shape;1319;p17">
            <a:extLst>
              <a:ext uri="{FF2B5EF4-FFF2-40B4-BE49-F238E27FC236}">
                <a16:creationId xmlns:a16="http://schemas.microsoft.com/office/drawing/2014/main" id="{43F22269-2DE3-480C-842D-13547536BE46}"/>
              </a:ext>
            </a:extLst>
          </p:cNvPr>
          <p:cNvSpPr/>
          <p:nvPr/>
        </p:nvSpPr>
        <p:spPr>
          <a:xfrm>
            <a:off x="374650" y="3192463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66"/>
                  <a:pt x="341" y="2495"/>
                  <a:pt x="794" y="2495"/>
                </a:cubicBezTo>
                <a:lnTo>
                  <a:pt x="9566" y="2495"/>
                </a:lnTo>
                <a:cubicBezTo>
                  <a:pt x="10019" y="2495"/>
                  <a:pt x="10360" y="1966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6" name="Google Shape;1320;p17">
            <a:extLst>
              <a:ext uri="{FF2B5EF4-FFF2-40B4-BE49-F238E27FC236}">
                <a16:creationId xmlns:a16="http://schemas.microsoft.com/office/drawing/2014/main" id="{112DDB85-4F3C-431B-A534-F27DFB972955}"/>
              </a:ext>
            </a:extLst>
          </p:cNvPr>
          <p:cNvSpPr/>
          <p:nvPr/>
        </p:nvSpPr>
        <p:spPr>
          <a:xfrm>
            <a:off x="406400" y="330041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7" name="Google Shape;1321;p17">
            <a:extLst>
              <a:ext uri="{FF2B5EF4-FFF2-40B4-BE49-F238E27FC236}">
                <a16:creationId xmlns:a16="http://schemas.microsoft.com/office/drawing/2014/main" id="{A3C22856-4E06-47FB-87E0-E0750E8EF7EA}"/>
              </a:ext>
            </a:extLst>
          </p:cNvPr>
          <p:cNvSpPr/>
          <p:nvPr/>
        </p:nvSpPr>
        <p:spPr>
          <a:xfrm>
            <a:off x="808038" y="3246438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8" name="Google Shape;1322;p17">
            <a:extLst>
              <a:ext uri="{FF2B5EF4-FFF2-40B4-BE49-F238E27FC236}">
                <a16:creationId xmlns:a16="http://schemas.microsoft.com/office/drawing/2014/main" id="{C300626B-7449-4293-8C4D-026EA37FC53B}"/>
              </a:ext>
            </a:extLst>
          </p:cNvPr>
          <p:cNvSpPr/>
          <p:nvPr/>
        </p:nvSpPr>
        <p:spPr>
          <a:xfrm>
            <a:off x="376238" y="3206750"/>
            <a:ext cx="431800" cy="93663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4"/>
                  <a:pt x="10095" y="189"/>
                  <a:pt x="10095" y="303"/>
                </a:cubicBezTo>
                <a:cubicBezTo>
                  <a:pt x="10095" y="1021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626"/>
                  <a:pt x="10322" y="908"/>
                </a:cubicBezTo>
                <a:cubicBezTo>
                  <a:pt x="10322" y="530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9" name="Google Shape;1323;p17">
            <a:extLst>
              <a:ext uri="{FF2B5EF4-FFF2-40B4-BE49-F238E27FC236}">
                <a16:creationId xmlns:a16="http://schemas.microsoft.com/office/drawing/2014/main" id="{3A08DEE0-5292-4F27-AF8B-E0A104BFD726}"/>
              </a:ext>
            </a:extLst>
          </p:cNvPr>
          <p:cNvSpPr/>
          <p:nvPr/>
        </p:nvSpPr>
        <p:spPr>
          <a:xfrm>
            <a:off x="728663" y="3633788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38"/>
                  <a:pt x="567" y="4046"/>
                  <a:pt x="1286" y="4046"/>
                </a:cubicBezTo>
                <a:cubicBezTo>
                  <a:pt x="1966" y="4046"/>
                  <a:pt x="2533" y="3138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0" name="Google Shape;1324;p17">
            <a:extLst>
              <a:ext uri="{FF2B5EF4-FFF2-40B4-BE49-F238E27FC236}">
                <a16:creationId xmlns:a16="http://schemas.microsoft.com/office/drawing/2014/main" id="{F8855A3B-3190-476A-B033-78FAA7F9AB92}"/>
              </a:ext>
            </a:extLst>
          </p:cNvPr>
          <p:cNvSpPr/>
          <p:nvPr/>
        </p:nvSpPr>
        <p:spPr>
          <a:xfrm>
            <a:off x="374650" y="3668713"/>
            <a:ext cx="433388" cy="109537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30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30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1" name="Google Shape;1325;p17">
            <a:extLst>
              <a:ext uri="{FF2B5EF4-FFF2-40B4-BE49-F238E27FC236}">
                <a16:creationId xmlns:a16="http://schemas.microsoft.com/office/drawing/2014/main" id="{E1DED316-ACFD-40C8-A28A-4A48194880D0}"/>
              </a:ext>
            </a:extLst>
          </p:cNvPr>
          <p:cNvSpPr/>
          <p:nvPr/>
        </p:nvSpPr>
        <p:spPr>
          <a:xfrm>
            <a:off x="406400" y="3776663"/>
            <a:ext cx="42863" cy="158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2" name="Google Shape;1326;p17">
            <a:extLst>
              <a:ext uri="{FF2B5EF4-FFF2-40B4-BE49-F238E27FC236}">
                <a16:creationId xmlns:a16="http://schemas.microsoft.com/office/drawing/2014/main" id="{D5A2281B-FFA6-48B8-A6F2-A90F7BB6AF61}"/>
              </a:ext>
            </a:extLst>
          </p:cNvPr>
          <p:cNvSpPr/>
          <p:nvPr/>
        </p:nvSpPr>
        <p:spPr>
          <a:xfrm>
            <a:off x="808038" y="3721100"/>
            <a:ext cx="0" cy="1588"/>
          </a:xfrm>
          <a:custGeom>
            <a:avLst/>
            <a:gdLst/>
            <a:ahLst/>
            <a:cxnLst/>
            <a:rect l="l" t="t" r="r" b="b"/>
            <a:pathLst>
              <a:path w="1" h="39" extrusionOk="0">
                <a:moveTo>
                  <a:pt x="1" y="38"/>
                </a:moveTo>
                <a:lnTo>
                  <a:pt x="1" y="38"/>
                </a:lnTo>
                <a:lnTo>
                  <a:pt x="1" y="38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3" name="Google Shape;1327;p17">
            <a:extLst>
              <a:ext uri="{FF2B5EF4-FFF2-40B4-BE49-F238E27FC236}">
                <a16:creationId xmlns:a16="http://schemas.microsoft.com/office/drawing/2014/main" id="{D5A0BEE4-9A1D-4D13-B26B-DA04F5B3BE2D}"/>
              </a:ext>
            </a:extLst>
          </p:cNvPr>
          <p:cNvSpPr/>
          <p:nvPr/>
        </p:nvSpPr>
        <p:spPr>
          <a:xfrm>
            <a:off x="376238" y="3681413"/>
            <a:ext cx="431800" cy="96837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1"/>
                </a:moveTo>
                <a:cubicBezTo>
                  <a:pt x="10095" y="114"/>
                  <a:pt x="10095" y="228"/>
                  <a:pt x="10095" y="341"/>
                </a:cubicBezTo>
                <a:cubicBezTo>
                  <a:pt x="10095" y="1022"/>
                  <a:pt x="9755" y="1589"/>
                  <a:pt x="9301" y="1589"/>
                </a:cubicBezTo>
                <a:lnTo>
                  <a:pt x="530" y="1589"/>
                </a:lnTo>
                <a:cubicBezTo>
                  <a:pt x="303" y="1589"/>
                  <a:pt x="114" y="1475"/>
                  <a:pt x="0" y="1248"/>
                </a:cubicBezTo>
                <a:lnTo>
                  <a:pt x="0" y="1248"/>
                </a:lnTo>
                <a:cubicBezTo>
                  <a:pt x="76" y="1778"/>
                  <a:pt x="340" y="2156"/>
                  <a:pt x="719" y="2194"/>
                </a:cubicBezTo>
                <a:lnTo>
                  <a:pt x="9528" y="2194"/>
                </a:lnTo>
                <a:cubicBezTo>
                  <a:pt x="9981" y="2194"/>
                  <a:pt x="10322" y="1627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8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4" name="Google Shape;1328;p17">
            <a:extLst>
              <a:ext uri="{FF2B5EF4-FFF2-40B4-BE49-F238E27FC236}">
                <a16:creationId xmlns:a16="http://schemas.microsoft.com/office/drawing/2014/main" id="{0A7A031B-EA0F-4D49-9938-2F14D10CC35C}"/>
              </a:ext>
            </a:extLst>
          </p:cNvPr>
          <p:cNvSpPr/>
          <p:nvPr/>
        </p:nvSpPr>
        <p:spPr>
          <a:xfrm>
            <a:off x="728663" y="4111625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04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04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1329;p17">
            <a:extLst>
              <a:ext uri="{FF2B5EF4-FFF2-40B4-BE49-F238E27FC236}">
                <a16:creationId xmlns:a16="http://schemas.microsoft.com/office/drawing/2014/main" id="{8441AE19-8DB8-4F7A-A945-EF89D35FDAEF}"/>
              </a:ext>
            </a:extLst>
          </p:cNvPr>
          <p:cNvSpPr/>
          <p:nvPr/>
        </p:nvSpPr>
        <p:spPr>
          <a:xfrm>
            <a:off x="374650" y="4143375"/>
            <a:ext cx="433388" cy="109538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68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1330;p17">
            <a:extLst>
              <a:ext uri="{FF2B5EF4-FFF2-40B4-BE49-F238E27FC236}">
                <a16:creationId xmlns:a16="http://schemas.microsoft.com/office/drawing/2014/main" id="{7F1223F3-DD04-45F9-A117-A87252EA2471}"/>
              </a:ext>
            </a:extLst>
          </p:cNvPr>
          <p:cNvSpPr/>
          <p:nvPr/>
        </p:nvSpPr>
        <p:spPr>
          <a:xfrm>
            <a:off x="406400" y="425291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cubicBezTo>
                  <a:pt x="1" y="0"/>
                  <a:pt x="1" y="0"/>
                  <a:pt x="1" y="0"/>
                </a:cubicBezTo>
                <a:cubicBezTo>
                  <a:pt x="1" y="0"/>
                  <a:pt x="1" y="0"/>
                  <a:pt x="1" y="0"/>
                </a:cubicBez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1331;p17">
            <a:extLst>
              <a:ext uri="{FF2B5EF4-FFF2-40B4-BE49-F238E27FC236}">
                <a16:creationId xmlns:a16="http://schemas.microsoft.com/office/drawing/2014/main" id="{466EEFD5-0421-42D8-8CEB-88FB7E905A33}"/>
              </a:ext>
            </a:extLst>
          </p:cNvPr>
          <p:cNvSpPr/>
          <p:nvPr/>
        </p:nvSpPr>
        <p:spPr>
          <a:xfrm>
            <a:off x="808038" y="4198938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8" name="Google Shape;1332;p17">
            <a:extLst>
              <a:ext uri="{FF2B5EF4-FFF2-40B4-BE49-F238E27FC236}">
                <a16:creationId xmlns:a16="http://schemas.microsoft.com/office/drawing/2014/main" id="{A55ADA95-9CD6-4080-8D12-EFDAE23294B0}"/>
              </a:ext>
            </a:extLst>
          </p:cNvPr>
          <p:cNvSpPr/>
          <p:nvPr/>
        </p:nvSpPr>
        <p:spPr>
          <a:xfrm>
            <a:off x="376238" y="4159250"/>
            <a:ext cx="431800" cy="93663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0"/>
                </a:moveTo>
                <a:cubicBezTo>
                  <a:pt x="10095" y="113"/>
                  <a:pt x="10095" y="189"/>
                  <a:pt x="10095" y="302"/>
                </a:cubicBezTo>
                <a:cubicBezTo>
                  <a:pt x="10095" y="1021"/>
                  <a:pt x="9755" y="1550"/>
                  <a:pt x="9301" y="1550"/>
                </a:cubicBezTo>
                <a:lnTo>
                  <a:pt x="530" y="1550"/>
                </a:lnTo>
                <a:cubicBezTo>
                  <a:pt x="303" y="1550"/>
                  <a:pt x="114" y="1437"/>
                  <a:pt x="0" y="1248"/>
                </a:cubicBezTo>
                <a:lnTo>
                  <a:pt x="0" y="1248"/>
                </a:lnTo>
                <a:cubicBezTo>
                  <a:pt x="76" y="1739"/>
                  <a:pt x="340" y="2155"/>
                  <a:pt x="719" y="2155"/>
                </a:cubicBezTo>
                <a:lnTo>
                  <a:pt x="9528" y="2155"/>
                </a:lnTo>
                <a:cubicBezTo>
                  <a:pt x="9981" y="2155"/>
                  <a:pt x="10322" y="1588"/>
                  <a:pt x="10322" y="907"/>
                </a:cubicBezTo>
                <a:cubicBezTo>
                  <a:pt x="10322" y="529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1333;p17">
            <a:extLst>
              <a:ext uri="{FF2B5EF4-FFF2-40B4-BE49-F238E27FC236}">
                <a16:creationId xmlns:a16="http://schemas.microsoft.com/office/drawing/2014/main" id="{FF6C153E-5FCF-43C1-BF9A-E3A261FA4276}"/>
              </a:ext>
            </a:extLst>
          </p:cNvPr>
          <p:cNvSpPr/>
          <p:nvPr/>
        </p:nvSpPr>
        <p:spPr>
          <a:xfrm>
            <a:off x="728663" y="4586288"/>
            <a:ext cx="106362" cy="176212"/>
          </a:xfrm>
          <a:custGeom>
            <a:avLst/>
            <a:gdLst/>
            <a:ahLst/>
            <a:cxnLst/>
            <a:rect l="l" t="t" r="r" b="b"/>
            <a:pathLst>
              <a:path w="2534" h="4046" extrusionOk="0">
                <a:moveTo>
                  <a:pt x="1286" y="0"/>
                </a:moveTo>
                <a:cubicBezTo>
                  <a:pt x="567" y="0"/>
                  <a:pt x="0" y="907"/>
                  <a:pt x="0" y="2042"/>
                </a:cubicBezTo>
                <a:cubicBezTo>
                  <a:pt x="0" y="3138"/>
                  <a:pt x="567" y="4045"/>
                  <a:pt x="1286" y="4045"/>
                </a:cubicBezTo>
                <a:cubicBezTo>
                  <a:pt x="1966" y="4045"/>
                  <a:pt x="2533" y="3138"/>
                  <a:pt x="2533" y="2042"/>
                </a:cubicBezTo>
                <a:cubicBezTo>
                  <a:pt x="2533" y="907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1334;p17">
            <a:extLst>
              <a:ext uri="{FF2B5EF4-FFF2-40B4-BE49-F238E27FC236}">
                <a16:creationId xmlns:a16="http://schemas.microsoft.com/office/drawing/2014/main" id="{2AC60E22-D1BD-46DB-8191-2FF3978B20E0}"/>
              </a:ext>
            </a:extLst>
          </p:cNvPr>
          <p:cNvSpPr/>
          <p:nvPr/>
        </p:nvSpPr>
        <p:spPr>
          <a:xfrm>
            <a:off x="374650" y="4621213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7" extrusionOk="0">
                <a:moveTo>
                  <a:pt x="794" y="1"/>
                </a:moveTo>
                <a:cubicBezTo>
                  <a:pt x="341" y="1"/>
                  <a:pt x="0" y="530"/>
                  <a:pt x="0" y="1249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9"/>
                </a:cubicBezTo>
                <a:cubicBezTo>
                  <a:pt x="10360" y="530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1" name="Google Shape;1335;p17">
            <a:extLst>
              <a:ext uri="{FF2B5EF4-FFF2-40B4-BE49-F238E27FC236}">
                <a16:creationId xmlns:a16="http://schemas.microsoft.com/office/drawing/2014/main" id="{EF54E8B3-1C8A-4826-B431-5A4D8C10ADAE}"/>
              </a:ext>
            </a:extLst>
          </p:cNvPr>
          <p:cNvSpPr/>
          <p:nvPr/>
        </p:nvSpPr>
        <p:spPr>
          <a:xfrm>
            <a:off x="406400" y="472916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0"/>
                </a:moveTo>
                <a:lnTo>
                  <a:pt x="38" y="0"/>
                </a:lnTo>
                <a:lnTo>
                  <a:pt x="38" y="0"/>
                </a:lnTo>
                <a:lnTo>
                  <a:pt x="38" y="0"/>
                </a:lnTo>
                <a:lnTo>
                  <a:pt x="1021" y="0"/>
                </a:lnTo>
                <a:lnTo>
                  <a:pt x="102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2" name="Google Shape;1336;p17">
            <a:extLst>
              <a:ext uri="{FF2B5EF4-FFF2-40B4-BE49-F238E27FC236}">
                <a16:creationId xmlns:a16="http://schemas.microsoft.com/office/drawing/2014/main" id="{165F3317-D927-4A65-8AC6-FF27C6B3DC5C}"/>
              </a:ext>
            </a:extLst>
          </p:cNvPr>
          <p:cNvSpPr/>
          <p:nvPr/>
        </p:nvSpPr>
        <p:spPr>
          <a:xfrm>
            <a:off x="808038" y="4673600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3" name="Google Shape;1337;p17">
            <a:extLst>
              <a:ext uri="{FF2B5EF4-FFF2-40B4-BE49-F238E27FC236}">
                <a16:creationId xmlns:a16="http://schemas.microsoft.com/office/drawing/2014/main" id="{C99716BA-0CFC-4A0D-9D2B-64240EAA0472}"/>
              </a:ext>
            </a:extLst>
          </p:cNvPr>
          <p:cNvSpPr/>
          <p:nvPr/>
        </p:nvSpPr>
        <p:spPr>
          <a:xfrm>
            <a:off x="376238" y="4633913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lnTo>
                  <a:pt x="10057" y="0"/>
                </a:ln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6"/>
                </a:cubicBezTo>
                <a:lnTo>
                  <a:pt x="10322" y="908"/>
                </a:lnTo>
                <a:cubicBezTo>
                  <a:pt x="10322" y="568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1338;p17">
            <a:extLst>
              <a:ext uri="{FF2B5EF4-FFF2-40B4-BE49-F238E27FC236}">
                <a16:creationId xmlns:a16="http://schemas.microsoft.com/office/drawing/2014/main" id="{AE0842DD-65F2-4538-AE56-FCC2281AB32C}"/>
              </a:ext>
            </a:extLst>
          </p:cNvPr>
          <p:cNvSpPr/>
          <p:nvPr/>
        </p:nvSpPr>
        <p:spPr>
          <a:xfrm>
            <a:off x="728663" y="5060950"/>
            <a:ext cx="106362" cy="177800"/>
          </a:xfrm>
          <a:custGeom>
            <a:avLst/>
            <a:gdLst/>
            <a:ahLst/>
            <a:cxnLst/>
            <a:rect l="l" t="t" r="r" b="b"/>
            <a:pathLst>
              <a:path w="2534" h="4084" extrusionOk="0">
                <a:moveTo>
                  <a:pt x="1286" y="0"/>
                </a:moveTo>
                <a:cubicBezTo>
                  <a:pt x="567" y="0"/>
                  <a:pt x="0" y="908"/>
                  <a:pt x="0" y="2042"/>
                </a:cubicBezTo>
                <a:cubicBezTo>
                  <a:pt x="0" y="3176"/>
                  <a:pt x="567" y="4084"/>
                  <a:pt x="1286" y="4084"/>
                </a:cubicBezTo>
                <a:cubicBezTo>
                  <a:pt x="1966" y="4084"/>
                  <a:pt x="2533" y="3176"/>
                  <a:pt x="2533" y="2042"/>
                </a:cubicBezTo>
                <a:cubicBezTo>
                  <a:pt x="2533" y="908"/>
                  <a:pt x="1966" y="0"/>
                  <a:pt x="1286" y="0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1339;p17">
            <a:extLst>
              <a:ext uri="{FF2B5EF4-FFF2-40B4-BE49-F238E27FC236}">
                <a16:creationId xmlns:a16="http://schemas.microsoft.com/office/drawing/2014/main" id="{5A57DCE6-B9AB-48FD-B2F9-ECE35AC66AE5}"/>
              </a:ext>
            </a:extLst>
          </p:cNvPr>
          <p:cNvSpPr/>
          <p:nvPr/>
        </p:nvSpPr>
        <p:spPr>
          <a:xfrm>
            <a:off x="374650" y="5095875"/>
            <a:ext cx="433388" cy="107950"/>
          </a:xfrm>
          <a:custGeom>
            <a:avLst/>
            <a:gdLst/>
            <a:ahLst/>
            <a:cxnLst/>
            <a:rect l="l" t="t" r="r" b="b"/>
            <a:pathLst>
              <a:path w="10360" h="2496" extrusionOk="0">
                <a:moveTo>
                  <a:pt x="794" y="0"/>
                </a:moveTo>
                <a:cubicBezTo>
                  <a:pt x="341" y="0"/>
                  <a:pt x="0" y="567"/>
                  <a:pt x="0" y="1248"/>
                </a:cubicBezTo>
                <a:cubicBezTo>
                  <a:pt x="0" y="1929"/>
                  <a:pt x="341" y="2496"/>
                  <a:pt x="794" y="2496"/>
                </a:cubicBezTo>
                <a:lnTo>
                  <a:pt x="9566" y="2496"/>
                </a:lnTo>
                <a:cubicBezTo>
                  <a:pt x="10019" y="2496"/>
                  <a:pt x="10360" y="1929"/>
                  <a:pt x="10360" y="1248"/>
                </a:cubicBezTo>
                <a:cubicBezTo>
                  <a:pt x="10360" y="567"/>
                  <a:pt x="10019" y="0"/>
                  <a:pt x="9566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6" name="Google Shape;1340;p17">
            <a:extLst>
              <a:ext uri="{FF2B5EF4-FFF2-40B4-BE49-F238E27FC236}">
                <a16:creationId xmlns:a16="http://schemas.microsoft.com/office/drawing/2014/main" id="{C6D58046-5875-4EE6-9BC5-D757E0BFACF0}"/>
              </a:ext>
            </a:extLst>
          </p:cNvPr>
          <p:cNvSpPr/>
          <p:nvPr/>
        </p:nvSpPr>
        <p:spPr>
          <a:xfrm>
            <a:off x="406400" y="5203825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7" name="Google Shape;1341;p17">
            <a:extLst>
              <a:ext uri="{FF2B5EF4-FFF2-40B4-BE49-F238E27FC236}">
                <a16:creationId xmlns:a16="http://schemas.microsoft.com/office/drawing/2014/main" id="{63AEC837-8072-42DB-9829-8C79C4D25D38}"/>
              </a:ext>
            </a:extLst>
          </p:cNvPr>
          <p:cNvSpPr/>
          <p:nvPr/>
        </p:nvSpPr>
        <p:spPr>
          <a:xfrm>
            <a:off x="808038" y="5149850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8" name="Google Shape;1342;p17">
            <a:extLst>
              <a:ext uri="{FF2B5EF4-FFF2-40B4-BE49-F238E27FC236}">
                <a16:creationId xmlns:a16="http://schemas.microsoft.com/office/drawing/2014/main" id="{0DEB2FC6-F2C2-4CAE-BB38-5F1276ACB3CE}"/>
              </a:ext>
            </a:extLst>
          </p:cNvPr>
          <p:cNvSpPr/>
          <p:nvPr/>
        </p:nvSpPr>
        <p:spPr>
          <a:xfrm>
            <a:off x="376238" y="5110163"/>
            <a:ext cx="431800" cy="93662"/>
          </a:xfrm>
          <a:custGeom>
            <a:avLst/>
            <a:gdLst/>
            <a:ahLst/>
            <a:cxnLst/>
            <a:rect l="l" t="t" r="r" b="b"/>
            <a:pathLst>
              <a:path w="10322" h="2156" extrusionOk="0">
                <a:moveTo>
                  <a:pt x="10057" y="1"/>
                </a:moveTo>
                <a:lnTo>
                  <a:pt x="10057" y="1"/>
                </a:lnTo>
                <a:cubicBezTo>
                  <a:pt x="10095" y="76"/>
                  <a:pt x="10095" y="190"/>
                  <a:pt x="10095" y="303"/>
                </a:cubicBezTo>
                <a:cubicBezTo>
                  <a:pt x="10095" y="984"/>
                  <a:pt x="9755" y="1551"/>
                  <a:pt x="9301" y="1551"/>
                </a:cubicBezTo>
                <a:lnTo>
                  <a:pt x="530" y="1551"/>
                </a:lnTo>
                <a:cubicBezTo>
                  <a:pt x="303" y="1551"/>
                  <a:pt x="114" y="1437"/>
                  <a:pt x="0" y="1210"/>
                </a:cubicBezTo>
                <a:lnTo>
                  <a:pt x="0" y="1210"/>
                </a:lnTo>
                <a:cubicBezTo>
                  <a:pt x="76" y="1740"/>
                  <a:pt x="340" y="2118"/>
                  <a:pt x="719" y="2156"/>
                </a:cubicBezTo>
                <a:lnTo>
                  <a:pt x="9528" y="2156"/>
                </a:lnTo>
                <a:cubicBezTo>
                  <a:pt x="9981" y="2156"/>
                  <a:pt x="10322" y="1589"/>
                  <a:pt x="10322" y="908"/>
                </a:cubicBezTo>
                <a:cubicBezTo>
                  <a:pt x="10322" y="530"/>
                  <a:pt x="10208" y="227"/>
                  <a:pt x="10057" y="1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9" name="Google Shape;1343;p17">
            <a:extLst>
              <a:ext uri="{FF2B5EF4-FFF2-40B4-BE49-F238E27FC236}">
                <a16:creationId xmlns:a16="http://schemas.microsoft.com/office/drawing/2014/main" id="{91201F59-CED6-439B-8B65-4030A05D7F48}"/>
              </a:ext>
            </a:extLst>
          </p:cNvPr>
          <p:cNvSpPr/>
          <p:nvPr/>
        </p:nvSpPr>
        <p:spPr>
          <a:xfrm>
            <a:off x="728663" y="5537200"/>
            <a:ext cx="106362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0" name="Google Shape;1344;p17">
            <a:extLst>
              <a:ext uri="{FF2B5EF4-FFF2-40B4-BE49-F238E27FC236}">
                <a16:creationId xmlns:a16="http://schemas.microsoft.com/office/drawing/2014/main" id="{C2004034-F8EB-45BF-A7C4-D78CD1B1B850}"/>
              </a:ext>
            </a:extLst>
          </p:cNvPr>
          <p:cNvSpPr/>
          <p:nvPr/>
        </p:nvSpPr>
        <p:spPr>
          <a:xfrm>
            <a:off x="374650" y="5570538"/>
            <a:ext cx="433388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1" name="Google Shape;1345;p17">
            <a:extLst>
              <a:ext uri="{FF2B5EF4-FFF2-40B4-BE49-F238E27FC236}">
                <a16:creationId xmlns:a16="http://schemas.microsoft.com/office/drawing/2014/main" id="{DC5A2FE8-2FD0-4179-B750-7B54CDCC1C54}"/>
              </a:ext>
            </a:extLst>
          </p:cNvPr>
          <p:cNvSpPr/>
          <p:nvPr/>
        </p:nvSpPr>
        <p:spPr>
          <a:xfrm>
            <a:off x="406400" y="5681663"/>
            <a:ext cx="42863" cy="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2" name="Google Shape;1346;p17">
            <a:extLst>
              <a:ext uri="{FF2B5EF4-FFF2-40B4-BE49-F238E27FC236}">
                <a16:creationId xmlns:a16="http://schemas.microsoft.com/office/drawing/2014/main" id="{B28D554E-0531-4ED3-AD2C-4F547B8F4058}"/>
              </a:ext>
            </a:extLst>
          </p:cNvPr>
          <p:cNvSpPr/>
          <p:nvPr/>
        </p:nvSpPr>
        <p:spPr>
          <a:xfrm>
            <a:off x="808038" y="5624513"/>
            <a:ext cx="0" cy="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3" name="Google Shape;1347;p17">
            <a:extLst>
              <a:ext uri="{FF2B5EF4-FFF2-40B4-BE49-F238E27FC236}">
                <a16:creationId xmlns:a16="http://schemas.microsoft.com/office/drawing/2014/main" id="{F128A010-19C4-4C48-8865-5C6638D94A4D}"/>
              </a:ext>
            </a:extLst>
          </p:cNvPr>
          <p:cNvSpPr/>
          <p:nvPr/>
        </p:nvSpPr>
        <p:spPr>
          <a:xfrm>
            <a:off x="376238" y="5584825"/>
            <a:ext cx="431800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74" name="Google Shape;1348;p17">
            <a:extLst>
              <a:ext uri="{FF2B5EF4-FFF2-40B4-BE49-F238E27FC236}">
                <a16:creationId xmlns:a16="http://schemas.microsoft.com/office/drawing/2014/main" id="{048838B5-76AB-4B28-8CD4-7861E739FB1F}"/>
              </a:ext>
            </a:extLst>
          </p:cNvPr>
          <p:cNvSpPr/>
          <p:nvPr/>
        </p:nvSpPr>
        <p:spPr>
          <a:xfrm>
            <a:off x="376238" y="1303338"/>
            <a:ext cx="431800" cy="95250"/>
          </a:xfrm>
          <a:custGeom>
            <a:avLst/>
            <a:gdLst/>
            <a:ahLst/>
            <a:cxnLst/>
            <a:rect l="l" t="t" r="r" b="b"/>
            <a:pathLst>
              <a:path w="10322" h="2194" extrusionOk="0">
                <a:moveTo>
                  <a:pt x="10057" y="0"/>
                </a:moveTo>
                <a:cubicBezTo>
                  <a:pt x="10095" y="114"/>
                  <a:pt x="10095" y="227"/>
                  <a:pt x="10095" y="341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40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8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75" name="Google Shape;1349;p17">
            <a:extLst>
              <a:ext uri="{FF2B5EF4-FFF2-40B4-BE49-F238E27FC236}">
                <a16:creationId xmlns:a16="http://schemas.microsoft.com/office/drawing/2014/main" id="{EE12CD83-59CC-47B2-9D40-4F2EFBA5E864}"/>
              </a:ext>
            </a:extLst>
          </p:cNvPr>
          <p:cNvGrpSpPr>
            <a:grpSpLocks/>
          </p:cNvGrpSpPr>
          <p:nvPr/>
        </p:nvGrpSpPr>
        <p:grpSpPr bwMode="auto">
          <a:xfrm>
            <a:off x="671513" y="425450"/>
            <a:ext cx="593725" cy="531813"/>
            <a:chOff x="2495125" y="2142250"/>
            <a:chExt cx="444275" cy="398525"/>
          </a:xfrm>
        </p:grpSpPr>
        <p:sp>
          <p:nvSpPr>
            <p:cNvPr id="76" name="Google Shape;1350;p17">
              <a:extLst>
                <a:ext uri="{FF2B5EF4-FFF2-40B4-BE49-F238E27FC236}">
                  <a16:creationId xmlns:a16="http://schemas.microsoft.com/office/drawing/2014/main" id="{2F83CA66-5F6E-4A4E-BE28-38D482D4358A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351;p17">
              <a:extLst>
                <a:ext uri="{FF2B5EF4-FFF2-40B4-BE49-F238E27FC236}">
                  <a16:creationId xmlns:a16="http://schemas.microsoft.com/office/drawing/2014/main" id="{0207A15F-D699-480B-81DC-DDCD12EAC189}"/>
                </a:ext>
              </a:extLst>
            </p:cNvPr>
            <p:cNvSpPr/>
            <p:nvPr/>
          </p:nvSpPr>
          <p:spPr>
            <a:xfrm>
              <a:off x="2655491" y="2307608"/>
              <a:ext cx="95032" cy="72567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8" name="Google Shape;1352;p17">
            <a:extLst>
              <a:ext uri="{FF2B5EF4-FFF2-40B4-BE49-F238E27FC236}">
                <a16:creationId xmlns:a16="http://schemas.microsoft.com/office/drawing/2014/main" id="{1DBF181F-2319-4805-9393-3526AF33DD25}"/>
              </a:ext>
            </a:extLst>
          </p:cNvPr>
          <p:cNvGrpSpPr>
            <a:grpSpLocks/>
          </p:cNvGrpSpPr>
          <p:nvPr/>
        </p:nvGrpSpPr>
        <p:grpSpPr bwMode="auto">
          <a:xfrm>
            <a:off x="10590213" y="5951538"/>
            <a:ext cx="387350" cy="374650"/>
            <a:chOff x="3243875" y="2372825"/>
            <a:chExt cx="291375" cy="281375"/>
          </a:xfrm>
        </p:grpSpPr>
        <p:sp>
          <p:nvSpPr>
            <p:cNvPr id="79" name="Google Shape;1353;p17">
              <a:extLst>
                <a:ext uri="{FF2B5EF4-FFF2-40B4-BE49-F238E27FC236}">
                  <a16:creationId xmlns:a16="http://schemas.microsoft.com/office/drawing/2014/main" id="{8D8DDB59-8203-4007-B5F8-18D0A8EBC948}"/>
                </a:ext>
              </a:extLst>
            </p:cNvPr>
            <p:cNvSpPr/>
            <p:nvPr/>
          </p:nvSpPr>
          <p:spPr>
            <a:xfrm>
              <a:off x="3286865" y="2403824"/>
              <a:ext cx="205395" cy="200301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1354;p17">
              <a:extLst>
                <a:ext uri="{FF2B5EF4-FFF2-40B4-BE49-F238E27FC236}">
                  <a16:creationId xmlns:a16="http://schemas.microsoft.com/office/drawing/2014/main" id="{98886204-488F-40B1-A01F-5F76CA5EE986}"/>
                </a:ext>
              </a:extLst>
            </p:cNvPr>
            <p:cNvSpPr/>
            <p:nvPr/>
          </p:nvSpPr>
          <p:spPr>
            <a:xfrm>
              <a:off x="3303583" y="2403824"/>
              <a:ext cx="191066" cy="209839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1355;p17">
              <a:extLst>
                <a:ext uri="{FF2B5EF4-FFF2-40B4-BE49-F238E27FC236}">
                  <a16:creationId xmlns:a16="http://schemas.microsoft.com/office/drawing/2014/main" id="{73D68E84-F668-48ED-BA3F-C81615704973}"/>
                </a:ext>
              </a:extLst>
            </p:cNvPr>
            <p:cNvSpPr/>
            <p:nvPr/>
          </p:nvSpPr>
          <p:spPr>
            <a:xfrm>
              <a:off x="3396727" y="2372825"/>
              <a:ext cx="10747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1356;p17">
              <a:extLst>
                <a:ext uri="{FF2B5EF4-FFF2-40B4-BE49-F238E27FC236}">
                  <a16:creationId xmlns:a16="http://schemas.microsoft.com/office/drawing/2014/main" id="{9E63515F-B933-425A-9371-7B1D24D51E81}"/>
                </a:ext>
              </a:extLst>
            </p:cNvPr>
            <p:cNvSpPr/>
            <p:nvPr/>
          </p:nvSpPr>
          <p:spPr>
            <a:xfrm>
              <a:off x="3243875" y="2495628"/>
              <a:ext cx="285404" cy="10731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1357;p17">
              <a:extLst>
                <a:ext uri="{FF2B5EF4-FFF2-40B4-BE49-F238E27FC236}">
                  <a16:creationId xmlns:a16="http://schemas.microsoft.com/office/drawing/2014/main" id="{89C10AB6-6E32-4BED-8DF9-A8D4A00A7CDB}"/>
                </a:ext>
              </a:extLst>
            </p:cNvPr>
            <p:cNvSpPr/>
            <p:nvPr/>
          </p:nvSpPr>
          <p:spPr>
            <a:xfrm>
              <a:off x="3340602" y="2378786"/>
              <a:ext cx="103892" cy="268260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1358;p17">
              <a:extLst>
                <a:ext uri="{FF2B5EF4-FFF2-40B4-BE49-F238E27FC236}">
                  <a16:creationId xmlns:a16="http://schemas.microsoft.com/office/drawing/2014/main" id="{AF7F9246-67A3-4EAF-BA93-046FB6F494BF}"/>
                </a:ext>
              </a:extLst>
            </p:cNvPr>
            <p:cNvSpPr/>
            <p:nvPr/>
          </p:nvSpPr>
          <p:spPr>
            <a:xfrm>
              <a:off x="3266564" y="2458668"/>
              <a:ext cx="268686" cy="94189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1359;p17">
              <a:extLst>
                <a:ext uri="{FF2B5EF4-FFF2-40B4-BE49-F238E27FC236}">
                  <a16:creationId xmlns:a16="http://schemas.microsoft.com/office/drawing/2014/main" id="{D0593ED4-8A13-46EC-ACBB-ACC523CF8BDE}"/>
                </a:ext>
              </a:extLst>
            </p:cNvPr>
            <p:cNvSpPr/>
            <p:nvPr/>
          </p:nvSpPr>
          <p:spPr>
            <a:xfrm>
              <a:off x="3276117" y="2451515"/>
              <a:ext cx="257939" cy="11326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1360;p17">
              <a:extLst>
                <a:ext uri="{FF2B5EF4-FFF2-40B4-BE49-F238E27FC236}">
                  <a16:creationId xmlns:a16="http://schemas.microsoft.com/office/drawing/2014/main" id="{1D9D7515-51FA-4293-AF6A-04E94A507A2A}"/>
                </a:ext>
              </a:extLst>
            </p:cNvPr>
            <p:cNvSpPr/>
            <p:nvPr/>
          </p:nvSpPr>
          <p:spPr>
            <a:xfrm>
              <a:off x="3328660" y="2385940"/>
              <a:ext cx="120611" cy="258722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1361;p17">
              <a:extLst>
                <a:ext uri="{FF2B5EF4-FFF2-40B4-BE49-F238E27FC236}">
                  <a16:creationId xmlns:a16="http://schemas.microsoft.com/office/drawing/2014/main" id="{75B1E4D9-6576-4DA7-A053-FA145A18FC18}"/>
                </a:ext>
              </a:extLst>
            </p:cNvPr>
            <p:cNvSpPr/>
            <p:nvPr/>
          </p:nvSpPr>
          <p:spPr>
            <a:xfrm>
              <a:off x="3327466" y="2438399"/>
              <a:ext cx="133746" cy="133534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1362;p17">
              <a:extLst>
                <a:ext uri="{FF2B5EF4-FFF2-40B4-BE49-F238E27FC236}">
                  <a16:creationId xmlns:a16="http://schemas.microsoft.com/office/drawing/2014/main" id="{77F7F1AC-5FDC-403D-9700-71E97FD19999}"/>
                </a:ext>
              </a:extLst>
            </p:cNvPr>
            <p:cNvSpPr/>
            <p:nvPr/>
          </p:nvSpPr>
          <p:spPr>
            <a:xfrm>
              <a:off x="3358514" y="2469398"/>
              <a:ext cx="71650" cy="71536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89" name="Google Shape;1363;p17">
            <a:extLst>
              <a:ext uri="{FF2B5EF4-FFF2-40B4-BE49-F238E27FC236}">
                <a16:creationId xmlns:a16="http://schemas.microsoft.com/office/drawing/2014/main" id="{3D9D1836-6480-4456-BDE2-BC8668035827}"/>
              </a:ext>
            </a:extLst>
          </p:cNvPr>
          <p:cNvGrpSpPr>
            <a:grpSpLocks/>
          </p:cNvGrpSpPr>
          <p:nvPr/>
        </p:nvGrpSpPr>
        <p:grpSpPr bwMode="auto">
          <a:xfrm>
            <a:off x="1647825" y="425450"/>
            <a:ext cx="222250" cy="225425"/>
            <a:chOff x="4954425" y="2036375"/>
            <a:chExt cx="166675" cy="168575"/>
          </a:xfrm>
        </p:grpSpPr>
        <p:sp>
          <p:nvSpPr>
            <p:cNvPr id="90" name="Google Shape;1364;p17">
              <a:extLst>
                <a:ext uri="{FF2B5EF4-FFF2-40B4-BE49-F238E27FC236}">
                  <a16:creationId xmlns:a16="http://schemas.microsoft.com/office/drawing/2014/main" id="{23DF9E38-9D65-4049-9D1C-742CDBBEB9A6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1365;p17">
              <a:extLst>
                <a:ext uri="{FF2B5EF4-FFF2-40B4-BE49-F238E27FC236}">
                  <a16:creationId xmlns:a16="http://schemas.microsoft.com/office/drawing/2014/main" id="{B95187EC-E4C2-4577-9B31-6BE0BC5B3684}"/>
                </a:ext>
              </a:extLst>
            </p:cNvPr>
            <p:cNvSpPr/>
            <p:nvPr/>
          </p:nvSpPr>
          <p:spPr>
            <a:xfrm>
              <a:off x="5009190" y="2105230"/>
              <a:ext cx="52384" cy="40363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2" name="Google Shape;1366;p17">
            <a:extLst>
              <a:ext uri="{FF2B5EF4-FFF2-40B4-BE49-F238E27FC236}">
                <a16:creationId xmlns:a16="http://schemas.microsoft.com/office/drawing/2014/main" id="{AA73E6EC-0A4C-4A43-B159-75B8C74DD492}"/>
              </a:ext>
            </a:extLst>
          </p:cNvPr>
          <p:cNvSpPr/>
          <p:nvPr/>
        </p:nvSpPr>
        <p:spPr>
          <a:xfrm>
            <a:off x="10704513" y="484188"/>
            <a:ext cx="158750" cy="10795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93" name="Google Shape;1367;p17">
            <a:extLst>
              <a:ext uri="{FF2B5EF4-FFF2-40B4-BE49-F238E27FC236}">
                <a16:creationId xmlns:a16="http://schemas.microsoft.com/office/drawing/2014/main" id="{8147FF1D-8FAF-4B84-BAF9-3C64C7A3B3DC}"/>
              </a:ext>
            </a:extLst>
          </p:cNvPr>
          <p:cNvSpPr/>
          <p:nvPr/>
        </p:nvSpPr>
        <p:spPr>
          <a:xfrm>
            <a:off x="10866438" y="5591175"/>
            <a:ext cx="115887" cy="84138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lIns="121900" tIns="121900" rIns="121900" bIns="121900" anchor="ctr"/>
          <a:lstStyle/>
          <a:p>
            <a:pPr defTabSz="1219170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4" name="Google Shape;1368;p17">
            <a:extLst>
              <a:ext uri="{FF2B5EF4-FFF2-40B4-BE49-F238E27FC236}">
                <a16:creationId xmlns:a16="http://schemas.microsoft.com/office/drawing/2014/main" id="{BA98AE50-B511-432D-A009-0D12242547DD}"/>
              </a:ext>
            </a:extLst>
          </p:cNvPr>
          <p:cNvGrpSpPr>
            <a:grpSpLocks/>
          </p:cNvGrpSpPr>
          <p:nvPr/>
        </p:nvGrpSpPr>
        <p:grpSpPr bwMode="auto">
          <a:xfrm>
            <a:off x="9923463" y="6202363"/>
            <a:ext cx="222250" cy="223837"/>
            <a:chOff x="4954425" y="2036375"/>
            <a:chExt cx="166675" cy="168575"/>
          </a:xfrm>
        </p:grpSpPr>
        <p:sp>
          <p:nvSpPr>
            <p:cNvPr id="95" name="Google Shape;1369;p17">
              <a:extLst>
                <a:ext uri="{FF2B5EF4-FFF2-40B4-BE49-F238E27FC236}">
                  <a16:creationId xmlns:a16="http://schemas.microsoft.com/office/drawing/2014/main" id="{A5A31E06-D93B-4346-B586-5695CD31D58D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1370;p17">
              <a:extLst>
                <a:ext uri="{FF2B5EF4-FFF2-40B4-BE49-F238E27FC236}">
                  <a16:creationId xmlns:a16="http://schemas.microsoft.com/office/drawing/2014/main" id="{21AA4D28-F5BD-4E63-8EAB-1BE4898BADE1}"/>
                </a:ext>
              </a:extLst>
            </p:cNvPr>
            <p:cNvSpPr/>
            <p:nvPr/>
          </p:nvSpPr>
          <p:spPr>
            <a:xfrm>
              <a:off x="5009190" y="2104522"/>
              <a:ext cx="52384" cy="40649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defTabSz="1219170" eaLnBrk="1" fontAlgn="auto" hangingPunct="1"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buNone/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0478608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66F54F86-4B2A-4FF4-A138-40BEC83297D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59389661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60974D-B768-4981-9C76-8CA751A70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743D2-C5B5-4DAF-98C5-9B4CA858DC2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3551EE-8122-4946-8477-F3B3E8ECF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12C19F-C0C8-4EDC-A347-05C59A9A5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F71177-FF6C-4B08-8900-8F88F05828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94930382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2C4A2C-ED50-46AC-ADE1-0043C78180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982B4E-F7B7-4830-89CC-095B0B26FC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74E49A-1E2D-40D0-BD90-8D1814B0B7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5B1F43-E533-4727-8663-A57E57C619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2E8D74-DB30-4B0A-A97A-7552FF4E41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9900627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CDE977-5852-41A2-AB6A-78932C9E06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4DFD84-0BD7-4B53-B0F6-1F68DB5E45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783EF27-E6F1-49F6-A6F9-BE7A03428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057824-2200-43C9-A654-4318FEBE7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D805E7-0B67-4DD6-9D60-081F95BCA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9214CA9-C6A3-4AAE-B35C-F45F8402FA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295748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357FD7-76E8-45BF-888A-4B59FB95F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C8139D-F8A5-4928-94E7-AB69AC2C33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D56158C-A67D-47C5-B473-D296676BEC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843AC8B-A0F1-4E80-A136-923B86796A9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F82008-D1C1-4EE8-BDC4-EF47807AC57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51CE53-D551-45CF-B58F-79DE33232F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FDF8589-B3EC-4201-A274-7EE76C9A11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82D1146-CB38-4905-AE8E-96704E033F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626804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13088A-D2E3-4D30-B9CE-08612912A6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FE2A109-9C21-4C6E-B278-B382F21AD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7599942-B9C4-4AA7-BA82-0FD89625FF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38EE21A-FA46-40AB-B6DA-2CF3AAD53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3502160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B5DCE9C-FFE0-4F07-8214-2DC2CA2A01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E6DED35-ED40-4D0C-9D27-0E8A7DBAD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64AE067-DB09-4D06-850F-FF16FC1378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4593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E7E48-526A-4FCB-8A1C-E3F84FF8BD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EFEF9BA-F825-4E78-B422-6432EFD52DF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EE47CA-6FEA-4F3D-98A1-B3405625E2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E23E9D-28E2-4BBC-9E28-2AD1431D1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74DBFE-BBBF-45A7-9437-806676BF0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7B0695-FF97-4722-A710-E945F8F667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7720024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158889-EC03-42F6-8A59-B0993F17D8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326214-B005-43D4-9E0C-F8FFA7AFB5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D6ADE04-EECE-4344-B2CC-20B8D33EEB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1DEFD8-94D4-4D38-9314-A2C0CA544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B2512A-21AA-46A3-9B2F-2EDAC9E6C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49AB25-3849-4265-AAEE-2F25456EA0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10267758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ashUpDiag">
          <a:fgClr>
            <a:schemeClr val="accent2">
              <a:lumMod val="60000"/>
              <a:lumOff val="4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437E261-C837-4256-B229-385344D1A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AF7514E-C717-4AAC-9A45-25C15D18927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8BE8AB-E3AD-42F4-95C7-4502706E59E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33D39-9BCC-4CBE-8AA3-92449E89B6EF}" type="datetimeFigureOut">
              <a:rPr lang="vi-VN" smtClean="0"/>
              <a:t>11/12/2021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3B5392-2329-4606-83D4-9578B150AE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3E7111D-5D19-4C48-9B6B-39FBE04AE4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06CFDF-9247-4BBB-A08D-3A1DFE682438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663941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  <p:sldLayoutId id="2147483721" r:id="rId12"/>
    <p:sldLayoutId id="2147483722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microsoft.com/office/2007/relationships/hdphoto" Target="../media/hdphoto6.wdp"/><Relationship Id="rId18" Type="http://schemas.openxmlformats.org/officeDocument/2006/relationships/image" Target="../media/image14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12" Type="http://schemas.openxmlformats.org/officeDocument/2006/relationships/image" Target="../media/image11.png"/><Relationship Id="rId17" Type="http://schemas.openxmlformats.org/officeDocument/2006/relationships/slide" Target="slide3.xml"/><Relationship Id="rId2" Type="http://schemas.openxmlformats.org/officeDocument/2006/relationships/image" Target="../media/image6.png"/><Relationship Id="rId16" Type="http://schemas.microsoft.com/office/2007/relationships/hdphoto" Target="../media/hdphoto7.wdp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11" Type="http://schemas.microsoft.com/office/2007/relationships/hdphoto" Target="../media/hdphoto5.wdp"/><Relationship Id="rId5" Type="http://schemas.microsoft.com/office/2007/relationships/hdphoto" Target="../media/hdphoto2.wdp"/><Relationship Id="rId15" Type="http://schemas.openxmlformats.org/officeDocument/2006/relationships/image" Target="../media/image13.png"/><Relationship Id="rId10" Type="http://schemas.openxmlformats.org/officeDocument/2006/relationships/image" Target="../media/image10.png"/><Relationship Id="rId19" Type="http://schemas.openxmlformats.org/officeDocument/2006/relationships/image" Target="../media/image15.png"/><Relationship Id="rId4" Type="http://schemas.openxmlformats.org/officeDocument/2006/relationships/image" Target="../media/image7.png"/><Relationship Id="rId9" Type="http://schemas.microsoft.com/office/2007/relationships/hdphoto" Target="../media/hdphoto4.wdp"/><Relationship Id="rId1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microsoft.com/office/2007/relationships/hdphoto" Target="../media/hdphoto8.wdp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6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gif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71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gif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5" Type="http://schemas.openxmlformats.org/officeDocument/2006/relationships/image" Target="../media/image77.png"/><Relationship Id="rId4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8" Type="http://schemas.microsoft.com/office/2007/relationships/hdphoto" Target="../media/hdphoto1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0.png"/><Relationship Id="rId5" Type="http://schemas.openxmlformats.org/officeDocument/2006/relationships/image" Target="../media/image79.jpeg"/><Relationship Id="rId10" Type="http://schemas.openxmlformats.org/officeDocument/2006/relationships/image" Target="../media/image82.png"/><Relationship Id="rId4" Type="http://schemas.openxmlformats.org/officeDocument/2006/relationships/image" Target="../media/image78.png"/><Relationship Id="rId9" Type="http://schemas.openxmlformats.org/officeDocument/2006/relationships/slide" Target="slide36.xml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18.wdp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5.png"/><Relationship Id="rId12" Type="http://schemas.openxmlformats.org/officeDocument/2006/relationships/image" Target="../media/image87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microsoft.com/office/2007/relationships/hdphoto" Target="../media/hdphoto17.wdp"/><Relationship Id="rId11" Type="http://schemas.microsoft.com/office/2007/relationships/hdphoto" Target="../media/hdphoto19.wdp"/><Relationship Id="rId5" Type="http://schemas.openxmlformats.org/officeDocument/2006/relationships/image" Target="../media/image84.png"/><Relationship Id="rId15" Type="http://schemas.openxmlformats.org/officeDocument/2006/relationships/image" Target="../media/image33.png"/><Relationship Id="rId10" Type="http://schemas.openxmlformats.org/officeDocument/2006/relationships/image" Target="../media/image86.jpeg"/><Relationship Id="rId4" Type="http://schemas.openxmlformats.org/officeDocument/2006/relationships/image" Target="../media/image83.png"/><Relationship Id="rId9" Type="http://schemas.openxmlformats.org/officeDocument/2006/relationships/image" Target="../media/image80.png"/><Relationship Id="rId14" Type="http://schemas.openxmlformats.org/officeDocument/2006/relationships/image" Target="../media/image3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0.png"/><Relationship Id="rId13" Type="http://schemas.openxmlformats.org/officeDocument/2006/relationships/image" Target="../media/image78.png"/><Relationship Id="rId3" Type="http://schemas.openxmlformats.org/officeDocument/2006/relationships/slideLayout" Target="../slideLayouts/slideLayout1.xml"/><Relationship Id="rId7" Type="http://schemas.microsoft.com/office/2007/relationships/hdphoto" Target="../media/hdphoto20.wdp"/><Relationship Id="rId12" Type="http://schemas.microsoft.com/office/2007/relationships/hdphoto" Target="../media/hdphoto19.wdp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89.png"/><Relationship Id="rId11" Type="http://schemas.openxmlformats.org/officeDocument/2006/relationships/image" Target="../media/image86.jpeg"/><Relationship Id="rId5" Type="http://schemas.openxmlformats.org/officeDocument/2006/relationships/image" Target="../media/image87.png"/><Relationship Id="rId15" Type="http://schemas.openxmlformats.org/officeDocument/2006/relationships/image" Target="../media/image33.png"/><Relationship Id="rId10" Type="http://schemas.openxmlformats.org/officeDocument/2006/relationships/image" Target="../media/image80.png"/><Relationship Id="rId4" Type="http://schemas.openxmlformats.org/officeDocument/2006/relationships/image" Target="../media/image88.jpeg"/><Relationship Id="rId9" Type="http://schemas.microsoft.com/office/2007/relationships/hdphoto" Target="../media/hdphoto21.wdp"/><Relationship Id="rId14" Type="http://schemas.openxmlformats.org/officeDocument/2006/relationships/image" Target="../media/image32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23.wdp"/><Relationship Id="rId13" Type="http://schemas.openxmlformats.org/officeDocument/2006/relationships/image" Target="../media/image80.png"/><Relationship Id="rId18" Type="http://schemas.openxmlformats.org/officeDocument/2006/relationships/image" Target="../media/image32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3.png"/><Relationship Id="rId12" Type="http://schemas.microsoft.com/office/2007/relationships/hdphoto" Target="../media/hdphoto25.wdp"/><Relationship Id="rId17" Type="http://schemas.openxmlformats.org/officeDocument/2006/relationships/image" Target="../media/image78.png"/><Relationship Id="rId2" Type="http://schemas.openxmlformats.org/officeDocument/2006/relationships/audio" Target="../media/media4.wav"/><Relationship Id="rId16" Type="http://schemas.openxmlformats.org/officeDocument/2006/relationships/image" Target="../media/image87.png"/><Relationship Id="rId1" Type="http://schemas.microsoft.com/office/2007/relationships/media" Target="../media/media4.wav"/><Relationship Id="rId6" Type="http://schemas.microsoft.com/office/2007/relationships/hdphoto" Target="../media/hdphoto22.wdp"/><Relationship Id="rId11" Type="http://schemas.openxmlformats.org/officeDocument/2006/relationships/image" Target="../media/image95.png"/><Relationship Id="rId5" Type="http://schemas.openxmlformats.org/officeDocument/2006/relationships/image" Target="../media/image92.png"/><Relationship Id="rId15" Type="http://schemas.microsoft.com/office/2007/relationships/hdphoto" Target="../media/hdphoto19.wdp"/><Relationship Id="rId10" Type="http://schemas.microsoft.com/office/2007/relationships/hdphoto" Target="../media/hdphoto24.wdp"/><Relationship Id="rId19" Type="http://schemas.openxmlformats.org/officeDocument/2006/relationships/image" Target="../media/image33.png"/><Relationship Id="rId4" Type="http://schemas.openxmlformats.org/officeDocument/2006/relationships/image" Target="../media/image91.jpeg"/><Relationship Id="rId9" Type="http://schemas.openxmlformats.org/officeDocument/2006/relationships/image" Target="../media/image94.png"/><Relationship Id="rId14" Type="http://schemas.openxmlformats.org/officeDocument/2006/relationships/image" Target="../media/image86.jpe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13" Type="http://schemas.microsoft.com/office/2007/relationships/hdphoto" Target="../media/hdphoto19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7.png"/><Relationship Id="rId12" Type="http://schemas.openxmlformats.org/officeDocument/2006/relationships/image" Target="../media/image86.jpeg"/><Relationship Id="rId2" Type="http://schemas.openxmlformats.org/officeDocument/2006/relationships/audio" Target="../media/media4.wav"/><Relationship Id="rId16" Type="http://schemas.openxmlformats.org/officeDocument/2006/relationships/image" Target="../media/image33.png"/><Relationship Id="rId1" Type="http://schemas.microsoft.com/office/2007/relationships/media" Target="../media/media4.wav"/><Relationship Id="rId6" Type="http://schemas.microsoft.com/office/2007/relationships/hdphoto" Target="../media/hdphoto26.wdp"/><Relationship Id="rId11" Type="http://schemas.openxmlformats.org/officeDocument/2006/relationships/image" Target="../media/image87.png"/><Relationship Id="rId5" Type="http://schemas.openxmlformats.org/officeDocument/2006/relationships/image" Target="../media/image96.png"/><Relationship Id="rId15" Type="http://schemas.openxmlformats.org/officeDocument/2006/relationships/image" Target="../media/image32.png"/><Relationship Id="rId10" Type="http://schemas.openxmlformats.org/officeDocument/2006/relationships/image" Target="../media/image80.png"/><Relationship Id="rId4" Type="http://schemas.openxmlformats.org/officeDocument/2006/relationships/image" Target="../media/image91.jpeg"/><Relationship Id="rId9" Type="http://schemas.microsoft.com/office/2007/relationships/hdphoto" Target="../media/hdphoto27.wdp"/><Relationship Id="rId14" Type="http://schemas.openxmlformats.org/officeDocument/2006/relationships/image" Target="../media/image78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image" Target="../media/image22.png"/><Relationship Id="rId18" Type="http://schemas.openxmlformats.org/officeDocument/2006/relationships/slide" Target="slide9.xml"/><Relationship Id="rId26" Type="http://schemas.microsoft.com/office/2007/relationships/hdphoto" Target="../media/hdphoto15.wdp"/><Relationship Id="rId3" Type="http://schemas.microsoft.com/office/2007/relationships/hdphoto" Target="../media/hdphoto1.wdp"/><Relationship Id="rId21" Type="http://schemas.openxmlformats.org/officeDocument/2006/relationships/image" Target="../media/image25.gif"/><Relationship Id="rId7" Type="http://schemas.openxmlformats.org/officeDocument/2006/relationships/image" Target="../media/image20.png"/><Relationship Id="rId12" Type="http://schemas.openxmlformats.org/officeDocument/2006/relationships/slide" Target="slide7.xml"/><Relationship Id="rId17" Type="http://schemas.microsoft.com/office/2007/relationships/hdphoto" Target="../media/hdphoto12.wdp"/><Relationship Id="rId25" Type="http://schemas.openxmlformats.org/officeDocument/2006/relationships/image" Target="../media/image28.png"/><Relationship Id="rId2" Type="http://schemas.openxmlformats.org/officeDocument/2006/relationships/image" Target="../media/image6.png"/><Relationship Id="rId16" Type="http://schemas.openxmlformats.org/officeDocument/2006/relationships/image" Target="../media/image23.png"/><Relationship Id="rId20" Type="http://schemas.microsoft.com/office/2007/relationships/hdphoto" Target="../media/hdphoto13.wdp"/><Relationship Id="rId29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5.xml"/><Relationship Id="rId11" Type="http://schemas.microsoft.com/office/2007/relationships/hdphoto" Target="../media/hdphoto10.wdp"/><Relationship Id="rId24" Type="http://schemas.openxmlformats.org/officeDocument/2006/relationships/image" Target="../media/image27.png"/><Relationship Id="rId5" Type="http://schemas.microsoft.com/office/2007/relationships/hdphoto" Target="../media/hdphoto2.wdp"/><Relationship Id="rId15" Type="http://schemas.openxmlformats.org/officeDocument/2006/relationships/slide" Target="slide8.xml"/><Relationship Id="rId23" Type="http://schemas.microsoft.com/office/2007/relationships/hdphoto" Target="../media/hdphoto14.wdp"/><Relationship Id="rId28" Type="http://schemas.openxmlformats.org/officeDocument/2006/relationships/image" Target="../media/image30.png"/><Relationship Id="rId10" Type="http://schemas.openxmlformats.org/officeDocument/2006/relationships/image" Target="../media/image21.png"/><Relationship Id="rId19" Type="http://schemas.openxmlformats.org/officeDocument/2006/relationships/image" Target="../media/image24.png"/><Relationship Id="rId4" Type="http://schemas.openxmlformats.org/officeDocument/2006/relationships/image" Target="../media/image7.png"/><Relationship Id="rId9" Type="http://schemas.openxmlformats.org/officeDocument/2006/relationships/slide" Target="slide6.xml"/><Relationship Id="rId14" Type="http://schemas.microsoft.com/office/2007/relationships/hdphoto" Target="../media/hdphoto11.wdp"/><Relationship Id="rId22" Type="http://schemas.openxmlformats.org/officeDocument/2006/relationships/image" Target="../media/image26.png"/><Relationship Id="rId27" Type="http://schemas.openxmlformats.org/officeDocument/2006/relationships/image" Target="../media/image29.png"/><Relationship Id="rId30" Type="http://schemas.openxmlformats.org/officeDocument/2006/relationships/image" Target="../media/image3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image" Target="../media/image10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34.png"/><Relationship Id="rId3" Type="http://schemas.microsoft.com/office/2007/relationships/media" Target="../media/media2.mp3"/><Relationship Id="rId7" Type="http://schemas.openxmlformats.org/officeDocument/2006/relationships/slide" Target="slide4.xml"/><Relationship Id="rId12" Type="http://schemas.openxmlformats.org/officeDocument/2006/relationships/image" Target="../media/image3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7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0" Type="http://schemas.microsoft.com/office/2007/relationships/hdphoto" Target="../media/hdphoto8.wdp"/><Relationship Id="rId4" Type="http://schemas.openxmlformats.org/officeDocument/2006/relationships/audio" Target="../media/media2.mp3"/><Relationship Id="rId9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Google Shape;89;p1"/>
          <p:cNvPicPr preferRelativeResize="0"/>
          <p:nvPr/>
        </p:nvPicPr>
        <p:blipFill rotWithShape="1">
          <a:blip r:embed="rId3">
            <a:alphaModFix/>
          </a:blip>
          <a:srcRect l="6027" t="45612" r="46939" b="16614"/>
          <a:stretch/>
        </p:blipFill>
        <p:spPr>
          <a:xfrm>
            <a:off x="482310" y="433407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90" name="Google Shape;90;p1"/>
          <p:cNvPicPr preferRelativeResize="0"/>
          <p:nvPr/>
        </p:nvPicPr>
        <p:blipFill rotWithShape="1">
          <a:blip r:embed="rId4">
            <a:alphaModFix/>
          </a:blip>
          <a:srcRect r="7135"/>
          <a:stretch/>
        </p:blipFill>
        <p:spPr>
          <a:xfrm>
            <a:off x="6150769" y="1181686"/>
            <a:ext cx="6041231" cy="5676314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"/>
          <p:cNvPicPr preferRelativeResize="0"/>
          <p:nvPr/>
        </p:nvPicPr>
        <p:blipFill rotWithShape="1">
          <a:blip r:embed="rId5">
            <a:alphaModFix/>
          </a:blip>
          <a:srcRect l="27294" t="7312" r="32213" b="28913"/>
          <a:stretch/>
        </p:blipFill>
        <p:spPr>
          <a:xfrm>
            <a:off x="285361" y="0"/>
            <a:ext cx="3080825" cy="457526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609600" y="-1241425"/>
            <a:ext cx="609600" cy="60960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76484D3-3715-40C2-BD8C-A5918C4CF017}"/>
              </a:ext>
            </a:extLst>
          </p:cNvPr>
          <p:cNvSpPr txBox="1"/>
          <p:nvPr/>
        </p:nvSpPr>
        <p:spPr>
          <a:xfrm>
            <a:off x="2580343" y="1561847"/>
            <a:ext cx="6454302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CÁC EM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 VỚI TIẾT HỌC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5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ONLINE!!!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882032" y="598811"/>
            <a:ext cx="1045491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28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29: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04668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1">
            <a:extLst>
              <a:ext uri="{FF2B5EF4-FFF2-40B4-BE49-F238E27FC236}">
                <a16:creationId xmlns:a16="http://schemas.microsoft.com/office/drawing/2014/main" id="{3FD788C4-C5DD-4D80-9F4D-6B0C70215C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4552" r="-114" b="1465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498971C6-C6E0-49DA-9094-AFFCFCD1043E}"/>
              </a:ext>
            </a:extLst>
          </p:cNvPr>
          <p:cNvSpPr txBox="1"/>
          <p:nvPr/>
        </p:nvSpPr>
        <p:spPr>
          <a:xfrm>
            <a:off x="0" y="1644560"/>
            <a:ext cx="12161520" cy="2277547"/>
          </a:xfrm>
          <a:prstGeom prst="rect">
            <a:avLst/>
          </a:prstGeom>
          <a:noFill/>
        </p:spPr>
        <p:txBody>
          <a:bodyPr>
            <a:spAutoFit/>
            <a:scene3d>
              <a:camera prst="perspectiveFron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Những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việc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và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không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nên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làm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để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kiệm</a:t>
            </a:r>
            <a:r>
              <a:rPr lang="en-US" sz="54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54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endParaRPr lang="en-US" sz="5400" b="1" i="1" dirty="0">
              <a:ln w="10160">
                <a:solidFill>
                  <a:srgbClr val="FFC000">
                    <a:lumMod val="60000"/>
                    <a:lumOff val="40000"/>
                  </a:srgbClr>
                </a:solidFill>
                <a:prstDash val="solid"/>
              </a:ln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Box 4">
            <a:extLst>
              <a:ext uri="{FF2B5EF4-FFF2-40B4-BE49-F238E27FC236}">
                <a16:creationId xmlns:a16="http://schemas.microsoft.com/office/drawing/2014/main" id="{AE8FC5E8-F9E1-489F-BFEF-ADDCF6850CE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850" y="19050"/>
            <a:ext cx="10567988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3200" u="sng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các hình ảnh sau và cho biết: </a:t>
            </a:r>
          </a:p>
          <a:p>
            <a:pPr marL="457200" indent="-457200" algn="ctr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 Em nhìn thấy những gì trong hình?</a:t>
            </a:r>
          </a:p>
          <a:p>
            <a:pPr marL="457200" indent="-457200" algn="ctr" eaLnBrk="1" hangingPunct="1">
              <a:lnSpc>
                <a:spcPct val="100000"/>
              </a:lnSpc>
              <a:spcBef>
                <a:spcPct val="0"/>
              </a:spcBef>
              <a:buFont typeface="Wingdings" panose="05000000000000000000" pitchFamily="2" charset="2"/>
              <a:buChar char="v"/>
              <a:defRPr/>
            </a:pP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Theo em việc làm đó 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3200" b="1" i="1"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 </a:t>
            </a:r>
            <a:r>
              <a:rPr lang="en-US" altLang="en-US" sz="3200">
                <a:latin typeface="Times New Roman" panose="02020603050405020304" pitchFamily="18" charset="0"/>
                <a:cs typeface="Times New Roman" panose="02020603050405020304" pitchFamily="18" charset="0"/>
              </a:rPr>
              <a:t>? Vì sao?</a:t>
            </a:r>
          </a:p>
        </p:txBody>
      </p:sp>
      <p:pic>
        <p:nvPicPr>
          <p:cNvPr id="51203" name="Picture 1">
            <a:extLst>
              <a:ext uri="{FF2B5EF4-FFF2-40B4-BE49-F238E27FC236}">
                <a16:creationId xmlns:a16="http://schemas.microsoft.com/office/drawing/2014/main" id="{7AD62905-A5CB-4BF7-8C11-306BA2858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1" t="45715" r="49361" b="11655"/>
          <a:stretch>
            <a:fillRect/>
          </a:stretch>
        </p:blipFill>
        <p:spPr bwMode="auto">
          <a:xfrm>
            <a:off x="5046663" y="3916363"/>
            <a:ext cx="1958975" cy="27559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4" name="Picture 4">
            <a:extLst>
              <a:ext uri="{FF2B5EF4-FFF2-40B4-BE49-F238E27FC236}">
                <a16:creationId xmlns:a16="http://schemas.microsoft.com/office/drawing/2014/main" id="{AA6D0173-EDBA-4C9A-BEDF-9DE74D999D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074" t="21481" r="28105" b="58575"/>
          <a:stretch>
            <a:fillRect/>
          </a:stretch>
        </p:blipFill>
        <p:spPr bwMode="auto">
          <a:xfrm>
            <a:off x="8699500" y="1636713"/>
            <a:ext cx="2927350" cy="1703387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5" name="Picture 3">
            <a:extLst>
              <a:ext uri="{FF2B5EF4-FFF2-40B4-BE49-F238E27FC236}">
                <a16:creationId xmlns:a16="http://schemas.microsoft.com/office/drawing/2014/main" id="{26F57E21-C7D0-44DA-8303-02AC0AAD28A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299" t="1125" r="52267" b="81596"/>
          <a:stretch>
            <a:fillRect/>
          </a:stretch>
        </p:blipFill>
        <p:spPr bwMode="auto">
          <a:xfrm>
            <a:off x="763588" y="1636713"/>
            <a:ext cx="2728912" cy="1698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6" name="Picture 9">
            <a:extLst>
              <a:ext uri="{FF2B5EF4-FFF2-40B4-BE49-F238E27FC236}">
                <a16:creationId xmlns:a16="http://schemas.microsoft.com/office/drawing/2014/main" id="{1359D03F-7364-4707-84BF-D524D5EF78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508" t="44897" r="1588" b="4994"/>
          <a:stretch>
            <a:fillRect/>
          </a:stretch>
        </p:blipFill>
        <p:spPr bwMode="auto">
          <a:xfrm>
            <a:off x="9110663" y="3887788"/>
            <a:ext cx="2447925" cy="275590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7" name="Picture 6">
            <a:extLst>
              <a:ext uri="{FF2B5EF4-FFF2-40B4-BE49-F238E27FC236}">
                <a16:creationId xmlns:a16="http://schemas.microsoft.com/office/drawing/2014/main" id="{097ADEAB-51E1-4DC4-BE39-D9FE80144A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7" t="46063" r="74321" b="10878"/>
          <a:stretch>
            <a:fillRect/>
          </a:stretch>
        </p:blipFill>
        <p:spPr bwMode="auto">
          <a:xfrm>
            <a:off x="1035050" y="3887788"/>
            <a:ext cx="1906588" cy="2784475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8" name="Picture 7">
            <a:extLst>
              <a:ext uri="{FF2B5EF4-FFF2-40B4-BE49-F238E27FC236}">
                <a16:creationId xmlns:a16="http://schemas.microsoft.com/office/drawing/2014/main" id="{445C7CEC-FE90-407B-9675-0CD48E5AB7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31" t="1060" r="1479" b="81580"/>
          <a:stretch>
            <a:fillRect/>
          </a:stretch>
        </p:blipFill>
        <p:spPr bwMode="auto">
          <a:xfrm>
            <a:off x="4562475" y="1636713"/>
            <a:ext cx="2927350" cy="1698625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09" name="Picture 10">
            <a:extLst>
              <a:ext uri="{FF2B5EF4-FFF2-40B4-BE49-F238E27FC236}">
                <a16:creationId xmlns:a16="http://schemas.microsoft.com/office/drawing/2014/main" id="{BA275529-694A-4EF8-AC1E-56F2F19A47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12" r="89610" b="50597"/>
          <a:stretch>
            <a:fillRect/>
          </a:stretch>
        </p:blipFill>
        <p:spPr bwMode="auto">
          <a:xfrm>
            <a:off x="2289175" y="0"/>
            <a:ext cx="920750" cy="60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540B205E-E28F-464C-B1AE-1E2B6194082A}"/>
              </a:ext>
            </a:extLst>
          </p:cNvPr>
          <p:cNvSpPr/>
          <p:nvPr/>
        </p:nvSpPr>
        <p:spPr>
          <a:xfrm>
            <a:off x="82550" y="2260600"/>
            <a:ext cx="541338" cy="452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38D1EA1B-4130-4EA2-9EB5-71407EA32E03}"/>
              </a:ext>
            </a:extLst>
          </p:cNvPr>
          <p:cNvSpPr/>
          <p:nvPr/>
        </p:nvSpPr>
        <p:spPr>
          <a:xfrm>
            <a:off x="3827463" y="2260600"/>
            <a:ext cx="542925" cy="452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EC5A85E-4541-489D-9E1C-5446D6549B14}"/>
              </a:ext>
            </a:extLst>
          </p:cNvPr>
          <p:cNvSpPr/>
          <p:nvPr/>
        </p:nvSpPr>
        <p:spPr>
          <a:xfrm>
            <a:off x="7940675" y="2257425"/>
            <a:ext cx="541338" cy="452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AFABC07-6BEF-4189-9B94-A18C8ECCDD56}"/>
              </a:ext>
            </a:extLst>
          </p:cNvPr>
          <p:cNvSpPr/>
          <p:nvPr/>
        </p:nvSpPr>
        <p:spPr>
          <a:xfrm>
            <a:off x="82550" y="4857750"/>
            <a:ext cx="541338" cy="452438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C47CEBD8-F9A2-4412-AFF5-4A6412C3F033}"/>
              </a:ext>
            </a:extLst>
          </p:cNvPr>
          <p:cNvSpPr/>
          <p:nvPr/>
        </p:nvSpPr>
        <p:spPr>
          <a:xfrm>
            <a:off x="4186238" y="4757738"/>
            <a:ext cx="541337" cy="452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444EC937-A206-40E0-82B6-A3109F8F8DC1}"/>
              </a:ext>
            </a:extLst>
          </p:cNvPr>
          <p:cNvSpPr/>
          <p:nvPr/>
        </p:nvSpPr>
        <p:spPr>
          <a:xfrm>
            <a:off x="8158163" y="4757738"/>
            <a:ext cx="541337" cy="452437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1">
            <a:extLst>
              <a:ext uri="{FF2B5EF4-FFF2-40B4-BE49-F238E27FC236}">
                <a16:creationId xmlns:a16="http://schemas.microsoft.com/office/drawing/2014/main" id="{C0D87F76-E9ED-4102-AEB2-797EE57437B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9" t="53490" r="8112" b="9533"/>
          <a:stretch/>
        </p:blipFill>
        <p:spPr bwMode="auto">
          <a:xfrm>
            <a:off x="-49353" y="1694309"/>
            <a:ext cx="4164796" cy="3884889"/>
          </a:xfrm>
          <a:prstGeom prst="rect">
            <a:avLst/>
          </a:prstGeom>
          <a:ln>
            <a:noFill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227" name="TextBox 2">
            <a:extLst>
              <a:ext uri="{FF2B5EF4-FFF2-40B4-BE49-F238E27FC236}">
                <a16:creationId xmlns:a16="http://schemas.microsoft.com/office/drawing/2014/main" id="{2DD351FE-01C8-49D6-AAA9-3A91B9FF53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05325" y="1433513"/>
            <a:ext cx="7532688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này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Vì sao? </a:t>
            </a:r>
          </a:p>
        </p:txBody>
      </p:sp>
      <p:sp>
        <p:nvSpPr>
          <p:cNvPr id="52228" name="TextBox 4">
            <a:extLst>
              <a:ext uri="{FF2B5EF4-FFF2-40B4-BE49-F238E27FC236}">
                <a16:creationId xmlns:a16="http://schemas.microsoft.com/office/drawing/2014/main" id="{3B177DDD-7DE7-491D-8F7C-09464CB531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08663" y="3328988"/>
            <a:ext cx="233680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</a:p>
        </p:txBody>
      </p:sp>
      <p:sp>
        <p:nvSpPr>
          <p:cNvPr id="52229" name="TextBox 5">
            <a:extLst>
              <a:ext uri="{FF2B5EF4-FFF2-40B4-BE49-F238E27FC236}">
                <a16:creationId xmlns:a16="http://schemas.microsoft.com/office/drawing/2014/main" id="{B10DB039-230B-4532-94DC-C21BCD9866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57688" y="4705350"/>
            <a:ext cx="7808912" cy="1169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Không để nước chảy tràn ra ngoài gây lãng phí nước. 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600FAF2B-887B-42FE-8EF7-49F5577A36E2}"/>
              </a:ext>
            </a:extLst>
          </p:cNvPr>
          <p:cNvSpPr/>
          <p:nvPr/>
        </p:nvSpPr>
        <p:spPr>
          <a:xfrm>
            <a:off x="5211763" y="3049588"/>
            <a:ext cx="3529012" cy="1247775"/>
          </a:xfrm>
          <a:prstGeom prst="cloudCallout">
            <a:avLst>
              <a:gd name="adj1" fmla="val -76810"/>
              <a:gd name="adj2" fmla="val 14465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144CA-7682-4431-ACD5-89E42740B6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11688" y="131763"/>
            <a:ext cx="6875462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nhìn thấy những gì trong hình?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DBC2C4C-065D-4D47-856F-CBD11C482B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722313"/>
            <a:ext cx="6113462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400" b="1" i="1" dirty="0" err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chậu</a:t>
            </a:r>
            <a:r>
              <a:rPr lang="en-US" altLang="en-US" sz="3400" b="1" i="1" dirty="0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4484AA4B-B3EF-4DE3-9F3A-4E04EDAF72DD}"/>
              </a:ext>
            </a:extLst>
          </p:cNvPr>
          <p:cNvSpPr/>
          <p:nvPr/>
        </p:nvSpPr>
        <p:spPr>
          <a:xfrm>
            <a:off x="4752975" y="876300"/>
            <a:ext cx="704850" cy="427038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1A24E93E-E674-46D1-825B-B0A28E5CF279}"/>
              </a:ext>
            </a:extLst>
          </p:cNvPr>
          <p:cNvSpPr/>
          <p:nvPr/>
        </p:nvSpPr>
        <p:spPr>
          <a:xfrm>
            <a:off x="1493773" y="448971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222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52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500"/>
                                        <p:tgtEl>
                                          <p:spTgt spid="52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8" grpId="0" animBg="1"/>
      <p:bldP spid="5" grpId="0"/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Box 2">
            <a:extLst>
              <a:ext uri="{FF2B5EF4-FFF2-40B4-BE49-F238E27FC236}">
                <a16:creationId xmlns:a16="http://schemas.microsoft.com/office/drawing/2014/main" id="{A5800E8A-9BC7-427C-8C3E-1872694F99F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4488" y="1220788"/>
            <a:ext cx="10391775" cy="1601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này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Vì sao? </a:t>
            </a:r>
          </a:p>
        </p:txBody>
      </p:sp>
      <p:sp>
        <p:nvSpPr>
          <p:cNvPr id="53251" name="TextBox 4">
            <a:extLst>
              <a:ext uri="{FF2B5EF4-FFF2-40B4-BE49-F238E27FC236}">
                <a16:creationId xmlns:a16="http://schemas.microsoft.com/office/drawing/2014/main" id="{111917FB-27FB-4276-9259-6B75F5825DE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9888" y="3052763"/>
            <a:ext cx="41211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 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DA72C4AE-67BF-4555-B779-8D3D957DE4D7}"/>
              </a:ext>
            </a:extLst>
          </p:cNvPr>
          <p:cNvSpPr/>
          <p:nvPr/>
        </p:nvSpPr>
        <p:spPr>
          <a:xfrm>
            <a:off x="5969000" y="2825750"/>
            <a:ext cx="5399088" cy="1284288"/>
          </a:xfrm>
          <a:prstGeom prst="cloudCallout">
            <a:avLst>
              <a:gd name="adj1" fmla="val -76810"/>
              <a:gd name="adj2" fmla="val 14465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29B4858D-612A-4775-AAA3-62B20B5652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49715" r="10805" b="18475"/>
          <a:stretch>
            <a:fillRect/>
          </a:stretch>
        </p:blipFill>
        <p:spPr bwMode="auto">
          <a:xfrm>
            <a:off x="0" y="1481083"/>
            <a:ext cx="4412367" cy="41670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3255" name="Rectangle 1">
            <a:extLst>
              <a:ext uri="{FF2B5EF4-FFF2-40B4-BE49-F238E27FC236}">
                <a16:creationId xmlns:a16="http://schemas.microsoft.com/office/drawing/2014/main" id="{165BBA7A-78F2-4DD0-95F4-D10ECFBA80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2950" y="4598988"/>
            <a:ext cx="7780338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5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Nước chảy đầy chậu tràn ra ngoài, mà không khóa vòi là lãng phí nước.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F3BD688-B4CE-458E-AB06-D1E701F6A9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0450" y="150813"/>
            <a:ext cx="689451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Em nhìn thấy những gì trong hình?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7E499C5-82AA-4A3D-9BEE-FAC1D7C261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84825" y="852488"/>
            <a:ext cx="6483350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 i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 chảy đầy chậu tràn ra ngoài.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F2636D8F-37A6-4E74-BF45-4B3B2164AE89}"/>
              </a:ext>
            </a:extLst>
          </p:cNvPr>
          <p:cNvSpPr/>
          <p:nvPr/>
        </p:nvSpPr>
        <p:spPr>
          <a:xfrm>
            <a:off x="4989513" y="927100"/>
            <a:ext cx="595312" cy="427038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05AB39A-66B9-4D18-A0C2-66F2A8A9C02D}"/>
              </a:ext>
            </a:extLst>
          </p:cNvPr>
          <p:cNvSpPr/>
          <p:nvPr/>
        </p:nvSpPr>
        <p:spPr>
          <a:xfrm>
            <a:off x="1493773" y="448971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32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32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32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  <p:bldP spid="8" grpId="0" animBg="1"/>
      <p:bldP spid="5" grpId="0"/>
      <p:bldP spid="11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Box 2">
            <a:extLst>
              <a:ext uri="{FF2B5EF4-FFF2-40B4-BE49-F238E27FC236}">
                <a16:creationId xmlns:a16="http://schemas.microsoft.com/office/drawing/2014/main" id="{2D4E2280-65EF-4330-96E7-DEF2970942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32200" y="1462088"/>
            <a:ext cx="10015538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này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hay </a:t>
            </a:r>
            <a:r>
              <a:rPr lang="en-US" altLang="en-US" sz="3400" b="1" i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Vì sao? </a:t>
            </a:r>
          </a:p>
        </p:txBody>
      </p:sp>
      <p:sp>
        <p:nvSpPr>
          <p:cNvPr id="54275" name="TextBox 4">
            <a:extLst>
              <a:ext uri="{FF2B5EF4-FFF2-40B4-BE49-F238E27FC236}">
                <a16:creationId xmlns:a16="http://schemas.microsoft.com/office/drawing/2014/main" id="{4F1962FD-FFA5-42F9-90C2-922DFEB5B5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05513" y="3119438"/>
            <a:ext cx="23368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</a:p>
        </p:txBody>
      </p:sp>
      <p:sp>
        <p:nvSpPr>
          <p:cNvPr id="54276" name="TextBox 5">
            <a:extLst>
              <a:ext uri="{FF2B5EF4-FFF2-40B4-BE49-F238E27FC236}">
                <a16:creationId xmlns:a16="http://schemas.microsoft.com/office/drawing/2014/main" id="{E39B09B0-DDE9-4587-8D26-82FFD9E98F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97350" y="4129088"/>
            <a:ext cx="7823200" cy="220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Tránh không cho tạp chất bẩn lẫn vào nước sạch và không để nước chảy ra ngoài gây lãng phí nước.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5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86CB5F35-AC90-44E4-86F7-9973F412887D}"/>
              </a:ext>
            </a:extLst>
          </p:cNvPr>
          <p:cNvSpPr/>
          <p:nvPr/>
        </p:nvSpPr>
        <p:spPr>
          <a:xfrm>
            <a:off x="5389563" y="2879725"/>
            <a:ext cx="3568700" cy="1136650"/>
          </a:xfrm>
          <a:prstGeom prst="cloudCallout">
            <a:avLst>
              <a:gd name="adj1" fmla="val -76810"/>
              <a:gd name="adj2" fmla="val 14465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54280" name="Picture 7">
            <a:extLst>
              <a:ext uri="{FF2B5EF4-FFF2-40B4-BE49-F238E27FC236}">
                <a16:creationId xmlns:a16="http://schemas.microsoft.com/office/drawing/2014/main" id="{B94A878D-3C8E-4833-A893-BA14D66AAE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0" t="20602" r="27361" b="57787"/>
          <a:stretch>
            <a:fillRect/>
          </a:stretch>
        </p:blipFill>
        <p:spPr bwMode="auto">
          <a:xfrm>
            <a:off x="74613" y="1724025"/>
            <a:ext cx="4122737" cy="3221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E26F5ACD-62F5-4FF6-8500-ECC0AEE10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46638" y="28575"/>
            <a:ext cx="6786562" cy="892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nhìn thấy những gì trong hình?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F00403-83B1-4F0C-A413-5BE6C503C4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57838" y="642938"/>
            <a:ext cx="6931025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 i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 bé gái mời chú công nhân đến sửa ống nước vì ống nước bị vỡ.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863CB13C-221D-45AE-806C-645122674F40}"/>
              </a:ext>
            </a:extLst>
          </p:cNvPr>
          <p:cNvSpPr/>
          <p:nvPr/>
        </p:nvSpPr>
        <p:spPr>
          <a:xfrm>
            <a:off x="4846638" y="920750"/>
            <a:ext cx="595312" cy="425450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E4C65469-44B7-4581-86C3-670BBD450CEA}"/>
              </a:ext>
            </a:extLst>
          </p:cNvPr>
          <p:cNvSpPr/>
          <p:nvPr/>
        </p:nvSpPr>
        <p:spPr>
          <a:xfrm>
            <a:off x="1493773" y="448971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2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4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427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427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4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42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275" grpId="0"/>
      <p:bldP spid="54276" grpId="0"/>
      <p:bldP spid="8" grpId="0" animBg="1"/>
      <p:bldP spid="2" grpId="0"/>
      <p:bldP spid="3" grpId="0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8" name="Picture 6">
            <a:extLst>
              <a:ext uri="{FF2B5EF4-FFF2-40B4-BE49-F238E27FC236}">
                <a16:creationId xmlns:a16="http://schemas.microsoft.com/office/drawing/2014/main" id="{D6B24B6C-DF9C-4262-AEB4-83B40100284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46439" r="74380" b="10857"/>
          <a:stretch>
            <a:fillRect/>
          </a:stretch>
        </p:blipFill>
        <p:spPr bwMode="auto">
          <a:xfrm>
            <a:off x="311150" y="377825"/>
            <a:ext cx="3033713" cy="540861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5299" name="Picture 7">
            <a:extLst>
              <a:ext uri="{FF2B5EF4-FFF2-40B4-BE49-F238E27FC236}">
                <a16:creationId xmlns:a16="http://schemas.microsoft.com/office/drawing/2014/main" id="{52B9FF17-74D6-484A-A03C-AF3CDA3D70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4" t="46638" r="51062" b="8932"/>
          <a:stretch>
            <a:fillRect/>
          </a:stretch>
        </p:blipFill>
        <p:spPr bwMode="auto">
          <a:xfrm>
            <a:off x="9051925" y="377825"/>
            <a:ext cx="2854325" cy="5472113"/>
          </a:xfrm>
          <a:prstGeom prst="rect">
            <a:avLst/>
          </a:prstGeom>
          <a:noFill/>
          <a:ln w="28575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ardrop 4">
            <a:extLst>
              <a:ext uri="{FF2B5EF4-FFF2-40B4-BE49-F238E27FC236}">
                <a16:creationId xmlns:a16="http://schemas.microsoft.com/office/drawing/2014/main" id="{5D114C28-9131-4010-B1EC-C6F0C6F57BF3}"/>
              </a:ext>
            </a:extLst>
          </p:cNvPr>
          <p:cNvSpPr/>
          <p:nvPr/>
        </p:nvSpPr>
        <p:spPr>
          <a:xfrm>
            <a:off x="3581400" y="682625"/>
            <a:ext cx="4938713" cy="5232400"/>
          </a:xfrm>
          <a:prstGeom prst="teardrop">
            <a:avLst>
              <a:gd name="adj" fmla="val 101467"/>
            </a:avLst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i="1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sz="3600" b="1">
                <a:latin typeface="Times New Roman" panose="02020603050405020304" pitchFamily="18" charset="0"/>
                <a:cs typeface="Times New Roman" panose="02020603050405020304" pitchFamily="18" charset="0"/>
              </a:rPr>
              <a:t>Việc làm của bạn nhỏ trong bức tranh nào nên làm và việc làm của bạn nhỏ trong bức tranh nào không nên làm? Vì sao?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B2CF039-2B68-499F-B536-B795603EEC9C}"/>
              </a:ext>
            </a:extLst>
          </p:cNvPr>
          <p:cNvSpPr/>
          <p:nvPr/>
        </p:nvSpPr>
        <p:spPr>
          <a:xfrm>
            <a:off x="1342026" y="5849938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DEFC665-09FF-443D-9B4C-787B94E3398B}"/>
              </a:ext>
            </a:extLst>
          </p:cNvPr>
          <p:cNvSpPr/>
          <p:nvPr/>
        </p:nvSpPr>
        <p:spPr>
          <a:xfrm>
            <a:off x="9956466" y="5915025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52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529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52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Picture 3">
            <a:extLst>
              <a:ext uri="{FF2B5EF4-FFF2-40B4-BE49-F238E27FC236}">
                <a16:creationId xmlns:a16="http://schemas.microsoft.com/office/drawing/2014/main" id="{A2432386-0BE2-4582-BC73-99E3456DAE7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4" t="46439" r="74380" b="10857"/>
          <a:stretch>
            <a:fillRect/>
          </a:stretch>
        </p:blipFill>
        <p:spPr bwMode="auto">
          <a:xfrm>
            <a:off x="1076325" y="65088"/>
            <a:ext cx="2717800" cy="3148012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323" name="Picture 5">
            <a:extLst>
              <a:ext uri="{FF2B5EF4-FFF2-40B4-BE49-F238E27FC236}">
                <a16:creationId xmlns:a16="http://schemas.microsoft.com/office/drawing/2014/main" id="{337EFA36-F5C9-46D9-AE26-BF2B2F89E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5563" y="652463"/>
            <a:ext cx="876300" cy="417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6324" name="TextBox 6">
            <a:extLst>
              <a:ext uri="{FF2B5EF4-FFF2-40B4-BE49-F238E27FC236}">
                <a16:creationId xmlns:a16="http://schemas.microsoft.com/office/drawing/2014/main" id="{72CCED66-95F9-4DFF-B6EF-1AC778EE56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75" y="419100"/>
            <a:ext cx="38909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 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660365E9-BAAB-4D67-8E10-20FFD7D7CAF0}"/>
              </a:ext>
            </a:extLst>
          </p:cNvPr>
          <p:cNvSpPr/>
          <p:nvPr/>
        </p:nvSpPr>
        <p:spPr>
          <a:xfrm>
            <a:off x="4814888" y="136525"/>
            <a:ext cx="4810125" cy="1293813"/>
          </a:xfrm>
          <a:prstGeom prst="cloud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6326" name="TextBox 2">
            <a:extLst>
              <a:ext uri="{FF2B5EF4-FFF2-40B4-BE49-F238E27FC236}">
                <a16:creationId xmlns:a16="http://schemas.microsoft.com/office/drawing/2014/main" id="{ECF32515-54A4-48C8-B8E3-77AE1523E4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94125" y="1804988"/>
            <a:ext cx="612775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Bạn nữ vừa đánh răng, vừa xả nước gây lãng phí nước.</a:t>
            </a:r>
          </a:p>
        </p:txBody>
      </p:sp>
      <p:pic>
        <p:nvPicPr>
          <p:cNvPr id="56327" name="Picture 9">
            <a:extLst>
              <a:ext uri="{FF2B5EF4-FFF2-40B4-BE49-F238E27FC236}">
                <a16:creationId xmlns:a16="http://schemas.microsoft.com/office/drawing/2014/main" id="{08B67387-F5AB-4011-9007-0A464B77DB2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34" t="46638" r="51062" b="8932"/>
          <a:stretch>
            <a:fillRect/>
          </a:stretch>
        </p:blipFill>
        <p:spPr bwMode="auto">
          <a:xfrm>
            <a:off x="1076325" y="3400425"/>
            <a:ext cx="2709863" cy="331787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328" name="TextBox 11">
            <a:extLst>
              <a:ext uri="{FF2B5EF4-FFF2-40B4-BE49-F238E27FC236}">
                <a16:creationId xmlns:a16="http://schemas.microsoft.com/office/drawing/2014/main" id="{FD2B2E47-D4D3-4545-B5CD-D746F28D7E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7175" y="4262438"/>
            <a:ext cx="22161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</a:p>
        </p:txBody>
      </p:sp>
      <p:sp>
        <p:nvSpPr>
          <p:cNvPr id="56329" name="TextBox 4">
            <a:extLst>
              <a:ext uri="{FF2B5EF4-FFF2-40B4-BE49-F238E27FC236}">
                <a16:creationId xmlns:a16="http://schemas.microsoft.com/office/drawing/2014/main" id="{1FD3688D-719C-40F5-901A-55B8E482FE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5563" y="5172075"/>
            <a:ext cx="8002587" cy="156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Bạn nam lấy nước vào cốc để đánh răng, rồi khóa vòi nước ngay. Việc làm này giúp tiết kiệm nước.</a:t>
            </a:r>
          </a:p>
        </p:txBody>
      </p:sp>
      <p:sp>
        <p:nvSpPr>
          <p:cNvPr id="14" name="Oval Callout 13">
            <a:extLst>
              <a:ext uri="{FF2B5EF4-FFF2-40B4-BE49-F238E27FC236}">
                <a16:creationId xmlns:a16="http://schemas.microsoft.com/office/drawing/2014/main" id="{C713C209-1C23-4A75-984D-7267AE3D1B92}"/>
              </a:ext>
            </a:extLst>
          </p:cNvPr>
          <p:cNvSpPr/>
          <p:nvPr/>
        </p:nvSpPr>
        <p:spPr>
          <a:xfrm>
            <a:off x="9783763" y="65088"/>
            <a:ext cx="2325687" cy="2325687"/>
          </a:xfrm>
          <a:prstGeom prst="wedgeEllipseCallout">
            <a:avLst>
              <a:gd name="adj1" fmla="val -45382"/>
              <a:gd name="adj2" fmla="val 44538"/>
            </a:avLst>
          </a:prstGeom>
          <a:solidFill>
            <a:srgbClr val="66FFFF"/>
          </a:solidFill>
          <a:ln>
            <a:solidFill>
              <a:srgbClr val="66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 i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 có mặt trong hình số 4, em sẽ làm gì?</a:t>
            </a:r>
          </a:p>
        </p:txBody>
      </p:sp>
      <p:sp>
        <p:nvSpPr>
          <p:cNvPr id="18" name="Cloud 17">
            <a:extLst>
              <a:ext uri="{FF2B5EF4-FFF2-40B4-BE49-F238E27FC236}">
                <a16:creationId xmlns:a16="http://schemas.microsoft.com/office/drawing/2014/main" id="{F1D07359-C37B-4B8C-BA4A-3BB6DB580B5B}"/>
              </a:ext>
            </a:extLst>
          </p:cNvPr>
          <p:cNvSpPr/>
          <p:nvPr/>
        </p:nvSpPr>
        <p:spPr>
          <a:xfrm>
            <a:off x="4967288" y="3976688"/>
            <a:ext cx="3332162" cy="1155700"/>
          </a:xfrm>
          <a:prstGeom prst="cloud">
            <a:avLst/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6334" name="Picture 18">
            <a:extLst>
              <a:ext uri="{FF2B5EF4-FFF2-40B4-BE49-F238E27FC236}">
                <a16:creationId xmlns:a16="http://schemas.microsoft.com/office/drawing/2014/main" id="{164D9793-5E65-4EC6-ABCF-E5BA2D09E8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8588" y="4479925"/>
            <a:ext cx="876300" cy="417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0C6764BA-5736-4612-A64B-68884F7000F8}"/>
              </a:ext>
            </a:extLst>
          </p:cNvPr>
          <p:cNvSpPr/>
          <p:nvPr/>
        </p:nvSpPr>
        <p:spPr>
          <a:xfrm>
            <a:off x="137864" y="1117508"/>
            <a:ext cx="779711" cy="625660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4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4FE4052-40C6-4032-BDE5-46C987CAC9A9}"/>
              </a:ext>
            </a:extLst>
          </p:cNvPr>
          <p:cNvSpPr/>
          <p:nvPr/>
        </p:nvSpPr>
        <p:spPr>
          <a:xfrm>
            <a:off x="144214" y="4897438"/>
            <a:ext cx="779711" cy="625659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5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63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6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6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6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63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63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63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56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6" dur="2000"/>
                                        <p:tgtEl>
                                          <p:spTgt spid="56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563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324" grpId="0"/>
      <p:bldP spid="56328" grpId="0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Box 2">
            <a:extLst>
              <a:ext uri="{FF2B5EF4-FFF2-40B4-BE49-F238E27FC236}">
                <a16:creationId xmlns:a16="http://schemas.microsoft.com/office/drawing/2014/main" id="{4AE54DC0-6EB8-4795-8481-B64357B6324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62388" y="1914525"/>
            <a:ext cx="10391775" cy="160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 này nên làm hay không nên làm? </a:t>
            </a: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Vì sao? </a:t>
            </a:r>
          </a:p>
        </p:txBody>
      </p:sp>
      <p:sp>
        <p:nvSpPr>
          <p:cNvPr id="57347" name="TextBox 4">
            <a:extLst>
              <a:ext uri="{FF2B5EF4-FFF2-40B4-BE49-F238E27FC236}">
                <a16:creationId xmlns:a16="http://schemas.microsoft.com/office/drawing/2014/main" id="{74C5F3FB-6B8B-448A-BCD1-405998EE39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89725" y="3554413"/>
            <a:ext cx="4119563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 NÊN LÀM </a:t>
            </a:r>
          </a:p>
        </p:txBody>
      </p:sp>
      <p:sp>
        <p:nvSpPr>
          <p:cNvPr id="8" name="Cloud Callout 7">
            <a:extLst>
              <a:ext uri="{FF2B5EF4-FFF2-40B4-BE49-F238E27FC236}">
                <a16:creationId xmlns:a16="http://schemas.microsoft.com/office/drawing/2014/main" id="{2AE7BFA8-0B73-44B8-872B-F3BFA74B8B5B}"/>
              </a:ext>
            </a:extLst>
          </p:cNvPr>
          <p:cNvSpPr/>
          <p:nvPr/>
        </p:nvSpPr>
        <p:spPr>
          <a:xfrm>
            <a:off x="5792788" y="3294063"/>
            <a:ext cx="5689600" cy="1360487"/>
          </a:xfrm>
          <a:prstGeom prst="cloudCallout">
            <a:avLst>
              <a:gd name="adj1" fmla="val -76810"/>
              <a:gd name="adj2" fmla="val 14465"/>
            </a:avLst>
          </a:prstGeom>
          <a:noFill/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57350" name="Picture 3">
            <a:extLst>
              <a:ext uri="{FF2B5EF4-FFF2-40B4-BE49-F238E27FC236}">
                <a16:creationId xmlns:a16="http://schemas.microsoft.com/office/drawing/2014/main" id="{E5EB627E-6F68-45F0-B0A5-0590926D03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98" t="43941" r="343" b="4695"/>
          <a:stretch>
            <a:fillRect/>
          </a:stretch>
        </p:blipFill>
        <p:spPr bwMode="auto">
          <a:xfrm>
            <a:off x="187325" y="1171575"/>
            <a:ext cx="400685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1" name="Rectangle 1">
            <a:extLst>
              <a:ext uri="{FF2B5EF4-FFF2-40B4-BE49-F238E27FC236}">
                <a16:creationId xmlns:a16="http://schemas.microsoft.com/office/drawing/2014/main" id="{08E07639-01C2-4277-8062-3A094B6BE8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8063" y="639763"/>
            <a:ext cx="6770687" cy="1662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en-US" sz="3400" b="1" i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 nam đang dùng vòi nước tưới lên ngọn cây, làm nước chảy lênh láng khắp mặt đất</a:t>
            </a:r>
            <a:r>
              <a:rPr lang="en-US" altLang="en-US" sz="3000" b="1" i="1">
                <a:solidFill>
                  <a:srgbClr val="99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en-US" sz="3000" i="1">
              <a:solidFill>
                <a:srgbClr val="9900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CB0157C-D6A8-405A-8875-971432B86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08525" y="47625"/>
            <a:ext cx="7113588" cy="615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400" b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Em nhìn thấy những gì trong hình?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F647A4-5ED2-4DEB-A9C2-ED984CA37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525" y="4876800"/>
            <a:ext cx="749776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solidFill>
                  <a:srgbClr val="00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Tưới lên ngọn cây là không cần thiết như vậy sẽ lãng phí nước. Cây chỉ cần tưới một ít xuống gốc là đủ.</a:t>
            </a:r>
          </a:p>
        </p:txBody>
      </p:sp>
      <p:sp>
        <p:nvSpPr>
          <p:cNvPr id="11" name="Right Arrow 10">
            <a:extLst>
              <a:ext uri="{FF2B5EF4-FFF2-40B4-BE49-F238E27FC236}">
                <a16:creationId xmlns:a16="http://schemas.microsoft.com/office/drawing/2014/main" id="{257B0596-0C40-4CF1-9662-1CAA51E3504A}"/>
              </a:ext>
            </a:extLst>
          </p:cNvPr>
          <p:cNvSpPr/>
          <p:nvPr/>
        </p:nvSpPr>
        <p:spPr>
          <a:xfrm>
            <a:off x="4848225" y="809625"/>
            <a:ext cx="593725" cy="427038"/>
          </a:xfrm>
          <a:prstGeom prst="rightArrow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17CB4B20-25AB-43BB-99D4-38BDD8FCCEB4}"/>
              </a:ext>
            </a:extLst>
          </p:cNvPr>
          <p:cNvSpPr/>
          <p:nvPr/>
        </p:nvSpPr>
        <p:spPr>
          <a:xfrm>
            <a:off x="1387746" y="193313"/>
            <a:ext cx="1045241" cy="829831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dirty="0">
                <a:solidFill>
                  <a:schemeClr val="tx1"/>
                </a:solidFill>
                <a:latin typeface="Times" panose="02020603050405020304" pitchFamily="18" charset="0"/>
                <a:cs typeface="Times" panose="02020603050405020304" pitchFamily="18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7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7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57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5734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5734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57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347" grpId="0"/>
      <p:bldP spid="8" grpId="0" animBg="1"/>
      <p:bldP spid="57351" grpId="0"/>
      <p:bldP spid="2" grpId="0"/>
      <p:bldP spid="5" grpId="0"/>
      <p:bldP spid="11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Box 3">
            <a:extLst>
              <a:ext uri="{FF2B5EF4-FFF2-40B4-BE49-F238E27FC236}">
                <a16:creationId xmlns:a16="http://schemas.microsoft.com/office/drawing/2014/main" id="{360B26F6-B73F-495A-9D53-9FA256EDDC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525" y="68263"/>
            <a:ext cx="7659688" cy="696912"/>
          </a:xfrm>
          <a:prstGeom prst="snip2DiagRect">
            <a:avLst/>
          </a:prstGeom>
          <a:solidFill>
            <a:srgbClr val="FFFF66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Những việc </a:t>
            </a:r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tiết kiệm nước là:</a:t>
            </a:r>
          </a:p>
        </p:txBody>
      </p:sp>
      <p:pic>
        <p:nvPicPr>
          <p:cNvPr id="58371" name="Picture 7">
            <a:extLst>
              <a:ext uri="{FF2B5EF4-FFF2-40B4-BE49-F238E27FC236}">
                <a16:creationId xmlns:a16="http://schemas.microsoft.com/office/drawing/2014/main" id="{0710D5D2-0C7C-4F2F-98D6-60C9DA5057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40" t="20602" r="27361" b="57787"/>
          <a:stretch>
            <a:fillRect/>
          </a:stretch>
        </p:blipFill>
        <p:spPr bwMode="auto">
          <a:xfrm>
            <a:off x="1289050" y="2747963"/>
            <a:ext cx="3302000" cy="186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372" name="Picture 8">
            <a:extLst>
              <a:ext uri="{FF2B5EF4-FFF2-40B4-BE49-F238E27FC236}">
                <a16:creationId xmlns:a16="http://schemas.microsoft.com/office/drawing/2014/main" id="{C43EF017-3CAB-483F-AE6C-77FC36FAB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69" t="46426" r="49915" b="10754"/>
          <a:stretch>
            <a:fillRect/>
          </a:stretch>
        </p:blipFill>
        <p:spPr bwMode="auto">
          <a:xfrm>
            <a:off x="2066925" y="4706938"/>
            <a:ext cx="1633538" cy="206692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8373" name="TextBox 4">
            <a:extLst>
              <a:ext uri="{FF2B5EF4-FFF2-40B4-BE49-F238E27FC236}">
                <a16:creationId xmlns:a16="http://schemas.microsoft.com/office/drawing/2014/main" id="{F881A843-81B6-4E3A-BF55-D97AFBC68DC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8950" y="1428750"/>
            <a:ext cx="8313738" cy="58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Khóa vòi nước, không để nước chảy tràn.</a:t>
            </a:r>
          </a:p>
        </p:txBody>
      </p:sp>
      <p:sp>
        <p:nvSpPr>
          <p:cNvPr id="58374" name="TextBox 5">
            <a:extLst>
              <a:ext uri="{FF2B5EF4-FFF2-40B4-BE49-F238E27FC236}">
                <a16:creationId xmlns:a16="http://schemas.microsoft.com/office/drawing/2014/main" id="{2AC4D022-35A0-4E28-9DF1-E1502C3B0D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79950" y="3262313"/>
            <a:ext cx="7154863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  Gọi thợ sửa ngay khi ống nước hỏng, bị rò rỉ.</a:t>
            </a:r>
          </a:p>
        </p:txBody>
      </p:sp>
      <p:sp>
        <p:nvSpPr>
          <p:cNvPr id="58375" name="TextBox 9">
            <a:extLst>
              <a:ext uri="{FF2B5EF4-FFF2-40B4-BE49-F238E27FC236}">
                <a16:creationId xmlns:a16="http://schemas.microsoft.com/office/drawing/2014/main" id="{2BA47E0C-7BEF-4069-A9A4-ADBBA2D9E05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4525" y="5448300"/>
            <a:ext cx="800258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  Chỉ cần lấy nước đủ dùng khi đánh răng.</a:t>
            </a:r>
          </a:p>
        </p:txBody>
      </p:sp>
      <p:sp>
        <p:nvSpPr>
          <p:cNvPr id="11" name="12-Point Star 10">
            <a:extLst>
              <a:ext uri="{FF2B5EF4-FFF2-40B4-BE49-F238E27FC236}">
                <a16:creationId xmlns:a16="http://schemas.microsoft.com/office/drawing/2014/main" id="{49C53E8D-909C-40CD-895D-0F3B4C4CA858}"/>
              </a:ext>
            </a:extLst>
          </p:cNvPr>
          <p:cNvSpPr/>
          <p:nvPr/>
        </p:nvSpPr>
        <p:spPr>
          <a:xfrm>
            <a:off x="73025" y="3122613"/>
            <a:ext cx="985838" cy="779462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13" name="12-Point Star 12">
            <a:extLst>
              <a:ext uri="{FF2B5EF4-FFF2-40B4-BE49-F238E27FC236}">
                <a16:creationId xmlns:a16="http://schemas.microsoft.com/office/drawing/2014/main" id="{877C13D5-8D50-4A3C-8B09-A3B6D39422F3}"/>
              </a:ext>
            </a:extLst>
          </p:cNvPr>
          <p:cNvSpPr/>
          <p:nvPr/>
        </p:nvSpPr>
        <p:spPr>
          <a:xfrm>
            <a:off x="73025" y="1117600"/>
            <a:ext cx="985838" cy="779463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4" name="12-Point Star 13">
            <a:extLst>
              <a:ext uri="{FF2B5EF4-FFF2-40B4-BE49-F238E27FC236}">
                <a16:creationId xmlns:a16="http://schemas.microsoft.com/office/drawing/2014/main" id="{2E430475-3410-4D74-8D23-1A1265B0BB75}"/>
              </a:ext>
            </a:extLst>
          </p:cNvPr>
          <p:cNvSpPr/>
          <p:nvPr/>
        </p:nvSpPr>
        <p:spPr>
          <a:xfrm>
            <a:off x="73025" y="5513388"/>
            <a:ext cx="985838" cy="779462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E8C8595-67FD-40A0-A5AF-EC71400D0D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7938" y="846138"/>
            <a:ext cx="3313112" cy="1808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6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8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8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8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8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83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8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8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626" grpId="0" animBg="1"/>
      <p:bldP spid="58373" grpId="0"/>
      <p:bldP spid="58374" grpId="0"/>
      <p:bldP spid="58375" grpId="0"/>
      <p:bldP spid="11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5835" y="4773278"/>
            <a:ext cx="6885214" cy="410593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741384" y="4423823"/>
            <a:ext cx="5630687" cy="4105935"/>
          </a:xfrm>
          <a:prstGeom prst="rect">
            <a:avLst/>
          </a:prstGeom>
        </p:spPr>
      </p:pic>
      <p:grpSp>
        <p:nvGrpSpPr>
          <p:cNvPr id="42" name="Group 41"/>
          <p:cNvGrpSpPr/>
          <p:nvPr/>
        </p:nvGrpSpPr>
        <p:grpSpPr>
          <a:xfrm>
            <a:off x="7892596" y="5927440"/>
            <a:ext cx="1299385" cy="1034291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737930" y="5959646"/>
            <a:ext cx="1282103" cy="1034291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5590665" y="5927714"/>
            <a:ext cx="1286894" cy="1034291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4428684" y="5949335"/>
            <a:ext cx="1282898" cy="1034291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3119243" y="5949334"/>
            <a:ext cx="1401866" cy="1034291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6429" b="90000" l="0" r="99349">
                          <a14:backgroundMark x1="26221" y1="16429" x2="38925" y2="15000"/>
                          <a14:backgroundMark x1="24756" y1="16429" x2="26384" y2="16429"/>
                          <a14:backgroundMark x1="52606" y1="13571" x2="57980" y2="14286"/>
                          <a14:backgroundMark x1="53583" y1="15714" x2="50163" y2="15000"/>
                          <a14:backgroundMark x1="62052" y1="13571" x2="70195" y2="11429"/>
                          <a14:backgroundMark x1="82573" y1="8571" x2="85505" y2="8571"/>
                          <a14:backgroundMark x1="92182" y1="8571" x2="95440" y2="19286"/>
                          <a14:backgroundMark x1="92182" y1="7143" x2="86808" y2="7857"/>
                        </a14:backgroundRemoval>
                      </a14:imgEffect>
                      <a14:imgEffect>
                        <a14:brightnessContrast bright="-20000"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9097" y="5080156"/>
            <a:ext cx="1121321" cy="112132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9434" b="100000" l="0" r="1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2602698" y="-46853"/>
            <a:ext cx="6986607" cy="449933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490688" y="817907"/>
            <a:ext cx="505587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FF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CHẮP CÁNH ƯỚC MƠ</a:t>
            </a:r>
          </a:p>
        </p:txBody>
      </p:sp>
      <p:pic>
        <p:nvPicPr>
          <p:cNvPr id="33" name="Picture 32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235" y="235341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621" y="5190877"/>
            <a:ext cx="586883" cy="95802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51436" y="5300870"/>
            <a:ext cx="680911" cy="9556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492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5">
            <a:extLst>
              <a:ext uri="{FF2B5EF4-FFF2-40B4-BE49-F238E27FC236}">
                <a16:creationId xmlns:a16="http://schemas.microsoft.com/office/drawing/2014/main" id="{91F34EA5-BDDF-4EC6-9414-AB5BA2F965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53" t="45988" r="74753" b="10573"/>
          <a:stretch>
            <a:fillRect/>
          </a:stretch>
        </p:blipFill>
        <p:spPr bwMode="auto">
          <a:xfrm>
            <a:off x="4927600" y="1862138"/>
            <a:ext cx="2651125" cy="3019425"/>
          </a:xfrm>
          <a:prstGeom prst="rect">
            <a:avLst/>
          </a:prstGeom>
          <a:noFill/>
          <a:ln w="38100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395" name="Picture 6">
            <a:extLst>
              <a:ext uri="{FF2B5EF4-FFF2-40B4-BE49-F238E27FC236}">
                <a16:creationId xmlns:a16="http://schemas.microsoft.com/office/drawing/2014/main" id="{9A46D510-0C55-47FA-B535-FE6208843E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773" t="44778" r="1546" b="6696"/>
          <a:stretch>
            <a:fillRect/>
          </a:stretch>
        </p:blipFill>
        <p:spPr bwMode="auto">
          <a:xfrm>
            <a:off x="8734425" y="1858963"/>
            <a:ext cx="2878138" cy="3019425"/>
          </a:xfrm>
          <a:prstGeom prst="rect">
            <a:avLst/>
          </a:prstGeom>
          <a:noFill/>
          <a:ln w="28575">
            <a:solidFill>
              <a:srgbClr val="00B0F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396" name="TextBox 2">
            <a:extLst>
              <a:ext uri="{FF2B5EF4-FFF2-40B4-BE49-F238E27FC236}">
                <a16:creationId xmlns:a16="http://schemas.microsoft.com/office/drawing/2014/main" id="{A0EE2122-0275-4B94-B0AE-472C05E9D0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169863" y="5113338"/>
            <a:ext cx="4038601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Để nước chảy tràn, không khóa vòi.</a:t>
            </a:r>
          </a:p>
        </p:txBody>
      </p:sp>
      <p:sp>
        <p:nvSpPr>
          <p:cNvPr id="59397" name="TextBox 3">
            <a:extLst>
              <a:ext uri="{FF2B5EF4-FFF2-40B4-BE49-F238E27FC236}">
                <a16:creationId xmlns:a16="http://schemas.microsoft.com/office/drawing/2014/main" id="{96D042B4-5C77-4CA1-8013-28E266FD22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713288" y="5213350"/>
            <a:ext cx="307975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Vừa đánh răng, vừa xả nước</a:t>
            </a:r>
          </a:p>
        </p:txBody>
      </p:sp>
      <p:sp>
        <p:nvSpPr>
          <p:cNvPr id="59398" name="TextBox 9">
            <a:extLst>
              <a:ext uri="{FF2B5EF4-FFF2-40B4-BE49-F238E27FC236}">
                <a16:creationId xmlns:a16="http://schemas.microsoft.com/office/drawing/2014/main" id="{928D146B-B076-4A5B-897F-7F8FB8D168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7588" y="5213350"/>
            <a:ext cx="3519487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en-US" altLang="en-US" sz="3000" b="1">
                <a:latin typeface="Times New Roman" panose="02020603050405020304" pitchFamily="18" charset="0"/>
                <a:cs typeface="Times New Roman" panose="02020603050405020304" pitchFamily="18" charset="0"/>
              </a:rPr>
              <a:t>  Tưới cây, để nước chảy tràn lan.</a:t>
            </a:r>
          </a:p>
        </p:txBody>
      </p:sp>
      <p:sp>
        <p:nvSpPr>
          <p:cNvPr id="9" name="TextBox 3">
            <a:extLst>
              <a:ext uri="{FF2B5EF4-FFF2-40B4-BE49-F238E27FC236}">
                <a16:creationId xmlns:a16="http://schemas.microsoft.com/office/drawing/2014/main" id="{98966004-2BBF-4995-A8A7-A940E7959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2275" y="114300"/>
            <a:ext cx="8985250" cy="698500"/>
          </a:xfrm>
          <a:prstGeom prst="snip2DiagRect">
            <a:avLst/>
          </a:prstGeom>
          <a:solidFill>
            <a:srgbClr val="FFFF66"/>
          </a:solidFill>
          <a:ln>
            <a:noFill/>
          </a:ln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Những việc không </a:t>
            </a:r>
            <a:r>
              <a:rPr lang="en-US" altLang="en-US" sz="3200" b="1" i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nên làm </a:t>
            </a:r>
            <a:r>
              <a:rPr lang="en-US" altLang="en-US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 tiết kiệm nước là:</a:t>
            </a:r>
          </a:p>
        </p:txBody>
      </p:sp>
      <p:sp>
        <p:nvSpPr>
          <p:cNvPr id="14" name="12-Point Star 13">
            <a:extLst>
              <a:ext uri="{FF2B5EF4-FFF2-40B4-BE49-F238E27FC236}">
                <a16:creationId xmlns:a16="http://schemas.microsoft.com/office/drawing/2014/main" id="{647E696E-63B4-44E5-9878-36509B480ADE}"/>
              </a:ext>
            </a:extLst>
          </p:cNvPr>
          <p:cNvSpPr/>
          <p:nvPr/>
        </p:nvSpPr>
        <p:spPr>
          <a:xfrm>
            <a:off x="1357313" y="979488"/>
            <a:ext cx="984250" cy="779462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15" name="12-Point Star 14">
            <a:extLst>
              <a:ext uri="{FF2B5EF4-FFF2-40B4-BE49-F238E27FC236}">
                <a16:creationId xmlns:a16="http://schemas.microsoft.com/office/drawing/2014/main" id="{4E693450-7F03-4ED0-90C0-8AE08DB30F23}"/>
              </a:ext>
            </a:extLst>
          </p:cNvPr>
          <p:cNvSpPr/>
          <p:nvPr/>
        </p:nvSpPr>
        <p:spPr>
          <a:xfrm>
            <a:off x="9626600" y="977900"/>
            <a:ext cx="984250" cy="779463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</a:t>
            </a:r>
          </a:p>
        </p:txBody>
      </p:sp>
      <p:sp>
        <p:nvSpPr>
          <p:cNvPr id="16" name="12-Point Star 15">
            <a:extLst>
              <a:ext uri="{FF2B5EF4-FFF2-40B4-BE49-F238E27FC236}">
                <a16:creationId xmlns:a16="http://schemas.microsoft.com/office/drawing/2014/main" id="{3629A547-E8B4-40B7-9F75-6558AA05B81E}"/>
              </a:ext>
            </a:extLst>
          </p:cNvPr>
          <p:cNvSpPr/>
          <p:nvPr/>
        </p:nvSpPr>
        <p:spPr>
          <a:xfrm>
            <a:off x="5761038" y="947738"/>
            <a:ext cx="984250" cy="779462"/>
          </a:xfrm>
          <a:prstGeom prst="star12">
            <a:avLst/>
          </a:prstGeom>
          <a:solidFill>
            <a:srgbClr val="FF3399"/>
          </a:solidFill>
          <a:ln>
            <a:solidFill>
              <a:srgbClr val="FF33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7C84E5A1-4311-408C-B516-9893A24FE0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8" t="49715" r="10805" b="18475"/>
          <a:stretch>
            <a:fillRect/>
          </a:stretch>
        </p:blipFill>
        <p:spPr bwMode="auto">
          <a:xfrm>
            <a:off x="204251" y="1924369"/>
            <a:ext cx="3664799" cy="2953299"/>
          </a:xfrm>
          <a:prstGeom prst="rect">
            <a:avLst/>
          </a:prstGeom>
          <a:ln w="76200">
            <a:solidFill>
              <a:schemeClr val="tx1"/>
            </a:solidFill>
            <a:miter lim="800000"/>
            <a:headEnd/>
            <a:tailEnd/>
          </a:ln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59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593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9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593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593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93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593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96" grpId="0"/>
      <p:bldP spid="59397" grpId="0"/>
      <p:bldP spid="59398" grpId="0"/>
      <p:bldP spid="9" grpId="0" animBg="1"/>
      <p:bldP spid="14" grpId="0" animBg="1"/>
      <p:bldP spid="15" grpId="0" animBg="1"/>
      <p:bldP spid="16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" name="Google Shape;142;p7"/>
          <p:cNvPicPr preferRelativeResize="0"/>
          <p:nvPr/>
        </p:nvPicPr>
        <p:blipFill rotWithShape="1">
          <a:blip r:embed="rId3">
            <a:alphaModFix/>
          </a:blip>
          <a:srcRect l="6027" t="45612" r="46939" b="16614"/>
          <a:stretch/>
        </p:blipFill>
        <p:spPr>
          <a:xfrm>
            <a:off x="-1733108" y="-861237"/>
            <a:ext cx="16047189" cy="8580474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143" name="Google Shape;143;p7"/>
          <p:cNvPicPr preferRelativeResize="0"/>
          <p:nvPr/>
        </p:nvPicPr>
        <p:blipFill rotWithShape="1">
          <a:blip r:embed="rId4">
            <a:alphaModFix/>
          </a:blip>
          <a:srcRect l="35709" t="39297" r="39006" b="25614"/>
          <a:stretch/>
        </p:blipFill>
        <p:spPr>
          <a:xfrm rot="-1559529">
            <a:off x="1372757" y="487254"/>
            <a:ext cx="616738" cy="60464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p7"/>
          <p:cNvSpPr txBox="1"/>
          <p:nvPr/>
        </p:nvSpPr>
        <p:spPr>
          <a:xfrm>
            <a:off x="6575425" y="5821222"/>
            <a:ext cx="184150" cy="3667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rgbClr val="928886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p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46317" y="2980290"/>
            <a:ext cx="2928287" cy="3964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-768339" y="3132050"/>
            <a:ext cx="3621208" cy="3842262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7E20C30-94AA-444E-95EC-F2BDC4C8AFE6}"/>
              </a:ext>
            </a:extLst>
          </p:cNvPr>
          <p:cNvSpPr txBox="1"/>
          <p:nvPr/>
        </p:nvSpPr>
        <p:spPr>
          <a:xfrm>
            <a:off x="4224528" y="1312441"/>
            <a:ext cx="889939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i="1" u="sng" dirty="0">
                <a:solidFill>
                  <a:srgbClr val="FF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601AFE5-8F29-46B1-B02D-6F4C3D61E76F}"/>
              </a:ext>
            </a:extLst>
          </p:cNvPr>
          <p:cNvSpPr txBox="1"/>
          <p:nvPr/>
        </p:nvSpPr>
        <p:spPr>
          <a:xfrm>
            <a:off x="2459736" y="2289559"/>
            <a:ext cx="8714231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en-US" sz="1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phê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gây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1">
            <a:extLst>
              <a:ext uri="{FF2B5EF4-FFF2-40B4-BE49-F238E27FC236}">
                <a16:creationId xmlns:a16="http://schemas.microsoft.com/office/drawing/2014/main" id="{EBE2E4EB-C0A7-4C96-B690-3146698C9FE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4" t="4552" r="-114" b="14655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4">
            <a:extLst>
              <a:ext uri="{FF2B5EF4-FFF2-40B4-BE49-F238E27FC236}">
                <a16:creationId xmlns:a16="http://schemas.microsoft.com/office/drawing/2014/main" id="{86A5B4EA-9F92-4042-B650-704C93AA43D7}"/>
              </a:ext>
            </a:extLst>
          </p:cNvPr>
          <p:cNvSpPr txBox="1"/>
          <p:nvPr/>
        </p:nvSpPr>
        <p:spPr>
          <a:xfrm>
            <a:off x="339127" y="1216656"/>
            <a:ext cx="11734504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perspectiveFront"/>
              <a:lightRig rig="threePt" dir="t"/>
            </a:scene3d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Tại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sao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chúng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ta </a:t>
            </a:r>
          </a:p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cần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phải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kiệm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8800" b="1" i="1" dirty="0" err="1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nước</a:t>
            </a:r>
            <a:r>
              <a:rPr lang="en-US" sz="8800" b="1" i="1" dirty="0">
                <a:ln w="10160">
                  <a:solidFill>
                    <a:srgbClr val="FFC000">
                      <a:lumMod val="60000"/>
                      <a:lumOff val="40000"/>
                    </a:srgb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charset="0"/>
                <a:cs typeface="Times New Roman" panose="02020603050405020304" charset="0"/>
              </a:rPr>
              <a:t>?</a:t>
            </a:r>
          </a:p>
        </p:txBody>
      </p:sp>
    </p:spTree>
  </p:cSld>
  <p:clrMapOvr>
    <a:masterClrMapping/>
  </p:clrMapOvr>
  <p:transition spd="slow">
    <p:check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4">
            <a:extLst>
              <a:ext uri="{FF2B5EF4-FFF2-40B4-BE49-F238E27FC236}">
                <a16:creationId xmlns:a16="http://schemas.microsoft.com/office/drawing/2014/main" id="{C734A155-9595-4A7F-885B-7BAEDE6297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14725" y="1992313"/>
            <a:ext cx="66103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>
              <a:solidFill>
                <a:srgbClr val="000000"/>
              </a:solidFill>
            </a:endParaRPr>
          </a:p>
        </p:txBody>
      </p:sp>
      <p:sp>
        <p:nvSpPr>
          <p:cNvPr id="62467" name="TextBox 12">
            <a:extLst>
              <a:ext uri="{FF2B5EF4-FFF2-40B4-BE49-F238E27FC236}">
                <a16:creationId xmlns:a16="http://schemas.microsoft.com/office/drawing/2014/main" id="{40FEFCEE-D2B9-4B84-AC06-39129A8D8C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6350" y="476250"/>
            <a:ext cx="8510588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 sát và ghép từng cặp tranh cho phù hợp</a:t>
            </a:r>
          </a:p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7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 cặp tranh nói lên thông điệp gì?</a:t>
            </a:r>
          </a:p>
        </p:txBody>
      </p:sp>
      <p:pic>
        <p:nvPicPr>
          <p:cNvPr id="62468" name="Picture 13">
            <a:extLst>
              <a:ext uri="{FF2B5EF4-FFF2-40B4-BE49-F238E27FC236}">
                <a16:creationId xmlns:a16="http://schemas.microsoft.com/office/drawing/2014/main" id="{6F472720-EF9C-423A-BF95-38D5BCBAFE9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2170" r="76535" b="15056"/>
          <a:stretch>
            <a:fillRect/>
          </a:stretch>
        </p:blipFill>
        <p:spPr bwMode="auto">
          <a:xfrm>
            <a:off x="247650" y="2414588"/>
            <a:ext cx="2286000" cy="3557587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69" name="Picture 17">
            <a:extLst>
              <a:ext uri="{FF2B5EF4-FFF2-40B4-BE49-F238E27FC236}">
                <a16:creationId xmlns:a16="http://schemas.microsoft.com/office/drawing/2014/main" id="{14E14D76-FEE7-4412-AEF2-244BA51016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7" t="1750" r="989" b="17117"/>
          <a:stretch>
            <a:fillRect/>
          </a:stretch>
        </p:blipFill>
        <p:spPr bwMode="auto">
          <a:xfrm>
            <a:off x="6434138" y="2387600"/>
            <a:ext cx="2466975" cy="3557588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0" name="Picture 20">
            <a:extLst>
              <a:ext uri="{FF2B5EF4-FFF2-40B4-BE49-F238E27FC236}">
                <a16:creationId xmlns:a16="http://schemas.microsoft.com/office/drawing/2014/main" id="{17271A8D-E46B-4BDB-9A8D-635FEA3D39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0" t="488" r="25748" b="16483"/>
          <a:stretch>
            <a:fillRect/>
          </a:stretch>
        </p:blipFill>
        <p:spPr bwMode="auto">
          <a:xfrm>
            <a:off x="3197225" y="2398713"/>
            <a:ext cx="2573338" cy="3592512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471" name="Picture 22">
            <a:extLst>
              <a:ext uri="{FF2B5EF4-FFF2-40B4-BE49-F238E27FC236}">
                <a16:creationId xmlns:a16="http://schemas.microsoft.com/office/drawing/2014/main" id="{F699169E-F3A9-44B5-AD69-17B2F0591719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50" y="111125"/>
            <a:ext cx="4157663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2472" name="TextBox 15">
            <a:extLst>
              <a:ext uri="{FF2B5EF4-FFF2-40B4-BE49-F238E27FC236}">
                <a16:creationId xmlns:a16="http://schemas.microsoft.com/office/drawing/2014/main" id="{AAED18B7-CDA9-49F1-A315-BBC8892345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625" y="1201738"/>
            <a:ext cx="3440113" cy="43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2200" b="1">
                <a:latin typeface="Times New Roman" panose="02020603050405020304" pitchFamily="18" charset="0"/>
                <a:cs typeface="Times New Roman" panose="02020603050405020304" pitchFamily="18" charset="0"/>
              </a:rPr>
              <a:t>GHÉP TRANH – ĐOÁN Ý</a:t>
            </a:r>
          </a:p>
        </p:txBody>
      </p:sp>
      <p:sp>
        <p:nvSpPr>
          <p:cNvPr id="24" name="Oval Callout 23">
            <a:extLst>
              <a:ext uri="{FF2B5EF4-FFF2-40B4-BE49-F238E27FC236}">
                <a16:creationId xmlns:a16="http://schemas.microsoft.com/office/drawing/2014/main" id="{AD4B3AEB-B4EE-4652-B136-DBB4CF1774D9}"/>
              </a:ext>
            </a:extLst>
          </p:cNvPr>
          <p:cNvSpPr/>
          <p:nvPr/>
        </p:nvSpPr>
        <p:spPr>
          <a:xfrm>
            <a:off x="4505325" y="84138"/>
            <a:ext cx="7396163" cy="1719262"/>
          </a:xfrm>
          <a:prstGeom prst="wedgeEllipseCallout">
            <a:avLst>
              <a:gd name="adj1" fmla="val -54876"/>
              <a:gd name="adj2" fmla="val 32562"/>
            </a:avLst>
          </a:prstGeom>
          <a:noFill/>
          <a:ln w="28575"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2474" name="Picture 24">
            <a:extLst>
              <a:ext uri="{FF2B5EF4-FFF2-40B4-BE49-F238E27FC236}">
                <a16:creationId xmlns:a16="http://schemas.microsoft.com/office/drawing/2014/main" id="{917AC756-7DBE-43F5-99CF-CC51DFE883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5" r="52348" b="17712"/>
          <a:stretch>
            <a:fillRect/>
          </a:stretch>
        </p:blipFill>
        <p:spPr bwMode="auto">
          <a:xfrm>
            <a:off x="9426575" y="2360613"/>
            <a:ext cx="2474913" cy="3611562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12-Point Star 10">
            <a:extLst>
              <a:ext uri="{FF2B5EF4-FFF2-40B4-BE49-F238E27FC236}">
                <a16:creationId xmlns:a16="http://schemas.microsoft.com/office/drawing/2014/main" id="{16593C81-195A-4F23-8500-A1AAF567751E}"/>
              </a:ext>
            </a:extLst>
          </p:cNvPr>
          <p:cNvSpPr/>
          <p:nvPr/>
        </p:nvSpPr>
        <p:spPr>
          <a:xfrm>
            <a:off x="938213" y="6029325"/>
            <a:ext cx="904875" cy="731838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2" name="12-Point Star 11">
            <a:extLst>
              <a:ext uri="{FF2B5EF4-FFF2-40B4-BE49-F238E27FC236}">
                <a16:creationId xmlns:a16="http://schemas.microsoft.com/office/drawing/2014/main" id="{D02D6E31-E530-4A3A-9D6F-5B8A62311441}"/>
              </a:ext>
            </a:extLst>
          </p:cNvPr>
          <p:cNvSpPr/>
          <p:nvPr/>
        </p:nvSpPr>
        <p:spPr>
          <a:xfrm>
            <a:off x="3979863" y="6029325"/>
            <a:ext cx="904875" cy="731838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12-Point Star 12">
            <a:extLst>
              <a:ext uri="{FF2B5EF4-FFF2-40B4-BE49-F238E27FC236}">
                <a16:creationId xmlns:a16="http://schemas.microsoft.com/office/drawing/2014/main" id="{33707C26-E20F-49B0-9542-045768C03A65}"/>
              </a:ext>
            </a:extLst>
          </p:cNvPr>
          <p:cNvSpPr/>
          <p:nvPr/>
        </p:nvSpPr>
        <p:spPr>
          <a:xfrm>
            <a:off x="7129463" y="6037263"/>
            <a:ext cx="904875" cy="731837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4" name="12-Point Star 13">
            <a:extLst>
              <a:ext uri="{FF2B5EF4-FFF2-40B4-BE49-F238E27FC236}">
                <a16:creationId xmlns:a16="http://schemas.microsoft.com/office/drawing/2014/main" id="{EAE98A7E-5ABE-4A2A-BFFD-2033280D2201}"/>
              </a:ext>
            </a:extLst>
          </p:cNvPr>
          <p:cNvSpPr/>
          <p:nvPr/>
        </p:nvSpPr>
        <p:spPr>
          <a:xfrm>
            <a:off x="10328275" y="6029325"/>
            <a:ext cx="904875" cy="731838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7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247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624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24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24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624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2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624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2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624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62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467" grpId="0"/>
      <p:bldP spid="62472" grpId="0"/>
      <p:bldP spid="24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ight Arrow 13">
            <a:extLst>
              <a:ext uri="{FF2B5EF4-FFF2-40B4-BE49-F238E27FC236}">
                <a16:creationId xmlns:a16="http://schemas.microsoft.com/office/drawing/2014/main" id="{9617D45A-194F-4A62-A764-723DE582C14F}"/>
              </a:ext>
            </a:extLst>
          </p:cNvPr>
          <p:cNvSpPr/>
          <p:nvPr/>
        </p:nvSpPr>
        <p:spPr>
          <a:xfrm>
            <a:off x="2641600" y="5026025"/>
            <a:ext cx="414338" cy="3460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63491" name="Picture 13">
            <a:extLst>
              <a:ext uri="{FF2B5EF4-FFF2-40B4-BE49-F238E27FC236}">
                <a16:creationId xmlns:a16="http://schemas.microsoft.com/office/drawing/2014/main" id="{11E7F95E-DF1C-4CC5-B222-EECB8F8EDD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2170" r="76535" b="15056"/>
          <a:stretch>
            <a:fillRect/>
          </a:stretch>
        </p:blipFill>
        <p:spPr bwMode="auto">
          <a:xfrm>
            <a:off x="285750" y="71438"/>
            <a:ext cx="2286000" cy="2835275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2" name="Picture 17">
            <a:extLst>
              <a:ext uri="{FF2B5EF4-FFF2-40B4-BE49-F238E27FC236}">
                <a16:creationId xmlns:a16="http://schemas.microsoft.com/office/drawing/2014/main" id="{569374A9-DE75-4CF5-A2D4-F3E00BFB59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7" t="1750" r="989" b="17117"/>
          <a:stretch>
            <a:fillRect/>
          </a:stretch>
        </p:blipFill>
        <p:spPr bwMode="auto">
          <a:xfrm>
            <a:off x="6302375" y="87313"/>
            <a:ext cx="2466975" cy="2835275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3" name="Picture 20">
            <a:extLst>
              <a:ext uri="{FF2B5EF4-FFF2-40B4-BE49-F238E27FC236}">
                <a16:creationId xmlns:a16="http://schemas.microsoft.com/office/drawing/2014/main" id="{1F9CBF28-2F2D-4AB9-B689-DA76F3B7AE0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0" t="488" r="25748" b="16483"/>
          <a:stretch>
            <a:fillRect/>
          </a:stretch>
        </p:blipFill>
        <p:spPr bwMode="auto">
          <a:xfrm>
            <a:off x="3095625" y="95250"/>
            <a:ext cx="2573338" cy="2835275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4" name="Picture 24">
            <a:extLst>
              <a:ext uri="{FF2B5EF4-FFF2-40B4-BE49-F238E27FC236}">
                <a16:creationId xmlns:a16="http://schemas.microsoft.com/office/drawing/2014/main" id="{10308D09-3351-45EF-8753-676205E72F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5" r="52348" b="17712"/>
          <a:stretch>
            <a:fillRect/>
          </a:stretch>
        </p:blipFill>
        <p:spPr bwMode="auto">
          <a:xfrm>
            <a:off x="9509125" y="71438"/>
            <a:ext cx="2474913" cy="2835275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5" name="Picture 13">
            <a:extLst>
              <a:ext uri="{FF2B5EF4-FFF2-40B4-BE49-F238E27FC236}">
                <a16:creationId xmlns:a16="http://schemas.microsoft.com/office/drawing/2014/main" id="{3BAB8170-E175-4973-8CEB-17218D7149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0" t="2170" r="76535" b="15056"/>
          <a:stretch>
            <a:fillRect/>
          </a:stretch>
        </p:blipFill>
        <p:spPr bwMode="auto">
          <a:xfrm>
            <a:off x="285750" y="3355975"/>
            <a:ext cx="2286000" cy="2836863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6" name="Picture 24">
            <a:extLst>
              <a:ext uri="{FF2B5EF4-FFF2-40B4-BE49-F238E27FC236}">
                <a16:creationId xmlns:a16="http://schemas.microsoft.com/office/drawing/2014/main" id="{A1323DAF-E511-4B05-8BE7-DA16EEB7AA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5" r="52348" b="17712"/>
          <a:stretch>
            <a:fillRect/>
          </a:stretch>
        </p:blipFill>
        <p:spPr bwMode="auto">
          <a:xfrm>
            <a:off x="3125788" y="3355975"/>
            <a:ext cx="2474912" cy="286385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7" name="Picture 20">
            <a:extLst>
              <a:ext uri="{FF2B5EF4-FFF2-40B4-BE49-F238E27FC236}">
                <a16:creationId xmlns:a16="http://schemas.microsoft.com/office/drawing/2014/main" id="{36BEA16F-DCFC-42FC-9BF1-77D721B8BF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20" t="488" r="25748" b="16483"/>
          <a:stretch>
            <a:fillRect/>
          </a:stretch>
        </p:blipFill>
        <p:spPr bwMode="auto">
          <a:xfrm>
            <a:off x="6283325" y="3325813"/>
            <a:ext cx="2505075" cy="28956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498" name="Picture 17">
            <a:extLst>
              <a:ext uri="{FF2B5EF4-FFF2-40B4-BE49-F238E27FC236}">
                <a16:creationId xmlns:a16="http://schemas.microsoft.com/office/drawing/2014/main" id="{B20896E6-D427-421C-AAC0-445E05A414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87" t="1750" r="989" b="17117"/>
          <a:stretch>
            <a:fillRect/>
          </a:stretch>
        </p:blipFill>
        <p:spPr bwMode="auto">
          <a:xfrm>
            <a:off x="9564688" y="3355975"/>
            <a:ext cx="2468562" cy="2895600"/>
          </a:xfrm>
          <a:prstGeom prst="rect">
            <a:avLst/>
          </a:prstGeom>
          <a:noFill/>
          <a:ln w="38100">
            <a:solidFill>
              <a:srgbClr val="CC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" name="12-Point Star 25">
            <a:extLst>
              <a:ext uri="{FF2B5EF4-FFF2-40B4-BE49-F238E27FC236}">
                <a16:creationId xmlns:a16="http://schemas.microsoft.com/office/drawing/2014/main" id="{31B0A403-DCB7-43DB-BED0-BFD08549DC8A}"/>
              </a:ext>
            </a:extLst>
          </p:cNvPr>
          <p:cNvSpPr/>
          <p:nvPr/>
        </p:nvSpPr>
        <p:spPr>
          <a:xfrm>
            <a:off x="1079500" y="2613025"/>
            <a:ext cx="698500" cy="633413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27" name="12-Point Star 26">
            <a:extLst>
              <a:ext uri="{FF2B5EF4-FFF2-40B4-BE49-F238E27FC236}">
                <a16:creationId xmlns:a16="http://schemas.microsoft.com/office/drawing/2014/main" id="{1BA8D158-D4F3-4FF8-A50B-D4EEE78BB339}"/>
              </a:ext>
            </a:extLst>
          </p:cNvPr>
          <p:cNvSpPr/>
          <p:nvPr/>
        </p:nvSpPr>
        <p:spPr>
          <a:xfrm>
            <a:off x="10445750" y="2589213"/>
            <a:ext cx="708025" cy="633412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28" name="12-Point Star 27">
            <a:extLst>
              <a:ext uri="{FF2B5EF4-FFF2-40B4-BE49-F238E27FC236}">
                <a16:creationId xmlns:a16="http://schemas.microsoft.com/office/drawing/2014/main" id="{236A71C1-74F4-4167-92BC-6FE6F7DFEF6D}"/>
              </a:ext>
            </a:extLst>
          </p:cNvPr>
          <p:cNvSpPr/>
          <p:nvPr/>
        </p:nvSpPr>
        <p:spPr>
          <a:xfrm>
            <a:off x="4010025" y="2644775"/>
            <a:ext cx="708025" cy="635000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29" name="12-Point Star 28">
            <a:extLst>
              <a:ext uri="{FF2B5EF4-FFF2-40B4-BE49-F238E27FC236}">
                <a16:creationId xmlns:a16="http://schemas.microsoft.com/office/drawing/2014/main" id="{9C4A18BC-207D-48EB-8F03-6AF2C06A8B22}"/>
              </a:ext>
            </a:extLst>
          </p:cNvPr>
          <p:cNvSpPr/>
          <p:nvPr/>
        </p:nvSpPr>
        <p:spPr>
          <a:xfrm>
            <a:off x="7226300" y="2644775"/>
            <a:ext cx="708025" cy="635000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0" name="12-Point Star 29">
            <a:extLst>
              <a:ext uri="{FF2B5EF4-FFF2-40B4-BE49-F238E27FC236}">
                <a16:creationId xmlns:a16="http://schemas.microsoft.com/office/drawing/2014/main" id="{C4EA5CCB-56E0-4CA8-9C60-D023BC30042B}"/>
              </a:ext>
            </a:extLst>
          </p:cNvPr>
          <p:cNvSpPr/>
          <p:nvPr/>
        </p:nvSpPr>
        <p:spPr>
          <a:xfrm>
            <a:off x="1066800" y="5959475"/>
            <a:ext cx="708025" cy="635000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31" name="12-Point Star 30">
            <a:extLst>
              <a:ext uri="{FF2B5EF4-FFF2-40B4-BE49-F238E27FC236}">
                <a16:creationId xmlns:a16="http://schemas.microsoft.com/office/drawing/2014/main" id="{9565179D-1FC8-4011-8A66-02426D093FED}"/>
              </a:ext>
            </a:extLst>
          </p:cNvPr>
          <p:cNvSpPr/>
          <p:nvPr/>
        </p:nvSpPr>
        <p:spPr>
          <a:xfrm>
            <a:off x="4064000" y="5961063"/>
            <a:ext cx="708025" cy="635000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32" name="12-Point Star 31">
            <a:extLst>
              <a:ext uri="{FF2B5EF4-FFF2-40B4-BE49-F238E27FC236}">
                <a16:creationId xmlns:a16="http://schemas.microsoft.com/office/drawing/2014/main" id="{5ED4AB2F-F825-4FEC-BE66-7B82F53973CE}"/>
              </a:ext>
            </a:extLst>
          </p:cNvPr>
          <p:cNvSpPr/>
          <p:nvPr/>
        </p:nvSpPr>
        <p:spPr>
          <a:xfrm>
            <a:off x="7226300" y="5902325"/>
            <a:ext cx="708025" cy="635000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33" name="12-Point Star 32">
            <a:extLst>
              <a:ext uri="{FF2B5EF4-FFF2-40B4-BE49-F238E27FC236}">
                <a16:creationId xmlns:a16="http://schemas.microsoft.com/office/drawing/2014/main" id="{96C9C3CB-17E6-47BB-BF45-43A4C1A6BCAC}"/>
              </a:ext>
            </a:extLst>
          </p:cNvPr>
          <p:cNvSpPr/>
          <p:nvPr/>
        </p:nvSpPr>
        <p:spPr>
          <a:xfrm>
            <a:off x="10534650" y="5910263"/>
            <a:ext cx="708025" cy="633412"/>
          </a:xfrm>
          <a:prstGeom prst="star12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800" b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34" name="Right Arrow 33">
            <a:extLst>
              <a:ext uri="{FF2B5EF4-FFF2-40B4-BE49-F238E27FC236}">
                <a16:creationId xmlns:a16="http://schemas.microsoft.com/office/drawing/2014/main" id="{A384F405-C1B8-4AC9-AFFF-D40CB75CBACD}"/>
              </a:ext>
            </a:extLst>
          </p:cNvPr>
          <p:cNvSpPr/>
          <p:nvPr/>
        </p:nvSpPr>
        <p:spPr>
          <a:xfrm>
            <a:off x="8951913" y="5026025"/>
            <a:ext cx="414337" cy="346075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D57118C1-A036-48E7-8298-8921640EA960}"/>
              </a:ext>
            </a:extLst>
          </p:cNvPr>
          <p:cNvCxnSpPr/>
          <p:nvPr/>
        </p:nvCxnSpPr>
        <p:spPr>
          <a:xfrm>
            <a:off x="1630363" y="6762750"/>
            <a:ext cx="25796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6" name="Oval 5">
            <a:extLst>
              <a:ext uri="{FF2B5EF4-FFF2-40B4-BE49-F238E27FC236}">
                <a16:creationId xmlns:a16="http://schemas.microsoft.com/office/drawing/2014/main" id="{1EEAD4F2-1626-40F6-A324-74FB0E1B613C}"/>
              </a:ext>
            </a:extLst>
          </p:cNvPr>
          <p:cNvSpPr/>
          <p:nvPr/>
        </p:nvSpPr>
        <p:spPr>
          <a:xfrm>
            <a:off x="2482850" y="6227763"/>
            <a:ext cx="666750" cy="522287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AC9D0452-B2C7-4EA6-A91E-2AFDA03CE6B3}"/>
              </a:ext>
            </a:extLst>
          </p:cNvPr>
          <p:cNvCxnSpPr/>
          <p:nvPr/>
        </p:nvCxnSpPr>
        <p:spPr>
          <a:xfrm>
            <a:off x="7954963" y="6750050"/>
            <a:ext cx="2579687" cy="0"/>
          </a:xfrm>
          <a:prstGeom prst="lin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35" name="Oval 34">
            <a:extLst>
              <a:ext uri="{FF2B5EF4-FFF2-40B4-BE49-F238E27FC236}">
                <a16:creationId xmlns:a16="http://schemas.microsoft.com/office/drawing/2014/main" id="{C86E455F-F96B-4B21-804C-7CFF085790A1}"/>
              </a:ext>
            </a:extLst>
          </p:cNvPr>
          <p:cNvSpPr/>
          <p:nvPr/>
        </p:nvSpPr>
        <p:spPr>
          <a:xfrm>
            <a:off x="8843963" y="6200775"/>
            <a:ext cx="665162" cy="522288"/>
          </a:xfrm>
          <a:prstGeom prst="ellipse">
            <a:avLst/>
          </a:prstGeom>
          <a:solidFill>
            <a:srgbClr val="FF66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200" b="1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4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34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34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3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634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3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63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34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634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634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6" dur="500"/>
                                        <p:tgtEl>
                                          <p:spTgt spid="634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634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6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70">
          <a:fgClr>
            <a:srgbClr val="FF99CC"/>
          </a:fgClr>
          <a:bgClr>
            <a:schemeClr val="bg1"/>
          </a:bgClr>
        </a:pattFill>
        <a:effectLst/>
      </p:bgPr>
    </p:bg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0" name="Google Shape;250;p20"/>
          <p:cNvPicPr preferRelativeResize="0"/>
          <p:nvPr/>
        </p:nvPicPr>
        <p:blipFill rotWithShape="1">
          <a:blip r:embed="rId3">
            <a:alphaModFix/>
          </a:blip>
          <a:srcRect l="6027" t="45612" r="46939" b="16614"/>
          <a:stretch/>
        </p:blipFill>
        <p:spPr>
          <a:xfrm>
            <a:off x="383835" y="772768"/>
            <a:ext cx="11709690" cy="5426981"/>
          </a:xfrm>
          <a:prstGeom prst="rect">
            <a:avLst/>
          </a:prstGeom>
          <a:noFill/>
          <a:ln>
            <a:noFill/>
          </a:ln>
          <a:effectLst>
            <a:outerShdw blurRad="50800" dist="63500" dir="5400000" sx="102000" sy="102000" algn="ctr" rotWithShape="0">
              <a:srgbClr val="000000">
                <a:alpha val="42745"/>
              </a:srgbClr>
            </a:outerShdw>
          </a:effectLst>
        </p:spPr>
      </p:pic>
      <p:pic>
        <p:nvPicPr>
          <p:cNvPr id="5" name="Google Shape;206;p14">
            <a:extLst>
              <a:ext uri="{FF2B5EF4-FFF2-40B4-BE49-F238E27FC236}">
                <a16:creationId xmlns:a16="http://schemas.microsoft.com/office/drawing/2014/main" id="{3871128C-1A9C-49C9-BE59-98A58F951AE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480093" y="2885968"/>
            <a:ext cx="6480151" cy="4265515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BB09105-03F4-42D3-AB82-0537DC75ECFA}"/>
              </a:ext>
            </a:extLst>
          </p:cNvPr>
          <p:cNvSpPr txBox="1"/>
          <p:nvPr/>
        </p:nvSpPr>
        <p:spPr>
          <a:xfrm>
            <a:off x="2657475" y="2563296"/>
            <a:ext cx="73509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sz="40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0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sz="40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40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0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0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40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000" b="1" dirty="0">
                <a:solidFill>
                  <a:srgbClr val="FF151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2" descr="người trồng cà phê điêu đứng vì hạn hán">
            <a:extLst>
              <a:ext uri="{FF2B5EF4-FFF2-40B4-BE49-F238E27FC236}">
                <a16:creationId xmlns:a16="http://schemas.microsoft.com/office/drawing/2014/main" id="{F9CE5899-60E6-40D1-A123-3DF739B398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687513"/>
            <a:ext cx="5421313" cy="323056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539" name="Picture 5" descr="Hạn mặn khốc liệt, 96.000 hộ dân ở ĐBSCL thiếu nước sinh hoạt">
            <a:extLst>
              <a:ext uri="{FF2B5EF4-FFF2-40B4-BE49-F238E27FC236}">
                <a16:creationId xmlns:a16="http://schemas.microsoft.com/office/drawing/2014/main" id="{244899D4-DC32-45F4-93EC-921024BA9F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3013" y="207963"/>
            <a:ext cx="5600700" cy="3194050"/>
          </a:xfrm>
          <a:prstGeom prst="rect">
            <a:avLst/>
          </a:prstGeom>
          <a:noFill/>
          <a:ln w="57150">
            <a:solidFill>
              <a:srgbClr val="FF1515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5540" name="Rectangle 1">
            <a:extLst>
              <a:ext uri="{FF2B5EF4-FFF2-40B4-BE49-F238E27FC236}">
                <a16:creationId xmlns:a16="http://schemas.microsoft.com/office/drawing/2014/main" id="{D2B6249C-CA7B-4D1F-A30C-F90355BC5A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5200650"/>
            <a:ext cx="5894388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Thiếu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r>
              <a:rPr lang="en-US" altLang="en-US" sz="4000" b="1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endParaRPr lang="en-US" altLang="en-US" sz="4000" b="1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5541" name="TextBox 2">
            <a:extLst>
              <a:ext uri="{FF2B5EF4-FFF2-40B4-BE49-F238E27FC236}">
                <a16:creationId xmlns:a16="http://schemas.microsoft.com/office/drawing/2014/main" id="{8606E79A-BF91-45FE-91C4-BA35422F57F1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6946900" y="3582988"/>
            <a:ext cx="86201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mặn</a:t>
            </a:r>
            <a:r>
              <a:rPr lang="en-US" altLang="en-US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ĐBSCL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55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5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" dur="500"/>
                                        <p:tgtEl>
                                          <p:spTgt spid="65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55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65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/>
      <p:bldP spid="65541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Picture 2" descr="Xót xa cảnh người dân châu Phi chắt chiu từng giọt nước -">
            <a:extLst>
              <a:ext uri="{FF2B5EF4-FFF2-40B4-BE49-F238E27FC236}">
                <a16:creationId xmlns:a16="http://schemas.microsoft.com/office/drawing/2014/main" id="{1530F5E5-C173-4D4C-B4CB-202AE2ACA7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0465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63" name="Picture 4" descr="Di cư nội địa và hệ lụy">
            <a:extLst>
              <a:ext uri="{FF2B5EF4-FFF2-40B4-BE49-F238E27FC236}">
                <a16:creationId xmlns:a16="http://schemas.microsoft.com/office/drawing/2014/main" id="{EC4BE0B3-34A8-4A43-87A0-25875E9FA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5775" y="0"/>
            <a:ext cx="3833813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8" name="AutoShape 6" descr="Châu Phi đối mặt với nguy cơ cạn kiệt nguồn nước - KhoaHoc.tv">
            <a:extLst>
              <a:ext uri="{FF2B5EF4-FFF2-40B4-BE49-F238E27FC236}">
                <a16:creationId xmlns:a16="http://schemas.microsoft.com/office/drawing/2014/main" id="{4F83796F-2F61-4929-892C-8B1C2C9411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44463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09" name="AutoShape 8" descr="Châu Phi đối mặt với nguy cơ cạn kiệt nguồn nước - KhoaHoc.tv">
            <a:extLst>
              <a:ext uri="{FF2B5EF4-FFF2-40B4-BE49-F238E27FC236}">
                <a16:creationId xmlns:a16="http://schemas.microsoft.com/office/drawing/2014/main" id="{238B3936-8010-4690-A005-4D8AD298B68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296863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0" name="AutoShape 10" descr="Châu Phi đối mặt với nguy cơ cạn kiệt nguồn nước - KhoaHoc.tv">
            <a:extLst>
              <a:ext uri="{FF2B5EF4-FFF2-40B4-BE49-F238E27FC236}">
                <a16:creationId xmlns:a16="http://schemas.microsoft.com/office/drawing/2014/main" id="{4AE9A692-D6F9-4EF7-8F42-3CECDE6F6121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9263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sp>
        <p:nvSpPr>
          <p:cNvPr id="72711" name="AutoShape 12" descr="Châu Phi đối mặt với nguy cơ cạn kiệt nguồn nước - KhoaHoc.tv">
            <a:extLst>
              <a:ext uri="{FF2B5EF4-FFF2-40B4-BE49-F238E27FC236}">
                <a16:creationId xmlns:a16="http://schemas.microsoft.com/office/drawing/2014/main" id="{7F14F688-A146-4FBC-8592-0AD06CC318B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663" y="312738"/>
            <a:ext cx="2116137" cy="2116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6568" name="Picture 7">
            <a:extLst>
              <a:ext uri="{FF2B5EF4-FFF2-40B4-BE49-F238E27FC236}">
                <a16:creationId xmlns:a16="http://schemas.microsoft.com/office/drawing/2014/main" id="{5E99C805-4198-4FF6-A84D-A0EA98A12B0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563" y="3825875"/>
            <a:ext cx="3756025" cy="302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3" name="AutoShape 14" descr="Tình trạng thiếu nước sạch ở Việt Nam và Thế Giới - PETRO PRO OIL GAS  TRADING SERVICES CO., LTD.">
            <a:extLst>
              <a:ext uri="{FF2B5EF4-FFF2-40B4-BE49-F238E27FC236}">
                <a16:creationId xmlns:a16="http://schemas.microsoft.com/office/drawing/2014/main" id="{5E584D3A-25EA-4DA7-AA9C-2E10D27B226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1663" y="3127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6570" name="Picture 10">
            <a:extLst>
              <a:ext uri="{FF2B5EF4-FFF2-40B4-BE49-F238E27FC236}">
                <a16:creationId xmlns:a16="http://schemas.microsoft.com/office/drawing/2014/main" id="{91DAA662-2984-4F18-B489-56B3D392E1A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0"/>
            <a:ext cx="3835400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15" name="AutoShape 16" descr="Xót xa cảnh người dân châu Phi chắt chiu từng giọt nước -">
            <a:extLst>
              <a:ext uri="{FF2B5EF4-FFF2-40B4-BE49-F238E27FC236}">
                <a16:creationId xmlns:a16="http://schemas.microsoft.com/office/drawing/2014/main" id="{6DD3E9E3-B3F9-4466-94BB-43E7ECCA4CEE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54063" y="4651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1800"/>
          </a:p>
        </p:txBody>
      </p:sp>
      <p:pic>
        <p:nvPicPr>
          <p:cNvPr id="66572" name="Picture 13">
            <a:extLst>
              <a:ext uri="{FF2B5EF4-FFF2-40B4-BE49-F238E27FC236}">
                <a16:creationId xmlns:a16="http://schemas.microsoft.com/office/drawing/2014/main" id="{A2BD7E3A-F1B3-4952-B2A2-61C80FCDAF1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3338"/>
            <a:ext cx="4046538" cy="305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6573" name="Picture 14">
            <a:extLst>
              <a:ext uri="{FF2B5EF4-FFF2-40B4-BE49-F238E27FC236}">
                <a16:creationId xmlns:a16="http://schemas.microsoft.com/office/drawing/2014/main" id="{E361D5C4-D405-4E4C-905C-7D002825AD6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6600" y="3843338"/>
            <a:ext cx="3833813" cy="3043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own Ribbon 15">
            <a:extLst>
              <a:ext uri="{FF2B5EF4-FFF2-40B4-BE49-F238E27FC236}">
                <a16:creationId xmlns:a16="http://schemas.microsoft.com/office/drawing/2014/main" id="{57329877-D306-440D-B91A-738E9245974C}"/>
              </a:ext>
            </a:extLst>
          </p:cNvPr>
          <p:cNvSpPr/>
          <p:nvPr/>
        </p:nvSpPr>
        <p:spPr>
          <a:xfrm>
            <a:off x="1658938" y="2428875"/>
            <a:ext cx="8510587" cy="1657350"/>
          </a:xfrm>
          <a:prstGeom prst="ribbon">
            <a:avLst/>
          </a:prstGeom>
          <a:solidFill>
            <a:srgbClr val="00B0F0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400" b="1">
                <a:latin typeface="Times New Roman" panose="02020603050405020304" pitchFamily="18" charset="0"/>
                <a:cs typeface="Times New Roman" panose="02020603050405020304" pitchFamily="18" charset="0"/>
              </a:rPr>
              <a:t>Thiếu nước ở Châu Phi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656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6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656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6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57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6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657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65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656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65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6657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665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 nodeType="clickPar">
                      <p:stCondLst>
                        <p:cond delay="indefinite"/>
                      </p:stCondLst>
                      <p:childTnLst>
                        <p:par>
                          <p:cTn id="4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2,2 tỷ người đang sống thiếu nước sạch trên khắp thế giới. - Bệnh Viện Nhi  Đồng Thành Phố">
            <a:extLst>
              <a:ext uri="{FF2B5EF4-FFF2-40B4-BE49-F238E27FC236}">
                <a16:creationId xmlns:a16="http://schemas.microsoft.com/office/drawing/2014/main" id="{AD8B94AC-B165-4C4C-A44B-D5F27F216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5980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7" name="Rectangle 1">
            <a:extLst>
              <a:ext uri="{FF2B5EF4-FFF2-40B4-BE49-F238E27FC236}">
                <a16:creationId xmlns:a16="http://schemas.microsoft.com/office/drawing/2014/main" id="{87DB6F47-679D-4D3B-8C56-518548252F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36638" y="4954588"/>
            <a:ext cx="10785475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en-US" sz="360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Tình trạng thiếu nước của một số nước trên thế giới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7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7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8610" name="Picture 2" descr="Khắc phục tình trạng thiếu nước sinh hoạt ở vùng hạn, mặn nghiêm trọng">
            <a:extLst>
              <a:ext uri="{FF2B5EF4-FFF2-40B4-BE49-F238E27FC236}">
                <a16:creationId xmlns:a16="http://schemas.microsoft.com/office/drawing/2014/main" id="{37A4384E-AB56-4149-BB72-9EC0F790B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5088"/>
            <a:ext cx="4951413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1" name="Picture 6" descr="Công ty Cổ phần Nước sạch Bắc Giang: Nâng công suất cấp nước Khu công  nghiệp Song Khê - Nội Hoàng |=&amp;gt; Đăng trên báo Bắc Giang">
            <a:extLst>
              <a:ext uri="{FF2B5EF4-FFF2-40B4-BE49-F238E27FC236}">
                <a16:creationId xmlns:a16="http://schemas.microsoft.com/office/drawing/2014/main" id="{E593F686-5E33-467A-8E67-FCE30D9B4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-65088"/>
            <a:ext cx="4732337" cy="3357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2" name="Picture 10" descr="78% hộ dân khu vực nông thôn được tiếp cận nước sạch từ các hệ thống cấp  nước - Hànộimới">
            <a:extLst>
              <a:ext uri="{FF2B5EF4-FFF2-40B4-BE49-F238E27FC236}">
                <a16:creationId xmlns:a16="http://schemas.microsoft.com/office/drawing/2014/main" id="{5FB18E15-A3B8-4389-940B-A541C1D7A7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638550"/>
            <a:ext cx="4951413" cy="321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13" name="Picture 12" descr="Điều chỉnh quy hoạch cấp nước Thủ đô: Yêu cầu cấp thiết - Hànộimới">
            <a:extLst>
              <a:ext uri="{FF2B5EF4-FFF2-40B4-BE49-F238E27FC236}">
                <a16:creationId xmlns:a16="http://schemas.microsoft.com/office/drawing/2014/main" id="{2266F284-9B89-4415-BEBF-F80F1C819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9663" y="3597275"/>
            <a:ext cx="4732337" cy="3148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Vertical Scroll 4">
            <a:extLst>
              <a:ext uri="{FF2B5EF4-FFF2-40B4-BE49-F238E27FC236}">
                <a16:creationId xmlns:a16="http://schemas.microsoft.com/office/drawing/2014/main" id="{90ECDD5B-F279-43FE-8236-0A294B9D822A}"/>
              </a:ext>
            </a:extLst>
          </p:cNvPr>
          <p:cNvSpPr/>
          <p:nvPr/>
        </p:nvSpPr>
        <p:spPr>
          <a:xfrm>
            <a:off x="4198938" y="993775"/>
            <a:ext cx="4011612" cy="4943475"/>
          </a:xfrm>
          <a:prstGeom prst="verticalScroll">
            <a:avLst/>
          </a:prstGeom>
          <a:solidFill>
            <a:srgbClr val="FFFF66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người công nhân đang miệt mài lắp đặt </a:t>
            </a:r>
          </a:p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 thống </a:t>
            </a:r>
          </a:p>
          <a:p>
            <a:pPr algn="ctr">
              <a:defRPr/>
            </a:pPr>
            <a:r>
              <a:rPr lang="en-US" sz="36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 nước sạch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68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86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686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686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26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2703" y="452812"/>
            <a:ext cx="8752115" cy="5758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TextBox 27"/>
          <p:cNvSpPr txBox="1"/>
          <p:nvPr/>
        </p:nvSpPr>
        <p:spPr>
          <a:xfrm>
            <a:off x="2609033" y="1702780"/>
            <a:ext cx="695945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trận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lớn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cuốn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mất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gỗ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bạn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nhỏ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đến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trường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en-US" sz="28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giúp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tốt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bụng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cây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cầu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mới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trả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lời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đúng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8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hỏi</a:t>
            </a:r>
            <a:r>
              <a:rPr lang="en-US" sz="28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30" name="Picture 2" descr="C:\Users\ADMIN\Desktop\Tai nguyen thiet ke tro choi\Bảng gỗ\Picture1 (2)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7920" y="5878486"/>
            <a:ext cx="1541130" cy="6551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utoShape 2">
            <a:extLst>
              <a:ext uri="{FF2B5EF4-FFF2-40B4-BE49-F238E27FC236}">
                <a16:creationId xmlns:a16="http://schemas.microsoft.com/office/drawing/2014/main" id="{3468698C-7DBB-47ED-82F9-0E4106B4F333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4728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634" name="Picture 2" descr="Phát triển hệ thống cung cấp nước sạch: Nhiệm vụ cần sự quyết tâm cao -  Hànộimới">
            <a:extLst>
              <a:ext uri="{FF2B5EF4-FFF2-40B4-BE49-F238E27FC236}">
                <a16:creationId xmlns:a16="http://schemas.microsoft.com/office/drawing/2014/main" id="{34ADAF10-B8C3-454F-AAFE-6116046724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463" y="222250"/>
            <a:ext cx="5813425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5" name="Picture 7" descr="Hà Nội: Đưa vào vận hành nhà máy nước sạch có quy mô lớn nhất miền">
            <a:extLst>
              <a:ext uri="{FF2B5EF4-FFF2-40B4-BE49-F238E27FC236}">
                <a16:creationId xmlns:a16="http://schemas.microsoft.com/office/drawing/2014/main" id="{597B0715-6D73-4B7F-A512-E9F8D60E3C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2963" y="3579813"/>
            <a:ext cx="5278437" cy="318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9636" name="Picture 6" descr="Bà Rịa - Vũng Tàu: Mở rộng nhà máy nước Hồ Đá Đen">
            <a:extLst>
              <a:ext uri="{FF2B5EF4-FFF2-40B4-BE49-F238E27FC236}">
                <a16:creationId xmlns:a16="http://schemas.microsoft.com/office/drawing/2014/main" id="{D9D64EDB-0078-4D09-8345-CEDED5132A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51" b="23244"/>
          <a:stretch>
            <a:fillRect/>
          </a:stretch>
        </p:blipFill>
        <p:spPr bwMode="auto">
          <a:xfrm>
            <a:off x="209550" y="222250"/>
            <a:ext cx="5421313" cy="325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96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9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Picture 2" descr="Nghề &amp;#39;thăm âm phủ&amp;#39; ở Tây Nguyên - VietNamNet">
            <a:extLst>
              <a:ext uri="{FF2B5EF4-FFF2-40B4-BE49-F238E27FC236}">
                <a16:creationId xmlns:a16="http://schemas.microsoft.com/office/drawing/2014/main" id="{D7F37C87-638B-4234-A10E-8E8663416A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1875" y="1606550"/>
            <a:ext cx="4810125" cy="319405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59" name="Picture 8" descr="Đang đào giếng, người nông dân được khuyên đào chỗ khác và hồi kết bất ngờ,">
            <a:extLst>
              <a:ext uri="{FF2B5EF4-FFF2-40B4-BE49-F238E27FC236}">
                <a16:creationId xmlns:a16="http://schemas.microsoft.com/office/drawing/2014/main" id="{55E4DF7F-C4A9-4FE9-9E80-32EAE51241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" y="1606550"/>
            <a:ext cx="4657725" cy="3089275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660" name="Picture 10" descr="Thợ đào giếng kiếm tiền triệu nhờ... &amp;quot;đo gang tính tiền&amp;quot; | Báo Dân trí">
            <a:extLst>
              <a:ext uri="{FF2B5EF4-FFF2-40B4-BE49-F238E27FC236}">
                <a16:creationId xmlns:a16="http://schemas.microsoft.com/office/drawing/2014/main" id="{22624354-71CB-4876-96AD-57911F8752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4763" y="3121025"/>
            <a:ext cx="4440237" cy="3359150"/>
          </a:xfrm>
          <a:prstGeom prst="rect">
            <a:avLst/>
          </a:prstGeom>
          <a:noFill/>
          <a:ln w="57150">
            <a:solidFill>
              <a:srgbClr val="0070C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Pentagon 9">
            <a:extLst>
              <a:ext uri="{FF2B5EF4-FFF2-40B4-BE49-F238E27FC236}">
                <a16:creationId xmlns:a16="http://schemas.microsoft.com/office/drawing/2014/main" id="{89056C5D-963E-4F62-92B9-858DF29487E2}"/>
              </a:ext>
            </a:extLst>
          </p:cNvPr>
          <p:cNvSpPr/>
          <p:nvPr/>
        </p:nvSpPr>
        <p:spPr>
          <a:xfrm>
            <a:off x="4737100" y="128588"/>
            <a:ext cx="3517900" cy="771525"/>
          </a:xfrm>
          <a:prstGeom prst="homePlate">
            <a:avLst/>
          </a:prstGeom>
          <a:solidFill>
            <a:srgbClr val="FFFF99"/>
          </a:solidFill>
          <a:ln w="38100">
            <a:solidFill>
              <a:srgbClr val="9900C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4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ĐÀO GIẾNG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70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6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6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706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E9E705B1-8CA8-4DAE-B757-6E6C6319A896}"/>
              </a:ext>
            </a:extLst>
          </p:cNvPr>
          <p:cNvCxnSpPr/>
          <p:nvPr/>
        </p:nvCxnSpPr>
        <p:spPr>
          <a:xfrm flipV="1">
            <a:off x="1906588" y="2332038"/>
            <a:ext cx="4298950" cy="1589087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138D3F59-FB9B-4FC8-9967-60C290AF7383}"/>
              </a:ext>
            </a:extLst>
          </p:cNvPr>
          <p:cNvCxnSpPr/>
          <p:nvPr/>
        </p:nvCxnSpPr>
        <p:spPr>
          <a:xfrm>
            <a:off x="6200775" y="2363788"/>
            <a:ext cx="1555750" cy="2024062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7D185D64-50B6-4915-98A5-39F2F38AF3F5}"/>
              </a:ext>
            </a:extLst>
          </p:cNvPr>
          <p:cNvCxnSpPr/>
          <p:nvPr/>
        </p:nvCxnSpPr>
        <p:spPr>
          <a:xfrm flipV="1">
            <a:off x="4327525" y="2363788"/>
            <a:ext cx="1841500" cy="146367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75502408-7C19-4B50-A664-158EEA580FD2}"/>
              </a:ext>
            </a:extLst>
          </p:cNvPr>
          <p:cNvCxnSpPr/>
          <p:nvPr/>
        </p:nvCxnSpPr>
        <p:spPr>
          <a:xfrm flipH="1" flipV="1">
            <a:off x="6200775" y="2332038"/>
            <a:ext cx="3962400" cy="1425575"/>
          </a:xfrm>
          <a:prstGeom prst="line">
            <a:avLst/>
          </a:prstGeom>
          <a:ln w="2857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71686" name="Picture 11">
            <a:extLst>
              <a:ext uri="{FF2B5EF4-FFF2-40B4-BE49-F238E27FC236}">
                <a16:creationId xmlns:a16="http://schemas.microsoft.com/office/drawing/2014/main" id="{322A5BAE-1619-4C2F-8002-13B454D985C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315913"/>
            <a:ext cx="5549900" cy="2309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Decagon 15">
            <a:extLst>
              <a:ext uri="{FF2B5EF4-FFF2-40B4-BE49-F238E27FC236}">
                <a16:creationId xmlns:a16="http://schemas.microsoft.com/office/drawing/2014/main" id="{CB651CA8-0768-4028-BB27-3FDDA9754493}"/>
              </a:ext>
            </a:extLst>
          </p:cNvPr>
          <p:cNvSpPr/>
          <p:nvPr/>
        </p:nvSpPr>
        <p:spPr>
          <a:xfrm>
            <a:off x="930275" y="3979863"/>
            <a:ext cx="2012950" cy="2560637"/>
          </a:xfrm>
          <a:prstGeom prst="decagon">
            <a:avLst/>
          </a:prstGeom>
          <a:solidFill>
            <a:srgbClr val="FF6600"/>
          </a:solidFill>
          <a:ln>
            <a:solidFill>
              <a:srgbClr val="FF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Để người khác có nước dùng</a:t>
            </a:r>
          </a:p>
        </p:txBody>
      </p:sp>
      <p:sp>
        <p:nvSpPr>
          <p:cNvPr id="17" name="Decagon 16">
            <a:extLst>
              <a:ext uri="{FF2B5EF4-FFF2-40B4-BE49-F238E27FC236}">
                <a16:creationId xmlns:a16="http://schemas.microsoft.com/office/drawing/2014/main" id="{14555394-B43B-485B-A8CD-C5989B9100EA}"/>
              </a:ext>
            </a:extLst>
          </p:cNvPr>
          <p:cNvSpPr/>
          <p:nvPr/>
        </p:nvSpPr>
        <p:spPr>
          <a:xfrm>
            <a:off x="3314700" y="3803650"/>
            <a:ext cx="2071688" cy="2736850"/>
          </a:xfrm>
          <a:prstGeom prst="decagon">
            <a:avLst/>
          </a:prstGeom>
          <a:solidFill>
            <a:srgbClr val="002060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Tiết kiệm nước là tiết kiệm tiền</a:t>
            </a:r>
          </a:p>
        </p:txBody>
      </p:sp>
      <p:sp>
        <p:nvSpPr>
          <p:cNvPr id="18" name="Decagon 17">
            <a:extLst>
              <a:ext uri="{FF2B5EF4-FFF2-40B4-BE49-F238E27FC236}">
                <a16:creationId xmlns:a16="http://schemas.microsoft.com/office/drawing/2014/main" id="{08AD7512-0F30-4998-9A23-3B9941667289}"/>
              </a:ext>
            </a:extLst>
          </p:cNvPr>
          <p:cNvSpPr/>
          <p:nvPr/>
        </p:nvSpPr>
        <p:spPr>
          <a:xfrm>
            <a:off x="6081713" y="3614738"/>
            <a:ext cx="2103437" cy="2925762"/>
          </a:xfrm>
          <a:prstGeom prst="decagon">
            <a:avLst/>
          </a:prstGeom>
          <a:solidFill>
            <a:srgbClr val="FF0066"/>
          </a:solidFill>
          <a:ln>
            <a:solidFill>
              <a:srgbClr val="FF006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Nước sạch không phải tự nhiên mà có </a:t>
            </a:r>
          </a:p>
        </p:txBody>
      </p:sp>
      <p:sp>
        <p:nvSpPr>
          <p:cNvPr id="19" name="Decagon 18">
            <a:extLst>
              <a:ext uri="{FF2B5EF4-FFF2-40B4-BE49-F238E27FC236}">
                <a16:creationId xmlns:a16="http://schemas.microsoft.com/office/drawing/2014/main" id="{E6C588C8-C164-4D59-BEF6-1CE026194E38}"/>
              </a:ext>
            </a:extLst>
          </p:cNvPr>
          <p:cNvSpPr/>
          <p:nvPr/>
        </p:nvSpPr>
        <p:spPr>
          <a:xfrm>
            <a:off x="9015413" y="3340100"/>
            <a:ext cx="2195512" cy="3200400"/>
          </a:xfrm>
          <a:prstGeom prst="decagon">
            <a:avLst/>
          </a:prstGeom>
          <a:solidFill>
            <a:srgbClr val="009900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3000">
                <a:latin typeface="Times New Roman" panose="02020603050405020304" pitchFamily="18" charset="0"/>
                <a:cs typeface="Times New Roman" panose="02020603050405020304" pitchFamily="18" charset="0"/>
              </a:rPr>
              <a:t>Phải mất nhiều công sức của nhiều người mới có</a:t>
            </a:r>
          </a:p>
        </p:txBody>
      </p:sp>
      <p:sp>
        <p:nvSpPr>
          <p:cNvPr id="71691" name="TextBox 1">
            <a:extLst>
              <a:ext uri="{FF2B5EF4-FFF2-40B4-BE49-F238E27FC236}">
                <a16:creationId xmlns:a16="http://schemas.microsoft.com/office/drawing/2014/main" id="{C09A64F9-1142-4F4C-A954-7B70DE6B4D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59225" y="1649413"/>
            <a:ext cx="5316538" cy="552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 sao phải tiết kiệm nước? </a:t>
            </a:r>
          </a:p>
        </p:txBody>
      </p:sp>
      <p:pic>
        <p:nvPicPr>
          <p:cNvPr id="71692" name="Picture 27">
            <a:extLst>
              <a:ext uri="{FF2B5EF4-FFF2-40B4-BE49-F238E27FC236}">
                <a16:creationId xmlns:a16="http://schemas.microsoft.com/office/drawing/2014/main" id="{97F17BCE-F9D3-47E7-B8B4-629C1FE60B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7188" y="574675"/>
            <a:ext cx="2082800" cy="1784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693" name="Picture 1">
            <a:extLst>
              <a:ext uri="{FF2B5EF4-FFF2-40B4-BE49-F238E27FC236}">
                <a16:creationId xmlns:a16="http://schemas.microsoft.com/office/drawing/2014/main" id="{55F0CB75-CF08-41E5-A4A2-99C213A1105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7625" y="446088"/>
            <a:ext cx="2049463" cy="2049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71691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64E8CCC8-7401-4247-B8D6-C2CC8EFFA87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105835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B89F8AC-F4C1-4F85-8F7E-CD1A41D73C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5835" y="0"/>
            <a:ext cx="4261037" cy="685799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5567FB-54FC-44FF-94CA-C8BD248B0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872" y="2"/>
            <a:ext cx="3994898" cy="6857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191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Box 4">
            <a:extLst>
              <a:ext uri="{FF2B5EF4-FFF2-40B4-BE49-F238E27FC236}">
                <a16:creationId xmlns:a16="http://schemas.microsoft.com/office/drawing/2014/main" id="{029275CB-1733-4815-B67E-D522EC3FB41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48943" y="474573"/>
            <a:ext cx="6480882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en-US" altLang="en-US" sz="4400" b="1" dirty="0">
              <a:ln w="13462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bl" rotWithShape="0">
                  <a:schemeClr val="accent5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2707" name="TextBox 5">
            <a:extLst>
              <a:ext uri="{FF2B5EF4-FFF2-40B4-BE49-F238E27FC236}">
                <a16:creationId xmlns:a16="http://schemas.microsoft.com/office/drawing/2014/main" id="{7E99423F-6F5E-4BC2-A929-62FED5250D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2651125"/>
            <a:ext cx="11177588" cy="129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altLang="en-US" sz="40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40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tốn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vậy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lãng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800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2708" name="TextBox 7">
            <a:extLst>
              <a:ext uri="{FF2B5EF4-FFF2-40B4-BE49-F238E27FC236}">
                <a16:creationId xmlns:a16="http://schemas.microsoft.com/office/drawing/2014/main" id="{0F22366B-A071-4EB2-B5F8-02B0AD8D19C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3600" y="4257675"/>
            <a:ext cx="11479213" cy="1262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/>
            <a:r>
              <a:rPr lang="en-US" alt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dành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en-US" sz="38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800" b="1" i="1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en-US" sz="3600" b="1" i="1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78853" name="Picture 5">
            <a:extLst>
              <a:ext uri="{FF2B5EF4-FFF2-40B4-BE49-F238E27FC236}">
                <a16:creationId xmlns:a16="http://schemas.microsoft.com/office/drawing/2014/main" id="{E979928D-707E-4AB1-844A-91BC172EFB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45563" y="1231900"/>
            <a:ext cx="2168525" cy="153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4" name="Picture 1">
            <a:extLst>
              <a:ext uri="{FF2B5EF4-FFF2-40B4-BE49-F238E27FC236}">
                <a16:creationId xmlns:a16="http://schemas.microsoft.com/office/drawing/2014/main" id="{7B867397-9C63-47A1-AA5F-2FED0113E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606" b="20293"/>
          <a:stretch>
            <a:fillRect/>
          </a:stretch>
        </p:blipFill>
        <p:spPr bwMode="auto">
          <a:xfrm>
            <a:off x="1236663" y="309563"/>
            <a:ext cx="225107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8855" name="PA_图片 13" descr="图片包含 轮子&#10;&#10;已生成高可信度的说明">
            <a:extLst>
              <a:ext uri="{FF2B5EF4-FFF2-40B4-BE49-F238E27FC236}">
                <a16:creationId xmlns:a16="http://schemas.microsoft.com/office/drawing/2014/main" id="{1D8FD1AE-0987-445F-BE9E-400B8C24DE2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200" y="5519738"/>
            <a:ext cx="7204075" cy="102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09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727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07" grpId="0"/>
      <p:bldP spid="72708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903200" y="6045200"/>
            <a:ext cx="812800" cy="8128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809999"/>
            <a:ext cx="121920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400" y="93584"/>
            <a:ext cx="7213600" cy="262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00010" y="343615"/>
            <a:ext cx="4224233" cy="17336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5333" b="1" dirty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6000449"/>
            <a:ext cx="1426197" cy="7808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956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2699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1" y="4726618"/>
            <a:ext cx="1546503" cy="1242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3346790" y="3868876"/>
            <a:ext cx="2808919" cy="23936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250" y="-2514600"/>
            <a:ext cx="7759700" cy="1188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76200"/>
            <a:ext cx="8026400" cy="17973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TextBox 3"/>
          <p:cNvSpPr txBox="1"/>
          <p:nvPr/>
        </p:nvSpPr>
        <p:spPr>
          <a:xfrm>
            <a:off x="3214740" y="243993"/>
            <a:ext cx="673697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kiệm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152291" y="2528842"/>
            <a:ext cx="3790613" cy="13432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spcBef>
                <a:spcPct val="50000"/>
              </a:spcBef>
            </a:pP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A.Có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xịt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311006" y="2594961"/>
            <a:ext cx="3938092" cy="134321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vô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cứ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thoải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sz="32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8538623" y="2605678"/>
            <a:ext cx="3472000" cy="1430451"/>
          </a:xfrm>
          <a:prstGeom prst="roundRect">
            <a:avLst>
              <a:gd name="adj" fmla="val 16667"/>
            </a:avLst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vòi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chảy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tràn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lan</a:t>
            </a:r>
            <a:r>
              <a:rPr lang="en-US" altLang="vi-VN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en-US" sz="2667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76658" y="50546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77" name="Explosion 2 76"/>
          <p:cNvSpPr/>
          <p:nvPr/>
        </p:nvSpPr>
        <p:spPr>
          <a:xfrm>
            <a:off x="254000" y="4304578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1092540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2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5000"/>
                            </p:stCondLst>
                            <p:childTnLst>
                              <p:par>
                                <p:cTn id="8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729" y="19050"/>
            <a:ext cx="12198729" cy="6838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858" y="52197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8381" y="2462856"/>
            <a:ext cx="7069012" cy="4601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7033" y="3797302"/>
            <a:ext cx="3310467" cy="23080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01" y="-3581400"/>
            <a:ext cx="8331201" cy="13512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8399" y="76200"/>
            <a:ext cx="7620001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0" name="TextBox 19"/>
          <p:cNvSpPr txBox="1"/>
          <p:nvPr/>
        </p:nvSpPr>
        <p:spPr>
          <a:xfrm>
            <a:off x="2584292" y="630993"/>
            <a:ext cx="71693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luôn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sẵn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733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3260789" y="3116884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A.Đúng</a:t>
            </a:r>
            <a:endParaRPr lang="en-US" sz="3200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6901125" y="3088364"/>
            <a:ext cx="27432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>
                <a:solidFill>
                  <a:srgbClr val="0033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Sai</a:t>
            </a: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2" name="Explosion 2 51"/>
          <p:cNvSpPr/>
          <p:nvPr/>
        </p:nvSpPr>
        <p:spPr>
          <a:xfrm>
            <a:off x="780216" y="4485155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11273651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54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8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5000"/>
                            </p:stCondLst>
                            <p:childTnLst>
                              <p:par>
                                <p:cTn id="7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51840"/>
            <a:ext cx="12192000" cy="8143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0285" y="4070123"/>
            <a:ext cx="1691716" cy="2610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332659" y="2038755"/>
            <a:ext cx="4047694" cy="1892973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Phải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tốn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nhiều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sức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tiền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mới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sạch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946400" y="4343400"/>
            <a:ext cx="960059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58161" y="3688293"/>
            <a:ext cx="2585508" cy="258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3458" y="4737760"/>
            <a:ext cx="1498177" cy="2145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876800" y="-2870200"/>
            <a:ext cx="8534400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9115682" y="2066126"/>
            <a:ext cx="2743200" cy="1760805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2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 ý </a:t>
            </a:r>
            <a:r>
              <a:rPr lang="en-US" sz="2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endParaRPr lang="en-US" sz="28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23429" y="-555227"/>
            <a:ext cx="8026400" cy="21435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1" name="TextBox 40"/>
          <p:cNvSpPr txBox="1"/>
          <p:nvPr/>
        </p:nvSpPr>
        <p:spPr>
          <a:xfrm>
            <a:off x="3007883" y="28837"/>
            <a:ext cx="736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Chúng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ta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kiệm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vì</a:t>
            </a:r>
            <a:r>
              <a:rPr lang="en-US" altLang="vi-VN" sz="4000" b="1" dirty="0">
                <a:solidFill>
                  <a:srgbClr val="FF00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endParaRPr lang="en-US" sz="3733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3594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7" name="Explosion 2 56"/>
          <p:cNvSpPr/>
          <p:nvPr/>
        </p:nvSpPr>
        <p:spPr>
          <a:xfrm>
            <a:off x="3046476" y="4534340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  <p:sp>
        <p:nvSpPr>
          <p:cNvPr id="58" name="Rounded Rectangle 32">
            <a:extLst>
              <a:ext uri="{FF2B5EF4-FFF2-40B4-BE49-F238E27FC236}">
                <a16:creationId xmlns:a16="http://schemas.microsoft.com/office/drawing/2014/main" id="{7D90B33B-3FF2-4448-BAE8-77073FE45932}"/>
              </a:ext>
            </a:extLst>
          </p:cNvPr>
          <p:cNvSpPr/>
          <p:nvPr/>
        </p:nvSpPr>
        <p:spPr>
          <a:xfrm>
            <a:off x="4641441" y="2013811"/>
            <a:ext cx="4095534" cy="1785749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kiệm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dùng</a:t>
            </a:r>
            <a:r>
              <a:rPr lang="en-US" sz="2800" b="1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endParaRPr lang="en-US" sz="3200" dirty="0">
              <a:solidFill>
                <a:srgbClr val="0033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2885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9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80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82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8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84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6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7" fill="hold">
                      <p:stCondLst>
                        <p:cond delay="0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1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000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9" grpId="0" animBg="1"/>
      <p:bldP spid="39" grpId="1" animBg="1"/>
      <p:bldP spid="41" grpId="0"/>
      <p:bldP spid="57" grpId="0" animBg="1"/>
      <p:bldP spid="57" grpId="1" animBg="1"/>
      <p:bldP spid="58" grpId="0" animBg="1"/>
      <p:bldP spid="58" grpId="1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228598"/>
            <a:ext cx="12191999" cy="7518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7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0125" y1="41900" x2="54125" y2="65286"/>
                        <a14:foregroundMark x1="63500" y1="34227" x2="50500" y2="52497"/>
                        <a14:foregroundMark x1="58375" y1="26675" x2="58375" y2="37272"/>
                        <a14:foregroundMark x1="46375" y1="24117" x2="40125" y2="39342"/>
                        <a14:foregroundMark x1="54545" y1="35106" x2="57091" y2="48723"/>
                        <a14:foregroundMark x1="48000" y1="28298" x2="40364" y2="4723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930400" y="3732918"/>
            <a:ext cx="3048000" cy="2606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7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34401" y="4343400"/>
            <a:ext cx="1744116" cy="1743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ADMIN\Desktop\Giai cuu dai duong 2\8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89231" l="0" r="100000">
                        <a14:backgroundMark x1="93800" y1="36410" x2="88600" y2="78462"/>
                        <a14:backgroundMark x1="38800" y1="64103" x2="30400" y2="81026"/>
                        <a14:backgroundMark x1="10400" y1="11795" x2="35200" y2="6923"/>
                        <a14:backgroundMark x1="64400" y1="1795" x2="69800" y2="3846"/>
                        <a14:backgroundMark x1="76800" y1="3846" x2="95200" y2="2308"/>
                        <a14:backgroundMark x1="48800" y1="73590" x2="46200" y2="76154"/>
                        <a14:backgroundMark x1="36000" y1="30000" x2="36800" y2="32564"/>
                        <a14:backgroundMark x1="96714" y1="23724" x2="84507" y2="81381"/>
                        <a14:backgroundMark x1="84507" y1="76577" x2="59155" y2="86486"/>
                        <a14:backgroundMark x1="59624" y1="69670" x2="58685" y2="82282"/>
                        <a14:backgroundMark x1="30751" y1="82282" x2="2113" y2="82282"/>
                        <a14:backgroundMark x1="3286" y1="48348" x2="10329" y2="82282"/>
                        <a14:backgroundMark x1="7512" y1="46246" x2="23709" y2="49249"/>
                        <a14:backgroundMark x1="26995" y1="33033" x2="30047" y2="35435"/>
                        <a14:backgroundMark x1="2582" y1="31231" x2="10094" y2="354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0" y="4860610"/>
            <a:ext cx="2362201" cy="1842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572001" y="-1346200"/>
            <a:ext cx="8369991" cy="10769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01" y="5156201"/>
            <a:ext cx="1815343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6800" y="-76200"/>
            <a:ext cx="8026400" cy="27432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/>
          <p:cNvSpPr txBox="1"/>
          <p:nvPr/>
        </p:nvSpPr>
        <p:spPr>
          <a:xfrm>
            <a:off x="2609015" y="519906"/>
            <a:ext cx="72547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Tiết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kiệm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là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một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cách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bảo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vệ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nguồn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tài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nguyên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nước</a:t>
            </a:r>
            <a:r>
              <a:rPr lang="en-US" altLang="vi-VN" sz="4000" b="1" dirty="0">
                <a:solidFill>
                  <a:srgbClr val="0000CC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3733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3433131" y="3048000"/>
            <a:ext cx="2765703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A.Sai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7264400" y="2986778"/>
            <a:ext cx="2641600" cy="9144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B.Đúng</a:t>
            </a:r>
            <a:endParaRPr lang="en-US" sz="32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3208000" y="3858381"/>
            <a:ext cx="812800" cy="8128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6" y="736723"/>
            <a:ext cx="1048584" cy="11682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784059" y="177800"/>
            <a:ext cx="1009445" cy="500085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3733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6" name="Rounded Rectangle 2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467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467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27" name="Picture 3" descr="C:\Users\ADMIN\Desktop\Picture2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9310" y="960639"/>
            <a:ext cx="851973" cy="8519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4330" y="945133"/>
            <a:ext cx="120325" cy="101771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46124" y="1681532"/>
            <a:ext cx="120325" cy="101771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642171" y="1335825"/>
            <a:ext cx="120325" cy="101771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882526" y="1369076"/>
            <a:ext cx="120325" cy="101771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GB" sz="2400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1259312" y="1331988"/>
            <a:ext cx="90392" cy="76587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GB" sz="2400"/>
          </a:p>
        </p:txBody>
      </p:sp>
      <p:sp>
        <p:nvSpPr>
          <p:cNvPr id="53" name="Explosion 2 52"/>
          <p:cNvSpPr/>
          <p:nvPr/>
        </p:nvSpPr>
        <p:spPr>
          <a:xfrm>
            <a:off x="-169515" y="3838827"/>
            <a:ext cx="3149600" cy="207404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</a:rPr>
              <a:t>HẾT GIỜ</a:t>
            </a:r>
          </a:p>
        </p:txBody>
      </p:sp>
    </p:spTree>
    <p:extLst>
      <p:ext uri="{BB962C8B-B14F-4D97-AF65-F5344CB8AC3E}">
        <p14:creationId xmlns:p14="http://schemas.microsoft.com/office/powerpoint/2010/main" val="2872537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5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87705E-6 L -0.11979 0.0275 " pathEditMode="relative" rAng="0" ptsTypes="AA">
                                      <p:cBhvr>
                                        <p:cTn id="60" dur="300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1359"/>
                                    </p:animMotion>
                                  </p:childTnLst>
                                </p:cTn>
                              </p:par>
                              <p:par>
                                <p:cTn id="6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4.25394E-6 L -0.1882 4.25394E-6 " pathEditMode="relative" rAng="0" ptsTypes="AA">
                                      <p:cBhvr>
                                        <p:cTn id="62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1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8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6" dur="15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0"/>
                            </p:stCondLst>
                            <p:childTnLst>
                              <p:par>
                                <p:cTn id="7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1" grpId="0"/>
      <p:bldP spid="24" grpId="0" animBg="1"/>
      <p:bldP spid="24" grpId="1" animBg="1"/>
      <p:bldP spid="25" grpId="0" animBg="1"/>
      <p:bldP spid="25" grpId="1" animBg="1"/>
      <p:bldP spid="53" grpId="0" animBg="1"/>
      <p:bldP spid="53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5910" y="0"/>
            <a:ext cx="9162090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57147" y="3984496"/>
            <a:ext cx="8255000" cy="492279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89796" l="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88019" flipH="1">
            <a:off x="7038439" y="4566952"/>
            <a:ext cx="5941277" cy="4332420"/>
          </a:xfrm>
          <a:prstGeom prst="rect">
            <a:avLst/>
          </a:prstGeom>
        </p:spPr>
      </p:pic>
      <p:pic>
        <p:nvPicPr>
          <p:cNvPr id="61" name="Picture 3" descr="C:\Users\ADMIN\Desktop\Tai nguyen thiet ke tro choi\Bảng gỗ\1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8126" y="-28987"/>
            <a:ext cx="826241" cy="8444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4" descr="C:\Users\ADMIN\Desktop\Tai nguyen thiet ke tro choi\Bảng gỗ\2.jp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3184" y="-3318"/>
            <a:ext cx="781442" cy="8367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Picture 5" descr="C:\Users\ADMIN\Desktop\Tai nguyen thiet ke tro choi\Bảng gỗ\3.jp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1949" y="-55583"/>
            <a:ext cx="791253" cy="8472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6" descr="C:\Users\ADMIN\Desktop\Tai nguyen thiet ke tro choi\Bảng gỗ\4.jp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7868" y="-15517"/>
            <a:ext cx="753836" cy="807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7" descr="C:\Users\ADMIN\Desktop\Tai nguyen thiet ke tro choi\Bảng gỗ\5.jpg">
            <a:hlinkClick r:id="rId18" action="ppaction://hlinksldjump"/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876" y="-15516"/>
            <a:ext cx="813476" cy="8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Ã¬nh áº£nh cÃ³ liÃªn quan"/>
          <p:cNvPicPr>
            <a:picLocks noChangeAspect="1" noChangeArrowheads="1" noCrop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7989" y="3953109"/>
            <a:ext cx="9528476" cy="385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Oval Callout 36"/>
          <p:cNvSpPr/>
          <p:nvPr/>
        </p:nvSpPr>
        <p:spPr>
          <a:xfrm>
            <a:off x="2262586" y="2047164"/>
            <a:ext cx="3605951" cy="2575440"/>
          </a:xfrm>
          <a:prstGeom prst="wedgeEllipseCallout">
            <a:avLst>
              <a:gd name="adj1" fmla="val -46131"/>
              <a:gd name="adj2" fmla="val 84716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ơn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bác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thợ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3200" dirty="0">
                <a:solidFill>
                  <a:srgbClr val="0099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grpSp>
        <p:nvGrpSpPr>
          <p:cNvPr id="42" name="Group 41"/>
          <p:cNvGrpSpPr/>
          <p:nvPr/>
        </p:nvGrpSpPr>
        <p:grpSpPr>
          <a:xfrm>
            <a:off x="7394578" y="6012867"/>
            <a:ext cx="1371059" cy="931229"/>
            <a:chOff x="7874128" y="5679058"/>
            <a:chExt cx="1557892" cy="1276763"/>
          </a:xfrm>
        </p:grpSpPr>
        <p:pic>
          <p:nvPicPr>
            <p:cNvPr id="43" name="Picture 42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96483" y="5679058"/>
              <a:ext cx="1535537" cy="1276763"/>
            </a:xfrm>
            <a:prstGeom prst="rect">
              <a:avLst/>
            </a:prstGeom>
          </p:spPr>
        </p:pic>
        <p:pic>
          <p:nvPicPr>
            <p:cNvPr id="44" name="Picture 43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74128" y="5879525"/>
              <a:ext cx="1518774" cy="292255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6206848" y="6049665"/>
            <a:ext cx="1352824" cy="931229"/>
            <a:chOff x="6482861" y="5717172"/>
            <a:chExt cx="1537172" cy="1276763"/>
          </a:xfrm>
        </p:grpSpPr>
        <p:pic>
          <p:nvPicPr>
            <p:cNvPr id="54" name="Picture 53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82861" y="5717172"/>
              <a:ext cx="1535537" cy="1276763"/>
            </a:xfrm>
            <a:prstGeom prst="rect">
              <a:avLst/>
            </a:prstGeom>
          </p:spPr>
        </p:pic>
        <p:pic>
          <p:nvPicPr>
            <p:cNvPr id="55" name="Picture 54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1259" y="5904615"/>
              <a:ext cx="1518774" cy="292255"/>
            </a:xfrm>
            <a:prstGeom prst="rect">
              <a:avLst/>
            </a:prstGeom>
          </p:spPr>
        </p:pic>
      </p:grpSp>
      <p:grpSp>
        <p:nvGrpSpPr>
          <p:cNvPr id="60" name="Group 59"/>
          <p:cNvGrpSpPr/>
          <p:nvPr/>
        </p:nvGrpSpPr>
        <p:grpSpPr>
          <a:xfrm>
            <a:off x="4998539" y="6015599"/>
            <a:ext cx="1357880" cy="931229"/>
            <a:chOff x="5109357" y="5685240"/>
            <a:chExt cx="1542917" cy="1276763"/>
          </a:xfrm>
        </p:grpSpPr>
        <p:pic>
          <p:nvPicPr>
            <p:cNvPr id="66" name="Picture 65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16737" y="5685240"/>
              <a:ext cx="1535537" cy="1276763"/>
            </a:xfrm>
            <a:prstGeom prst="rect">
              <a:avLst/>
            </a:prstGeom>
          </p:spPr>
        </p:pic>
        <p:pic>
          <p:nvPicPr>
            <p:cNvPr id="67" name="Picture 66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9357" y="5925926"/>
              <a:ext cx="1518774" cy="292255"/>
            </a:xfrm>
            <a:prstGeom prst="rect">
              <a:avLst/>
            </a:prstGeom>
          </p:spPr>
        </p:pic>
      </p:grpSp>
      <p:grpSp>
        <p:nvGrpSpPr>
          <p:cNvPr id="68" name="Group 67"/>
          <p:cNvGrpSpPr/>
          <p:nvPr/>
        </p:nvGrpSpPr>
        <p:grpSpPr>
          <a:xfrm>
            <a:off x="3766780" y="6033347"/>
            <a:ext cx="1353663" cy="931229"/>
            <a:chOff x="3709629" y="5706861"/>
            <a:chExt cx="1538126" cy="1276763"/>
          </a:xfrm>
        </p:grpSpPr>
        <p:pic>
          <p:nvPicPr>
            <p:cNvPr id="69" name="Picture 68"/>
            <p:cNvPicPr>
              <a:picLocks noChangeAspect="1"/>
            </p:cNvPicPr>
            <p:nvPr/>
          </p:nvPicPr>
          <p:blipFill>
            <a:blip r:embed="rId22" cstate="print">
              <a:extLst>
                <a:ext uri="{BEBA8EAE-BF5A-486C-A8C5-ECC9F3942E4B}">
                  <a14:imgProps xmlns:a14="http://schemas.microsoft.com/office/drawing/2010/main">
                    <a14:imgLayer r:embed="rId23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12218" y="5706861"/>
              <a:ext cx="1535537" cy="1276763"/>
            </a:xfrm>
            <a:prstGeom prst="rect">
              <a:avLst/>
            </a:prstGeom>
          </p:spPr>
        </p:pic>
        <p:pic>
          <p:nvPicPr>
            <p:cNvPr id="70" name="Picture 69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09629" y="5939896"/>
              <a:ext cx="1518774" cy="292255"/>
            </a:xfrm>
            <a:prstGeom prst="rect">
              <a:avLst/>
            </a:prstGeom>
          </p:spPr>
        </p:pic>
      </p:grpSp>
      <p:grpSp>
        <p:nvGrpSpPr>
          <p:cNvPr id="71" name="Group 70"/>
          <p:cNvGrpSpPr/>
          <p:nvPr/>
        </p:nvGrpSpPr>
        <p:grpSpPr>
          <a:xfrm>
            <a:off x="2406423" y="6033346"/>
            <a:ext cx="1479193" cy="931229"/>
            <a:chOff x="2151235" y="5706860"/>
            <a:chExt cx="1680762" cy="1276763"/>
          </a:xfrm>
        </p:grpSpPr>
        <p:pic>
          <p:nvPicPr>
            <p:cNvPr id="72" name="Picture 71"/>
            <p:cNvPicPr>
              <a:picLocks noChangeAspect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0" b="100000" l="0" r="100000">
                          <a14:backgroundMark x1="22697" y1="48454" x2="22697" y2="50000"/>
                          <a14:backgroundMark x1="25658" y1="60309" x2="25658" y2="62887"/>
                          <a14:backgroundMark x1="75329" y1="46907" x2="75329" y2="48969"/>
                          <a14:backgroundMark x1="73026" y1="61340" x2="73026" y2="64433"/>
                          <a14:backgroundMark x1="72697" y1="59278" x2="72697" y2="59278"/>
                          <a14:backgroundMark x1="43421" y1="4124" x2="43421" y2="5670"/>
                          <a14:backgroundMark x1="43092" y1="6701" x2="43092" y2="8763"/>
                          <a14:backgroundMark x1="49342" y1="8763" x2="49342" y2="8763"/>
                          <a14:backgroundMark x1="55592" y1="5155" x2="55592" y2="7732"/>
                          <a14:backgroundMark x1="37500" y1="6186" x2="37500" y2="6186"/>
                        </a14:backgroundRemoval>
                      </a14:imgEffect>
                      <a14:imgEffect>
                        <a14:sharpenSoften amount="50000"/>
                      </a14:imgEffect>
                      <a14:imgEffect>
                        <a14:brightnessContrast contras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706860"/>
              <a:ext cx="1680762" cy="1276763"/>
            </a:xfrm>
            <a:prstGeom prst="rect">
              <a:avLst/>
            </a:prstGeom>
          </p:spPr>
        </p:pic>
        <p:pic>
          <p:nvPicPr>
            <p:cNvPr id="73" name="Picture 72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151235" y="5954111"/>
              <a:ext cx="1680762" cy="292255"/>
            </a:xfrm>
            <a:prstGeom prst="rect">
              <a:avLst/>
            </a:prstGeom>
          </p:spPr>
        </p:pic>
      </p:grpSp>
      <p:pic>
        <p:nvPicPr>
          <p:cNvPr id="74" name="Picture 73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34046" y="4977210"/>
            <a:ext cx="1183173" cy="1183173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8606" y="5297385"/>
            <a:ext cx="586883" cy="958023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9205" y="5351871"/>
            <a:ext cx="675991" cy="849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61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44444E-6 L -0.09063 0.00162 " pathEditMode="relative" rAng="0" ptsTypes="AA">
                                      <p:cBhvr>
                                        <p:cTn id="5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31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882 0.01111 L -0.22778 0.0111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000"/>
                            </p:stCondLst>
                            <p:childTnLst>
                              <p:par>
                                <p:cTn id="7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778 2.96296E-6 L -0.33386 2.96296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31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1000"/>
                            </p:stCondLst>
                            <p:childTnLst>
                              <p:par>
                                <p:cTn id="8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3941 2.96296E-6 L -0.4592 0.01527 " pathEditMode="relative" rAng="0" ptsTypes="AA">
                                      <p:cBhvr>
                                        <p:cTn id="8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90" y="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592 0.01528 L -0.58819 0.0240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458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0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5882 0.02408 L -0.74774 -0.02685 " pathEditMode="relative" rAng="0" ptsTypes="AA">
                                      <p:cBhvr>
                                        <p:cTn id="101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986" y="-25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3000"/>
                            </p:stCondLst>
                            <p:childTnLst>
                              <p:par>
                                <p:cTn id="103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7 L -0.78472 0.0037 " pathEditMode="relative" rAng="0" ptsTypes="AA">
                                      <p:cBhvr>
                                        <p:cTn id="104" dur="5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236" y="185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3.7037E-7 L -0.79549 0.00903 " pathEditMode="relative" rAng="0" ptsTypes="AA">
                                      <p:cBhvr>
                                        <p:cTn id="106" dur="5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774" y="4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800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  <p:bldLst>
      <p:bldP spid="3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286F6B-83D3-4F86-940F-788D6A0C03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971550"/>
            <a:ext cx="11930063" cy="5138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id="{1F2012C9-C84A-4209-8F8D-8E85D67B45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28900" y="1046163"/>
            <a:ext cx="6688138" cy="1096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 indent="455613" defTabSz="912813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912813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912813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5400" b="1" i="1">
                <a:solidFill>
                  <a:srgbClr val="9900CC"/>
                </a:solidFill>
                <a:latin typeface="Times New Roman" panose="02020603050405020304" pitchFamily="18" charset="0"/>
                <a:ea typeface="方正黑体简体"/>
                <a:cs typeface="Times New Roman" panose="02020603050405020304" pitchFamily="18" charset="0"/>
                <a:sym typeface="+mn-lt"/>
              </a:rPr>
              <a:t>Dặn dò</a:t>
            </a:r>
            <a:endParaRPr lang="zh-CN" altLang="en-US" sz="5400" b="1" i="1">
              <a:solidFill>
                <a:srgbClr val="9900CC"/>
              </a:solidFill>
              <a:latin typeface="Times New Roman" panose="02020603050405020304" pitchFamily="18" charset="0"/>
              <a:ea typeface="方正黑体简体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90116" name="图片 6" descr="图片包含 餐桌, 室内&#10;&#10;已生成极高可信度的说明">
            <a:extLst>
              <a:ext uri="{FF2B5EF4-FFF2-40B4-BE49-F238E27FC236}">
                <a16:creationId xmlns:a16="http://schemas.microsoft.com/office/drawing/2014/main" id="{F24FB482-8A17-4DE1-80D8-6DA55AF176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71000" y="3027363"/>
            <a:ext cx="2921000" cy="3830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0117" name="图片 7" descr="图片包含 物体&#10;&#10;已生成高可信度的说明">
            <a:extLst>
              <a:ext uri="{FF2B5EF4-FFF2-40B4-BE49-F238E27FC236}">
                <a16:creationId xmlns:a16="http://schemas.microsoft.com/office/drawing/2014/main" id="{8819559F-D5E1-493F-8A0F-5B4B93DCFE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2875" y="0"/>
            <a:ext cx="2944813" cy="2306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图片 27">
            <a:extLst>
              <a:ext uri="{FF2B5EF4-FFF2-40B4-BE49-F238E27FC236}">
                <a16:creationId xmlns:a16="http://schemas.microsoft.com/office/drawing/2014/main" id="{6229032D-9681-4B98-A697-E89E61E00AD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0963" y="4772025"/>
            <a:ext cx="7966075" cy="1779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A29669B-702A-4198-9325-504D9772B5F0}"/>
              </a:ext>
            </a:extLst>
          </p:cNvPr>
          <p:cNvSpPr txBox="1"/>
          <p:nvPr/>
        </p:nvSpPr>
        <p:spPr>
          <a:xfrm>
            <a:off x="250825" y="2170113"/>
            <a:ext cx="11444288" cy="22161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 hành tiết kiệm nước và tuyên truyền mọi người cùng có ý thức tiết kiệm nước.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 eaLnBrk="1" fontAlgn="auto" hangingPunct="1">
              <a:spcBef>
                <a:spcPts val="0"/>
              </a:spcBef>
              <a:spcAft>
                <a:spcPts val="0"/>
              </a:spcAft>
              <a:buFontTx/>
              <a:buChar char="-"/>
              <a:defRPr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 sau: “Làm thế nào để biết có không khí</a:t>
            </a:r>
            <a:r>
              <a:rPr lang="en-US" sz="36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2" presetClass="emph" presetSubtype="0" repeatCount="indefinite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38348" y="428604"/>
            <a:ext cx="7929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vi-VN" dirty="0"/>
          </a:p>
        </p:txBody>
      </p:sp>
      <p:pic>
        <p:nvPicPr>
          <p:cNvPr id="9" name="Picture 2" descr="D:\download\animated-3d-thank-you (1).jpe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02" b="35115"/>
          <a:stretch/>
        </p:blipFill>
        <p:spPr bwMode="auto">
          <a:xfrm>
            <a:off x="0" y="0"/>
            <a:ext cx="11360257" cy="1790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61"/>
          <p:cNvGrpSpPr>
            <a:grpSpLocks/>
          </p:cNvGrpSpPr>
          <p:nvPr/>
        </p:nvGrpSpPr>
        <p:grpSpPr bwMode="auto">
          <a:xfrm>
            <a:off x="1785966" y="4001485"/>
            <a:ext cx="8382000" cy="558800"/>
            <a:chOff x="1631147" y="1316985"/>
            <a:chExt cx="5761832" cy="559049"/>
          </a:xfrm>
        </p:grpSpPr>
        <p:sp>
          <p:nvSpPr>
            <p:cNvPr id="11" name="Freeform 10"/>
            <p:cNvSpPr/>
            <p:nvPr/>
          </p:nvSpPr>
          <p:spPr>
            <a:xfrm>
              <a:off x="1631147" y="1316985"/>
              <a:ext cx="5761832" cy="559049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DE347D"/>
                </a:gs>
                <a:gs pos="14000">
                  <a:srgbClr val="C42D70"/>
                </a:gs>
                <a:gs pos="50000">
                  <a:srgbClr val="DE347D"/>
                </a:gs>
                <a:gs pos="100000">
                  <a:srgbClr val="DE347D"/>
                </a:gs>
                <a:gs pos="86000">
                  <a:srgbClr val="C42D70"/>
                </a:gs>
              </a:gsLst>
              <a:lin ang="0" scaled="1"/>
              <a:tileRect/>
            </a:gra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1732380" y="1374160"/>
              <a:ext cx="5563585" cy="452640"/>
            </a:xfrm>
            <a:custGeom>
              <a:avLst/>
              <a:gdLst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12700 w 5759450"/>
                <a:gd name="connsiteY0" fmla="*/ 0 h 565150"/>
                <a:gd name="connsiteX1" fmla="*/ 374650 w 5759450"/>
                <a:gd name="connsiteY1" fmla="*/ 38100 h 565150"/>
                <a:gd name="connsiteX2" fmla="*/ 5073650 w 5759450"/>
                <a:gd name="connsiteY2" fmla="*/ 38100 h 565150"/>
                <a:gd name="connsiteX3" fmla="*/ 5759450 w 5759450"/>
                <a:gd name="connsiteY3" fmla="*/ 6350 h 565150"/>
                <a:gd name="connsiteX4" fmla="*/ 5594350 w 5759450"/>
                <a:gd name="connsiteY4" fmla="*/ 279400 h 565150"/>
                <a:gd name="connsiteX5" fmla="*/ 5759450 w 5759450"/>
                <a:gd name="connsiteY5" fmla="*/ 552450 h 565150"/>
                <a:gd name="connsiteX6" fmla="*/ 5251450 w 5759450"/>
                <a:gd name="connsiteY6" fmla="*/ 565150 h 565150"/>
                <a:gd name="connsiteX7" fmla="*/ 654050 w 5759450"/>
                <a:gd name="connsiteY7" fmla="*/ 552450 h 565150"/>
                <a:gd name="connsiteX8" fmla="*/ 0 w 5759450"/>
                <a:gd name="connsiteY8" fmla="*/ 533400 h 565150"/>
                <a:gd name="connsiteX9" fmla="*/ 190500 w 5759450"/>
                <a:gd name="connsiteY9" fmla="*/ 254000 h 565150"/>
                <a:gd name="connsiteX10" fmla="*/ 12700 w 5759450"/>
                <a:gd name="connsiteY10" fmla="*/ 0 h 56515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30956 w 5759450"/>
                <a:gd name="connsiteY10" fmla="*/ 28575 h 558800"/>
                <a:gd name="connsiteX11" fmla="*/ 22225 w 5759450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19050 w 5759450"/>
                <a:gd name="connsiteY10" fmla="*/ 35719 h 558800"/>
                <a:gd name="connsiteX11" fmla="*/ 22225 w 5759450"/>
                <a:gd name="connsiteY11" fmla="*/ 7938 h 558800"/>
                <a:gd name="connsiteX0" fmla="*/ 24606 w 5761831"/>
                <a:gd name="connsiteY0" fmla="*/ 7938 h 558800"/>
                <a:gd name="connsiteX1" fmla="*/ 377031 w 5761831"/>
                <a:gd name="connsiteY1" fmla="*/ 31750 h 558800"/>
                <a:gd name="connsiteX2" fmla="*/ 5076031 w 5761831"/>
                <a:gd name="connsiteY2" fmla="*/ 31750 h 558800"/>
                <a:gd name="connsiteX3" fmla="*/ 5761831 w 5761831"/>
                <a:gd name="connsiteY3" fmla="*/ 0 h 558800"/>
                <a:gd name="connsiteX4" fmla="*/ 5596731 w 5761831"/>
                <a:gd name="connsiteY4" fmla="*/ 273050 h 558800"/>
                <a:gd name="connsiteX5" fmla="*/ 5761831 w 5761831"/>
                <a:gd name="connsiteY5" fmla="*/ 546100 h 558800"/>
                <a:gd name="connsiteX6" fmla="*/ 5253831 w 5761831"/>
                <a:gd name="connsiteY6" fmla="*/ 558800 h 558800"/>
                <a:gd name="connsiteX7" fmla="*/ 656431 w 5761831"/>
                <a:gd name="connsiteY7" fmla="*/ 546100 h 558800"/>
                <a:gd name="connsiteX8" fmla="*/ 2381 w 5761831"/>
                <a:gd name="connsiteY8" fmla="*/ 527050 h 558800"/>
                <a:gd name="connsiteX9" fmla="*/ 192881 w 5761831"/>
                <a:gd name="connsiteY9" fmla="*/ 247650 h 558800"/>
                <a:gd name="connsiteX10" fmla="*/ 0 w 5761831"/>
                <a:gd name="connsiteY10" fmla="*/ 30957 h 558800"/>
                <a:gd name="connsiteX11" fmla="*/ 24606 w 5761831"/>
                <a:gd name="connsiteY11" fmla="*/ 7938 h 558800"/>
                <a:gd name="connsiteX0" fmla="*/ 22225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22225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190500 w 5759450"/>
                <a:gd name="connsiteY9" fmla="*/ 247650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54050 w 5759450"/>
                <a:gd name="connsiteY7" fmla="*/ 546100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8800"/>
                <a:gd name="connsiteX1" fmla="*/ 374650 w 5759450"/>
                <a:gd name="connsiteY1" fmla="*/ 31750 h 558800"/>
                <a:gd name="connsiteX2" fmla="*/ 5073650 w 5759450"/>
                <a:gd name="connsiteY2" fmla="*/ 31750 h 558800"/>
                <a:gd name="connsiteX3" fmla="*/ 5759450 w 5759450"/>
                <a:gd name="connsiteY3" fmla="*/ 0 h 558800"/>
                <a:gd name="connsiteX4" fmla="*/ 5594350 w 5759450"/>
                <a:gd name="connsiteY4" fmla="*/ 273050 h 558800"/>
                <a:gd name="connsiteX5" fmla="*/ 5759450 w 5759450"/>
                <a:gd name="connsiteY5" fmla="*/ 546100 h 558800"/>
                <a:gd name="connsiteX6" fmla="*/ 5251450 w 5759450"/>
                <a:gd name="connsiteY6" fmla="*/ 558800 h 558800"/>
                <a:gd name="connsiteX7" fmla="*/ 661194 w 5759450"/>
                <a:gd name="connsiteY7" fmla="*/ 553244 h 558800"/>
                <a:gd name="connsiteX8" fmla="*/ 0 w 5759450"/>
                <a:gd name="connsiteY8" fmla="*/ 527050 h 558800"/>
                <a:gd name="connsiteX9" fmla="*/ 200025 w 5759450"/>
                <a:gd name="connsiteY9" fmla="*/ 271463 h 558800"/>
                <a:gd name="connsiteX10" fmla="*/ 793 w 5759450"/>
                <a:gd name="connsiteY10" fmla="*/ 7938 h 558800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5073650 w 5759450"/>
                <a:gd name="connsiteY2" fmla="*/ 31750 h 559049"/>
                <a:gd name="connsiteX3" fmla="*/ 5759450 w 5759450"/>
                <a:gd name="connsiteY3" fmla="*/ 0 h 559049"/>
                <a:gd name="connsiteX4" fmla="*/ 5594350 w 5759450"/>
                <a:gd name="connsiteY4" fmla="*/ 273050 h 559049"/>
                <a:gd name="connsiteX5" fmla="*/ 5759450 w 5759450"/>
                <a:gd name="connsiteY5" fmla="*/ 546100 h 559049"/>
                <a:gd name="connsiteX6" fmla="*/ 5251450 w 5759450"/>
                <a:gd name="connsiteY6" fmla="*/ 558800 h 559049"/>
                <a:gd name="connsiteX7" fmla="*/ 661194 w 5759450"/>
                <a:gd name="connsiteY7" fmla="*/ 553244 h 559049"/>
                <a:gd name="connsiteX8" fmla="*/ 0 w 5759450"/>
                <a:gd name="connsiteY8" fmla="*/ 527050 h 559049"/>
                <a:gd name="connsiteX9" fmla="*/ 200025 w 5759450"/>
                <a:gd name="connsiteY9" fmla="*/ 271463 h 559049"/>
                <a:gd name="connsiteX10" fmla="*/ 793 w 5759450"/>
                <a:gd name="connsiteY10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9163 w 5759450"/>
                <a:gd name="connsiteY2" fmla="*/ 28575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661194 w 5759450"/>
                <a:gd name="connsiteY8" fmla="*/ 553244 h 559049"/>
                <a:gd name="connsiteX9" fmla="*/ 0 w 5759450"/>
                <a:gd name="connsiteY9" fmla="*/ 527050 h 559049"/>
                <a:gd name="connsiteX10" fmla="*/ 200025 w 5759450"/>
                <a:gd name="connsiteY10" fmla="*/ 271463 h 559049"/>
                <a:gd name="connsiteX11" fmla="*/ 793 w 5759450"/>
                <a:gd name="connsiteY11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4831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5073650 w 5759450"/>
                <a:gd name="connsiteY3" fmla="*/ 31750 h 559049"/>
                <a:gd name="connsiteX4" fmla="*/ 5759450 w 5759450"/>
                <a:gd name="connsiteY4" fmla="*/ 0 h 559049"/>
                <a:gd name="connsiteX5" fmla="*/ 5594350 w 5759450"/>
                <a:gd name="connsiteY5" fmla="*/ 273050 h 559049"/>
                <a:gd name="connsiteX6" fmla="*/ 5759450 w 5759450"/>
                <a:gd name="connsiteY6" fmla="*/ 546100 h 559049"/>
                <a:gd name="connsiteX7" fmla="*/ 5251450 w 5759450"/>
                <a:gd name="connsiteY7" fmla="*/ 558800 h 559049"/>
                <a:gd name="connsiteX8" fmla="*/ 919163 w 5759450"/>
                <a:gd name="connsiteY8" fmla="*/ 550068 h 559049"/>
                <a:gd name="connsiteX9" fmla="*/ 661194 w 5759450"/>
                <a:gd name="connsiteY9" fmla="*/ 553244 h 559049"/>
                <a:gd name="connsiteX10" fmla="*/ 0 w 5759450"/>
                <a:gd name="connsiteY10" fmla="*/ 527050 h 559049"/>
                <a:gd name="connsiteX11" fmla="*/ 200025 w 5759450"/>
                <a:gd name="connsiteY11" fmla="*/ 271463 h 559049"/>
                <a:gd name="connsiteX12" fmla="*/ 793 w 5759450"/>
                <a:gd name="connsiteY12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0131 w 5759450"/>
                <a:gd name="connsiteY3" fmla="*/ 30956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3650 w 5759450"/>
                <a:gd name="connsiteY4" fmla="*/ 31750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94350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9450 w 5759450"/>
                <a:gd name="connsiteY7" fmla="*/ 546100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59049"/>
                <a:gd name="connsiteX1" fmla="*/ 374650 w 5759450"/>
                <a:gd name="connsiteY1" fmla="*/ 31750 h 559049"/>
                <a:gd name="connsiteX2" fmla="*/ 916782 w 5759450"/>
                <a:gd name="connsiteY2" fmla="*/ 19050 h 559049"/>
                <a:gd name="connsiteX3" fmla="*/ 4862512 w 5759450"/>
                <a:gd name="connsiteY3" fmla="*/ 19050 h 559049"/>
                <a:gd name="connsiteX4" fmla="*/ 5076032 w 5759450"/>
                <a:gd name="connsiteY4" fmla="*/ 26988 h 559049"/>
                <a:gd name="connsiteX5" fmla="*/ 5759450 w 5759450"/>
                <a:gd name="connsiteY5" fmla="*/ 0 h 559049"/>
                <a:gd name="connsiteX6" fmla="*/ 5577681 w 5759450"/>
                <a:gd name="connsiteY6" fmla="*/ 273050 h 559049"/>
                <a:gd name="connsiteX7" fmla="*/ 5754688 w 5759450"/>
                <a:gd name="connsiteY7" fmla="*/ 517525 h 559049"/>
                <a:gd name="connsiteX8" fmla="*/ 5251450 w 5759450"/>
                <a:gd name="connsiteY8" fmla="*/ 558800 h 559049"/>
                <a:gd name="connsiteX9" fmla="*/ 919163 w 5759450"/>
                <a:gd name="connsiteY9" fmla="*/ 550068 h 559049"/>
                <a:gd name="connsiteX10" fmla="*/ 661194 w 5759450"/>
                <a:gd name="connsiteY10" fmla="*/ 553244 h 559049"/>
                <a:gd name="connsiteX11" fmla="*/ 0 w 5759450"/>
                <a:gd name="connsiteY11" fmla="*/ 527050 h 559049"/>
                <a:gd name="connsiteX12" fmla="*/ 200025 w 5759450"/>
                <a:gd name="connsiteY12" fmla="*/ 271463 h 559049"/>
                <a:gd name="connsiteX13" fmla="*/ 793 w 5759450"/>
                <a:gd name="connsiteY13" fmla="*/ 7938 h 559049"/>
                <a:gd name="connsiteX0" fmla="*/ 793 w 5759450"/>
                <a:gd name="connsiteY0" fmla="*/ 7938 h 561529"/>
                <a:gd name="connsiteX1" fmla="*/ 374650 w 5759450"/>
                <a:gd name="connsiteY1" fmla="*/ 31750 h 561529"/>
                <a:gd name="connsiteX2" fmla="*/ 916782 w 5759450"/>
                <a:gd name="connsiteY2" fmla="*/ 19050 h 561529"/>
                <a:gd name="connsiteX3" fmla="*/ 4862512 w 5759450"/>
                <a:gd name="connsiteY3" fmla="*/ 19050 h 561529"/>
                <a:gd name="connsiteX4" fmla="*/ 5076032 w 5759450"/>
                <a:gd name="connsiteY4" fmla="*/ 26988 h 561529"/>
                <a:gd name="connsiteX5" fmla="*/ 5759450 w 5759450"/>
                <a:gd name="connsiteY5" fmla="*/ 0 h 561529"/>
                <a:gd name="connsiteX6" fmla="*/ 5577681 w 5759450"/>
                <a:gd name="connsiteY6" fmla="*/ 273050 h 561529"/>
                <a:gd name="connsiteX7" fmla="*/ 5754688 w 5759450"/>
                <a:gd name="connsiteY7" fmla="*/ 517525 h 561529"/>
                <a:gd name="connsiteX8" fmla="*/ 5251450 w 5759450"/>
                <a:gd name="connsiteY8" fmla="*/ 558800 h 561529"/>
                <a:gd name="connsiteX9" fmla="*/ 919163 w 5759450"/>
                <a:gd name="connsiteY9" fmla="*/ 550068 h 561529"/>
                <a:gd name="connsiteX10" fmla="*/ 661194 w 5759450"/>
                <a:gd name="connsiteY10" fmla="*/ 553244 h 561529"/>
                <a:gd name="connsiteX11" fmla="*/ 0 w 5759450"/>
                <a:gd name="connsiteY11" fmla="*/ 527050 h 561529"/>
                <a:gd name="connsiteX12" fmla="*/ 200025 w 5759450"/>
                <a:gd name="connsiteY12" fmla="*/ 271463 h 561529"/>
                <a:gd name="connsiteX13" fmla="*/ 793 w 5759450"/>
                <a:gd name="connsiteY13" fmla="*/ 7938 h 561529"/>
                <a:gd name="connsiteX0" fmla="*/ 793 w 5759450"/>
                <a:gd name="connsiteY0" fmla="*/ 7938 h 562791"/>
                <a:gd name="connsiteX1" fmla="*/ 374650 w 5759450"/>
                <a:gd name="connsiteY1" fmla="*/ 31750 h 562791"/>
                <a:gd name="connsiteX2" fmla="*/ 916782 w 5759450"/>
                <a:gd name="connsiteY2" fmla="*/ 19050 h 562791"/>
                <a:gd name="connsiteX3" fmla="*/ 4862512 w 5759450"/>
                <a:gd name="connsiteY3" fmla="*/ 19050 h 562791"/>
                <a:gd name="connsiteX4" fmla="*/ 5076032 w 5759450"/>
                <a:gd name="connsiteY4" fmla="*/ 26988 h 562791"/>
                <a:gd name="connsiteX5" fmla="*/ 5759450 w 5759450"/>
                <a:gd name="connsiteY5" fmla="*/ 0 h 562791"/>
                <a:gd name="connsiteX6" fmla="*/ 5577681 w 5759450"/>
                <a:gd name="connsiteY6" fmla="*/ 273050 h 562791"/>
                <a:gd name="connsiteX7" fmla="*/ 5754688 w 5759450"/>
                <a:gd name="connsiteY7" fmla="*/ 517525 h 562791"/>
                <a:gd name="connsiteX8" fmla="*/ 5251450 w 5759450"/>
                <a:gd name="connsiteY8" fmla="*/ 558800 h 562791"/>
                <a:gd name="connsiteX9" fmla="*/ 919163 w 5759450"/>
                <a:gd name="connsiteY9" fmla="*/ 550068 h 562791"/>
                <a:gd name="connsiteX10" fmla="*/ 661194 w 5759450"/>
                <a:gd name="connsiteY10" fmla="*/ 553244 h 562791"/>
                <a:gd name="connsiteX11" fmla="*/ 0 w 5759450"/>
                <a:gd name="connsiteY11" fmla="*/ 527050 h 562791"/>
                <a:gd name="connsiteX12" fmla="*/ 200025 w 5759450"/>
                <a:gd name="connsiteY12" fmla="*/ 271463 h 562791"/>
                <a:gd name="connsiteX13" fmla="*/ 793 w 5759450"/>
                <a:gd name="connsiteY13" fmla="*/ 7938 h 562791"/>
                <a:gd name="connsiteX0" fmla="*/ 793 w 5761832"/>
                <a:gd name="connsiteY0" fmla="*/ 7938 h 563259"/>
                <a:gd name="connsiteX1" fmla="*/ 374650 w 5761832"/>
                <a:gd name="connsiteY1" fmla="*/ 31750 h 563259"/>
                <a:gd name="connsiteX2" fmla="*/ 916782 w 5761832"/>
                <a:gd name="connsiteY2" fmla="*/ 19050 h 563259"/>
                <a:gd name="connsiteX3" fmla="*/ 4862512 w 5761832"/>
                <a:gd name="connsiteY3" fmla="*/ 19050 h 563259"/>
                <a:gd name="connsiteX4" fmla="*/ 5076032 w 5761832"/>
                <a:gd name="connsiteY4" fmla="*/ 26988 h 563259"/>
                <a:gd name="connsiteX5" fmla="*/ 5759450 w 5761832"/>
                <a:gd name="connsiteY5" fmla="*/ 0 h 563259"/>
                <a:gd name="connsiteX6" fmla="*/ 5577681 w 5761832"/>
                <a:gd name="connsiteY6" fmla="*/ 273050 h 563259"/>
                <a:gd name="connsiteX7" fmla="*/ 5761832 w 5761832"/>
                <a:gd name="connsiteY7" fmla="*/ 522287 h 563259"/>
                <a:gd name="connsiteX8" fmla="*/ 5251450 w 5761832"/>
                <a:gd name="connsiteY8" fmla="*/ 558800 h 563259"/>
                <a:gd name="connsiteX9" fmla="*/ 919163 w 5761832"/>
                <a:gd name="connsiteY9" fmla="*/ 550068 h 563259"/>
                <a:gd name="connsiteX10" fmla="*/ 661194 w 5761832"/>
                <a:gd name="connsiteY10" fmla="*/ 553244 h 563259"/>
                <a:gd name="connsiteX11" fmla="*/ 0 w 5761832"/>
                <a:gd name="connsiteY11" fmla="*/ 527050 h 563259"/>
                <a:gd name="connsiteX12" fmla="*/ 200025 w 5761832"/>
                <a:gd name="connsiteY12" fmla="*/ 271463 h 563259"/>
                <a:gd name="connsiteX13" fmla="*/ 793 w 5761832"/>
                <a:gd name="connsiteY13" fmla="*/ 7938 h 563259"/>
                <a:gd name="connsiteX0" fmla="*/ 793 w 5761832"/>
                <a:gd name="connsiteY0" fmla="*/ 7938 h 563781"/>
                <a:gd name="connsiteX1" fmla="*/ 374650 w 5761832"/>
                <a:gd name="connsiteY1" fmla="*/ 31750 h 563781"/>
                <a:gd name="connsiteX2" fmla="*/ 916782 w 5761832"/>
                <a:gd name="connsiteY2" fmla="*/ 19050 h 563781"/>
                <a:gd name="connsiteX3" fmla="*/ 4862512 w 5761832"/>
                <a:gd name="connsiteY3" fmla="*/ 19050 h 563781"/>
                <a:gd name="connsiteX4" fmla="*/ 5076032 w 5761832"/>
                <a:gd name="connsiteY4" fmla="*/ 26988 h 563781"/>
                <a:gd name="connsiteX5" fmla="*/ 5759450 w 5761832"/>
                <a:gd name="connsiteY5" fmla="*/ 0 h 563781"/>
                <a:gd name="connsiteX6" fmla="*/ 5577681 w 5761832"/>
                <a:gd name="connsiteY6" fmla="*/ 273050 h 563781"/>
                <a:gd name="connsiteX7" fmla="*/ 5761832 w 5761832"/>
                <a:gd name="connsiteY7" fmla="*/ 522287 h 563781"/>
                <a:gd name="connsiteX8" fmla="*/ 5251450 w 5761832"/>
                <a:gd name="connsiteY8" fmla="*/ 558800 h 563781"/>
                <a:gd name="connsiteX9" fmla="*/ 919163 w 5761832"/>
                <a:gd name="connsiteY9" fmla="*/ 550068 h 563781"/>
                <a:gd name="connsiteX10" fmla="*/ 661194 w 5761832"/>
                <a:gd name="connsiteY10" fmla="*/ 553244 h 563781"/>
                <a:gd name="connsiteX11" fmla="*/ 0 w 5761832"/>
                <a:gd name="connsiteY11" fmla="*/ 527050 h 563781"/>
                <a:gd name="connsiteX12" fmla="*/ 200025 w 5761832"/>
                <a:gd name="connsiteY12" fmla="*/ 271463 h 563781"/>
                <a:gd name="connsiteX13" fmla="*/ 793 w 5761832"/>
                <a:gd name="connsiteY13" fmla="*/ 7938 h 563781"/>
                <a:gd name="connsiteX0" fmla="*/ 793 w 5761832"/>
                <a:gd name="connsiteY0" fmla="*/ 7938 h 559049"/>
                <a:gd name="connsiteX1" fmla="*/ 374650 w 5761832"/>
                <a:gd name="connsiteY1" fmla="*/ 31750 h 559049"/>
                <a:gd name="connsiteX2" fmla="*/ 916782 w 5761832"/>
                <a:gd name="connsiteY2" fmla="*/ 19050 h 559049"/>
                <a:gd name="connsiteX3" fmla="*/ 4862512 w 5761832"/>
                <a:gd name="connsiteY3" fmla="*/ 19050 h 559049"/>
                <a:gd name="connsiteX4" fmla="*/ 5076032 w 5761832"/>
                <a:gd name="connsiteY4" fmla="*/ 26988 h 559049"/>
                <a:gd name="connsiteX5" fmla="*/ 5759450 w 5761832"/>
                <a:gd name="connsiteY5" fmla="*/ 0 h 559049"/>
                <a:gd name="connsiteX6" fmla="*/ 5577681 w 5761832"/>
                <a:gd name="connsiteY6" fmla="*/ 273050 h 559049"/>
                <a:gd name="connsiteX7" fmla="*/ 5761832 w 5761832"/>
                <a:gd name="connsiteY7" fmla="*/ 522287 h 559049"/>
                <a:gd name="connsiteX8" fmla="*/ 5251450 w 5761832"/>
                <a:gd name="connsiteY8" fmla="*/ 558800 h 559049"/>
                <a:gd name="connsiteX9" fmla="*/ 919163 w 5761832"/>
                <a:gd name="connsiteY9" fmla="*/ 550068 h 559049"/>
                <a:gd name="connsiteX10" fmla="*/ 661194 w 5761832"/>
                <a:gd name="connsiteY10" fmla="*/ 553244 h 559049"/>
                <a:gd name="connsiteX11" fmla="*/ 0 w 5761832"/>
                <a:gd name="connsiteY11" fmla="*/ 527050 h 559049"/>
                <a:gd name="connsiteX12" fmla="*/ 200025 w 5761832"/>
                <a:gd name="connsiteY12" fmla="*/ 271463 h 559049"/>
                <a:gd name="connsiteX13" fmla="*/ 793 w 5761832"/>
                <a:gd name="connsiteY13" fmla="*/ 7938 h 5590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761832" h="559049">
                  <a:moveTo>
                    <a:pt x="793" y="7938"/>
                  </a:moveTo>
                  <a:cubicBezTo>
                    <a:pt x="123031" y="32544"/>
                    <a:pt x="250031" y="23813"/>
                    <a:pt x="374650" y="31750"/>
                  </a:cubicBezTo>
                  <a:cubicBezTo>
                    <a:pt x="555361" y="27517"/>
                    <a:pt x="750359" y="32808"/>
                    <a:pt x="916782" y="19050"/>
                  </a:cubicBezTo>
                  <a:lnTo>
                    <a:pt x="4862512" y="19050"/>
                  </a:lnTo>
                  <a:lnTo>
                    <a:pt x="5076032" y="26988"/>
                  </a:lnTo>
                  <a:cubicBezTo>
                    <a:pt x="5303838" y="39423"/>
                    <a:pt x="5643562" y="28046"/>
                    <a:pt x="5759450" y="0"/>
                  </a:cubicBezTo>
                  <a:cubicBezTo>
                    <a:pt x="5713942" y="126736"/>
                    <a:pt x="5635095" y="193939"/>
                    <a:pt x="5577681" y="273050"/>
                  </a:cubicBezTo>
                  <a:lnTo>
                    <a:pt x="5761832" y="522287"/>
                  </a:lnTo>
                  <a:cubicBezTo>
                    <a:pt x="5652030" y="552713"/>
                    <a:pt x="5526881" y="557212"/>
                    <a:pt x="5251450" y="558800"/>
                  </a:cubicBezTo>
                  <a:lnTo>
                    <a:pt x="919163" y="550068"/>
                  </a:lnTo>
                  <a:lnTo>
                    <a:pt x="661194" y="553244"/>
                  </a:lnTo>
                  <a:cubicBezTo>
                    <a:pt x="526521" y="556419"/>
                    <a:pt x="206111" y="573881"/>
                    <a:pt x="0" y="527050"/>
                  </a:cubicBezTo>
                  <a:lnTo>
                    <a:pt x="200025" y="271463"/>
                  </a:lnTo>
                  <a:cubicBezTo>
                    <a:pt x="124089" y="193146"/>
                    <a:pt x="79110" y="136261"/>
                    <a:pt x="793" y="7938"/>
                  </a:cubicBezTo>
                  <a:close/>
                </a:path>
              </a:pathLst>
            </a:custGeom>
            <a:noFill/>
            <a:ln w="19050">
              <a:solidFill>
                <a:srgbClr val="F1A9C8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3" name="Group 33"/>
          <p:cNvGrpSpPr>
            <a:grpSpLocks/>
          </p:cNvGrpSpPr>
          <p:nvPr/>
        </p:nvGrpSpPr>
        <p:grpSpPr bwMode="auto">
          <a:xfrm>
            <a:off x="2676524" y="3017331"/>
            <a:ext cx="6625641" cy="2792919"/>
            <a:chOff x="2530645" y="1066800"/>
            <a:chExt cx="4651820" cy="1220177"/>
          </a:xfrm>
        </p:grpSpPr>
        <p:pic>
          <p:nvPicPr>
            <p:cNvPr id="14" name="Picture 4" descr="C:\Users\dell\Desktop\Icon sale page\Icon tĩnh\200wide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59"/>
            <a:stretch>
              <a:fillRect/>
            </a:stretch>
          </p:blipFill>
          <p:spPr bwMode="auto">
            <a:xfrm flipH="1">
              <a:off x="2631272" y="2040885"/>
              <a:ext cx="3744118" cy="2460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15" name="Group 35"/>
            <p:cNvGrpSpPr>
              <a:grpSpLocks/>
            </p:cNvGrpSpPr>
            <p:nvPr/>
          </p:nvGrpSpPr>
          <p:grpSpPr bwMode="auto">
            <a:xfrm>
              <a:off x="2530645" y="1066800"/>
              <a:ext cx="4651820" cy="1011238"/>
              <a:chOff x="2671148" y="1311915"/>
              <a:chExt cx="3938587" cy="1011238"/>
            </a:xfrm>
          </p:grpSpPr>
          <p:pic>
            <p:nvPicPr>
              <p:cNvPr id="16" name="Picture 3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671148" y="1311915"/>
                <a:ext cx="3938587" cy="101123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</p:pic>
          <p:sp>
            <p:nvSpPr>
              <p:cNvPr id="17" name="Rounded Rectangle 16"/>
              <p:cNvSpPr/>
              <p:nvPr/>
            </p:nvSpPr>
            <p:spPr>
              <a:xfrm>
                <a:off x="2762555" y="1386491"/>
                <a:ext cx="3777280" cy="861581"/>
              </a:xfrm>
              <a:prstGeom prst="roundRect">
                <a:avLst>
                  <a:gd name="adj" fmla="val 12108"/>
                </a:avLst>
              </a:prstGeom>
              <a:noFill/>
              <a:ln w="19050">
                <a:solidFill>
                  <a:srgbClr val="996633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</p:grpSp>
      <p:sp>
        <p:nvSpPr>
          <p:cNvPr id="18" name="TextBox 17"/>
          <p:cNvSpPr txBox="1"/>
          <p:nvPr/>
        </p:nvSpPr>
        <p:spPr>
          <a:xfrm>
            <a:off x="2676524" y="3136811"/>
            <a:ext cx="6412333" cy="21236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4400" b="1" dirty="0" err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Cảm</a:t>
            </a:r>
            <a:r>
              <a:rPr lang="en-US" sz="44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ơn</a:t>
            </a:r>
            <a:r>
              <a:rPr lang="en-US" sz="44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các</a:t>
            </a:r>
            <a:r>
              <a:rPr lang="en-US" sz="44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bạn</a:t>
            </a:r>
            <a:r>
              <a:rPr lang="en-US" sz="44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đã</a:t>
            </a:r>
            <a:r>
              <a:rPr lang="en-US" sz="44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lắng</a:t>
            </a:r>
            <a:r>
              <a:rPr lang="en-US" sz="44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nghe</a:t>
            </a:r>
            <a:r>
              <a:rPr lang="en-US" sz="44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và</a:t>
            </a:r>
            <a:r>
              <a:rPr lang="en-US" sz="44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theo</a:t>
            </a:r>
            <a:r>
              <a:rPr lang="en-US" sz="44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</a:t>
            </a:r>
            <a:r>
              <a:rPr lang="en-US" sz="4400" b="1" dirty="0" err="1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dõi</a:t>
            </a:r>
            <a:r>
              <a:rPr lang="en-US" sz="4400" b="1" dirty="0">
                <a:solidFill>
                  <a:srgbClr val="996633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Verdana" pitchFamily="34" charset="0"/>
                <a:ea typeface="Verdana" pitchFamily="34" charset="0"/>
                <a:cs typeface="Verdana" pitchFamily="34" charset="0"/>
              </a:rPr>
              <a:t> !!!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5" y="225010"/>
            <a:ext cx="74470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17806" y="1527726"/>
            <a:ext cx="60136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Vứt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rác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kênh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525081" y="391438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6180300" y="389752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Sai</a:t>
            </a: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04" y="559528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849286" y="5176096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24" y="576322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4489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5835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92870" y="6044615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23136" y="6069553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2205726" y="604173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258381" y="520751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2186493"/>
            <a:ext cx="609600" cy="609600"/>
          </a:xfrm>
          <a:prstGeom prst="rect">
            <a:avLst/>
          </a:prstGeom>
        </p:spPr>
      </p:pic>
      <p:pic>
        <p:nvPicPr>
          <p:cNvPr id="51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3390096"/>
            <a:ext cx="609600" cy="609600"/>
          </a:xfrm>
          <a:prstGeom prst="rect">
            <a:avLst/>
          </a:prstGeom>
        </p:spPr>
      </p:pic>
      <p:pic>
        <p:nvPicPr>
          <p:cNvPr id="5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08352" y="4512442"/>
            <a:ext cx="609600" cy="609600"/>
          </a:xfrm>
          <a:prstGeom prst="rect">
            <a:avLst/>
          </a:prstGeom>
        </p:spPr>
      </p:pic>
      <p:pic>
        <p:nvPicPr>
          <p:cNvPr id="5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52847" y="5298037"/>
            <a:ext cx="609600" cy="609600"/>
          </a:xfrm>
          <a:prstGeom prst="rect">
            <a:avLst/>
          </a:prstGeom>
        </p:spPr>
      </p:pic>
      <p:pic>
        <p:nvPicPr>
          <p:cNvPr id="54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31699" y="626286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36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6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26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5595" fill="hold"/>
                                        <p:tgtEl>
                                          <p:spTgt spid="5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4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3" dur="2126" fill="hold"/>
                                        <p:tgtEl>
                                          <p:spTgt spid="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audio>
              <p:cMediaNode vol="5303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audio>
              <p:cMediaNode vol="5303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"/>
                </p:tgtEl>
              </p:cMediaNode>
            </p:audio>
          </p:childTnLst>
        </p:cTn>
      </p:par>
    </p:tnLst>
    <p:bldLst>
      <p:bldP spid="9" grpId="0"/>
      <p:bldP spid="10" grpId="0" animBg="1"/>
      <p:bldP spid="10" grpId="1" animBg="1"/>
      <p:bldP spid="13" grpId="0" animBg="1"/>
      <p:bldP spid="13" grpId="1" animBg="1"/>
      <p:bldP spid="49" grpId="0" animBg="1"/>
      <p:bldP spid="49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5" y="225010"/>
            <a:ext cx="74470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18582" y="1117882"/>
            <a:ext cx="638284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Giữ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nguồn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giếng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04" y="559528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849286" y="5176096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24" y="576322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4489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5835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92870" y="6044615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23136" y="6069553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2205726" y="604173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258381" y="520751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2186493"/>
            <a:ext cx="609600" cy="609600"/>
          </a:xfrm>
          <a:prstGeom prst="rect">
            <a:avLst/>
          </a:prstGeom>
        </p:spPr>
      </p:pic>
      <p:sp>
        <p:nvSpPr>
          <p:cNvPr id="56" name="Rounded Rectangle 55"/>
          <p:cNvSpPr/>
          <p:nvPr/>
        </p:nvSpPr>
        <p:spPr>
          <a:xfrm>
            <a:off x="7015336" y="387752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00FF"/>
                </a:solidFill>
              </a:rPr>
              <a:t>Sai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3670730" y="3877520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60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3176" y="3336969"/>
            <a:ext cx="609600" cy="609600"/>
          </a:xfrm>
          <a:prstGeom prst="rect">
            <a:avLst/>
          </a:prstGeom>
        </p:spPr>
      </p:pic>
      <p:pic>
        <p:nvPicPr>
          <p:cNvPr id="61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53832" y="4459315"/>
            <a:ext cx="609600" cy="609600"/>
          </a:xfrm>
          <a:prstGeom prst="rect">
            <a:avLst/>
          </a:prstGeom>
        </p:spPr>
      </p:pic>
      <p:pic>
        <p:nvPicPr>
          <p:cNvPr id="62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98327" y="5244910"/>
            <a:ext cx="609600" cy="609600"/>
          </a:xfrm>
          <a:prstGeom prst="rect">
            <a:avLst/>
          </a:prstGeom>
        </p:spPr>
      </p:pic>
      <p:pic>
        <p:nvPicPr>
          <p:cNvPr id="63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77179" y="62097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46808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6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2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2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audio>
              <p:cMediaNode vol="5303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6" grpId="0" animBg="1"/>
      <p:bldP spid="56" grpId="1" animBg="1"/>
      <p:bldP spid="59" grpId="0" animBg="1"/>
      <p:bldP spid="59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5" y="225010"/>
            <a:ext cx="74470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904578" y="879159"/>
            <a:ext cx="6382844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nghiệp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xả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thống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04" y="559528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849286" y="5176096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24" y="576322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4489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5835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92870" y="6044615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23136" y="6069553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2205726" y="604173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258381" y="520751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2186493"/>
            <a:ext cx="609600" cy="609600"/>
          </a:xfrm>
          <a:prstGeom prst="rect">
            <a:avLst/>
          </a:prstGeom>
        </p:spPr>
      </p:pic>
      <p:sp>
        <p:nvSpPr>
          <p:cNvPr id="65" name="Rounded Rectangle 64"/>
          <p:cNvSpPr/>
          <p:nvPr/>
        </p:nvSpPr>
        <p:spPr>
          <a:xfrm>
            <a:off x="4267200" y="3655064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Sai</a:t>
            </a:r>
          </a:p>
        </p:txBody>
      </p:sp>
      <p:sp>
        <p:nvSpPr>
          <p:cNvPr id="66" name="Rounded Rectangle 65"/>
          <p:cNvSpPr/>
          <p:nvPr/>
        </p:nvSpPr>
        <p:spPr>
          <a:xfrm>
            <a:off x="6921049" y="3680663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67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34601" y="3222669"/>
            <a:ext cx="609600" cy="609600"/>
          </a:xfrm>
          <a:prstGeom prst="rect">
            <a:avLst/>
          </a:prstGeom>
        </p:spPr>
      </p:pic>
      <p:pic>
        <p:nvPicPr>
          <p:cNvPr id="6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25257" y="4345015"/>
            <a:ext cx="609600" cy="609600"/>
          </a:xfrm>
          <a:prstGeom prst="rect">
            <a:avLst/>
          </a:prstGeom>
        </p:spPr>
      </p:pic>
      <p:pic>
        <p:nvPicPr>
          <p:cNvPr id="69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9752" y="5130610"/>
            <a:ext cx="609600" cy="609600"/>
          </a:xfrm>
          <a:prstGeom prst="rect">
            <a:avLst/>
          </a:prstGeom>
        </p:spPr>
      </p:pic>
      <p:pic>
        <p:nvPicPr>
          <p:cNvPr id="7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4860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52295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6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26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26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audio>
              <p:cMediaNode vol="5303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65" grpId="0" animBg="1"/>
      <p:bldP spid="65" grpId="1" animBg="1"/>
      <p:bldP spid="66" grpId="0" animBg="1"/>
      <p:bldP spid="6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5" y="225010"/>
            <a:ext cx="74470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17806" y="1527726"/>
            <a:ext cx="63828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Xây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ao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altLang="vi-VN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04" y="559528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849286" y="5176096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24" y="576322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4489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5835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92870" y="6044615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23136" y="6069553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2205726" y="604173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258381" y="520751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2186493"/>
            <a:ext cx="609600" cy="609600"/>
          </a:xfrm>
          <a:prstGeom prst="rect">
            <a:avLst/>
          </a:prstGeom>
        </p:spPr>
      </p:pic>
      <p:sp>
        <p:nvSpPr>
          <p:cNvPr id="52" name="Rounded Rectangle 51"/>
          <p:cNvSpPr/>
          <p:nvPr/>
        </p:nvSpPr>
        <p:spPr>
          <a:xfrm>
            <a:off x="6209228" y="3887096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endParaRPr lang="en-US" sz="32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4" name="Rounded Rectangle 53"/>
          <p:cNvSpPr/>
          <p:nvPr/>
        </p:nvSpPr>
        <p:spPr>
          <a:xfrm>
            <a:off x="3613539" y="3866682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</a:p>
        </p:txBody>
      </p:sp>
      <p:pic>
        <p:nvPicPr>
          <p:cNvPr id="55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34601" y="3222669"/>
            <a:ext cx="609600" cy="609600"/>
          </a:xfrm>
          <a:prstGeom prst="rect">
            <a:avLst/>
          </a:prstGeom>
        </p:spPr>
      </p:pic>
      <p:pic>
        <p:nvPicPr>
          <p:cNvPr id="5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25257" y="4345015"/>
            <a:ext cx="609600" cy="609600"/>
          </a:xfrm>
          <a:prstGeom prst="rect">
            <a:avLst/>
          </a:prstGeom>
        </p:spPr>
      </p:pic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69752" y="5130610"/>
            <a:ext cx="609600" cy="609600"/>
          </a:xfrm>
          <a:prstGeom prst="rect">
            <a:avLst/>
          </a:prstGeom>
        </p:spPr>
      </p:pic>
      <p:pic>
        <p:nvPicPr>
          <p:cNvPr id="5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48604" y="609544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62443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2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  <p:audio>
              <p:cMediaNode vol="5303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2" grpId="0" animBg="1"/>
      <p:bldP spid="52" grpId="1" animBg="1"/>
      <p:bldP spid="54" grpId="0" animBg="1"/>
      <p:bldP spid="54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1675"/>
            <a:ext cx="9144000" cy="6854653"/>
          </a:xfrm>
          <a:prstGeom prst="rect">
            <a:avLst/>
          </a:prstGeom>
        </p:spPr>
      </p:pic>
      <p:pic>
        <p:nvPicPr>
          <p:cNvPr id="30" name="Picture 2" descr="C:\Users\ADMIN\Desktop\Tai nguyen thiet ke tro choi\Bảng gỗ\Picture1 (2)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5355" y="6267451"/>
            <a:ext cx="1385200" cy="588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2495" y="225010"/>
            <a:ext cx="7447011" cy="3774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308769" y="1414075"/>
            <a:ext cx="557446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Bảo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vệ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nguồn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nước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tất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mọi</a:t>
            </a:r>
            <a:r>
              <a:rPr lang="en-US" sz="3200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dirty="0" err="1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người</a:t>
            </a:r>
            <a:endParaRPr lang="en-US" sz="3200" dirty="0">
              <a:solidFill>
                <a:srgbClr val="008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404" y="5595288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1849286" y="5176096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  <p:pic>
        <p:nvPicPr>
          <p:cNvPr id="18" name="Picture 3" descr="C:\Users\ADMIN\Desktop\Picture2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0724" y="5763225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4489" y="5751596"/>
            <a:ext cx="90244" cy="76328"/>
            <a:chOff x="2455863" y="2411803"/>
            <a:chExt cx="566738" cy="566738"/>
          </a:xfrm>
        </p:grpSpPr>
        <p:sp>
          <p:nvSpPr>
            <p:cNvPr id="2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195835" y="6303895"/>
            <a:ext cx="90244" cy="76328"/>
            <a:chOff x="2455863" y="2411803"/>
            <a:chExt cx="566738" cy="566738"/>
          </a:xfrm>
        </p:grpSpPr>
        <p:sp>
          <p:nvSpPr>
            <p:cNvPr id="3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2492870" y="6044615"/>
            <a:ext cx="90244" cy="76328"/>
            <a:chOff x="2455863" y="2411803"/>
            <a:chExt cx="566738" cy="566738"/>
          </a:xfrm>
        </p:grpSpPr>
        <p:sp>
          <p:nvSpPr>
            <p:cNvPr id="3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923136" y="6069553"/>
            <a:ext cx="90244" cy="76328"/>
            <a:chOff x="2455863" y="2411803"/>
            <a:chExt cx="566738" cy="566738"/>
          </a:xfrm>
        </p:grpSpPr>
        <p:sp>
          <p:nvSpPr>
            <p:cNvPr id="4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48" name="Oval 107"/>
          <p:cNvSpPr>
            <a:spLocks noChangeArrowheads="1"/>
          </p:cNvSpPr>
          <p:nvPr/>
        </p:nvSpPr>
        <p:spPr bwMode="auto">
          <a:xfrm>
            <a:off x="2205726" y="6041737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49" name="Explosion 2 48"/>
          <p:cNvSpPr/>
          <p:nvPr/>
        </p:nvSpPr>
        <p:spPr>
          <a:xfrm>
            <a:off x="3258381" y="5207519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rgbClr val="0000FF"/>
                </a:solidFill>
              </a:rPr>
              <a:t>HẾT GIỜ</a:t>
            </a:r>
          </a:p>
        </p:txBody>
      </p:sp>
      <p:pic>
        <p:nvPicPr>
          <p:cNvPr id="50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17696" y="2186493"/>
            <a:ext cx="609600" cy="609600"/>
          </a:xfrm>
          <a:prstGeom prst="rect">
            <a:avLst/>
          </a:prstGeom>
        </p:spPr>
      </p:pic>
      <p:sp>
        <p:nvSpPr>
          <p:cNvPr id="53" name="Rounded Rectangle 52"/>
          <p:cNvSpPr/>
          <p:nvPr/>
        </p:nvSpPr>
        <p:spPr>
          <a:xfrm>
            <a:off x="6891309" y="3868558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>
                <a:solidFill>
                  <a:srgbClr val="0000FF"/>
                </a:solidFill>
              </a:rPr>
              <a:t>Sai</a:t>
            </a:r>
          </a:p>
        </p:txBody>
      </p:sp>
      <p:sp>
        <p:nvSpPr>
          <p:cNvPr id="54" name="Rounded Rectangle 53"/>
          <p:cNvSpPr/>
          <p:nvPr/>
        </p:nvSpPr>
        <p:spPr>
          <a:xfrm>
            <a:off x="3867696" y="3820621"/>
            <a:ext cx="1828800" cy="783133"/>
          </a:xfrm>
          <a:prstGeom prst="roundRect">
            <a:avLst/>
          </a:prstGeom>
          <a:solidFill>
            <a:srgbClr val="FFFF66"/>
          </a:solidFill>
          <a:ln>
            <a:solidFill>
              <a:srgbClr val="0099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solidFill>
                  <a:srgbClr val="0000FF"/>
                </a:solidFill>
              </a:rPr>
              <a:t>Đúng</a:t>
            </a:r>
            <a:endParaRPr lang="en-US" sz="3600" dirty="0">
              <a:solidFill>
                <a:srgbClr val="0000FF"/>
              </a:solidFill>
            </a:endParaRPr>
          </a:p>
        </p:txBody>
      </p:sp>
      <p:pic>
        <p:nvPicPr>
          <p:cNvPr id="55" name="Tieng vo tay (mp3cut.net)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91751" y="3365544"/>
            <a:ext cx="609600" cy="609600"/>
          </a:xfrm>
          <a:prstGeom prst="rect">
            <a:avLst/>
          </a:prstGeom>
        </p:spPr>
      </p:pic>
      <p:pic>
        <p:nvPicPr>
          <p:cNvPr id="56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582407" y="4487890"/>
            <a:ext cx="609600" cy="609600"/>
          </a:xfrm>
          <a:prstGeom prst="rect">
            <a:avLst/>
          </a:prstGeom>
        </p:spPr>
      </p:pic>
      <p:pic>
        <p:nvPicPr>
          <p:cNvPr id="57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26902" y="5273485"/>
            <a:ext cx="609600" cy="609600"/>
          </a:xfrm>
          <a:prstGeom prst="rect">
            <a:avLst/>
          </a:prstGeom>
        </p:spPr>
      </p:pic>
      <p:pic>
        <p:nvPicPr>
          <p:cNvPr id="58" name="het gio-ok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4605754" y="623831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1968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12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2126" fill="hold"/>
                                        <p:tgtEl>
                                          <p:spTgt spid="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7" dur="1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2126" fill="hold"/>
                                        <p:tgtEl>
                                          <p:spTgt spid="5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5303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0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3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5595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126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audio>
              <p:cMediaNode vol="5303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  <p:audio>
              <p:cMediaNode vol="5303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6"/>
                </p:tgtEl>
              </p:cMediaNode>
            </p:audio>
            <p:audio>
              <p:cMediaNode vol="5303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  <p:audio>
              <p:cMediaNode vol="5303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8"/>
                </p:tgtEl>
              </p:cMediaNode>
            </p:audio>
          </p:childTnLst>
        </p:cTn>
      </p:par>
    </p:tnLst>
    <p:bldLst>
      <p:bldP spid="9" grpId="0"/>
      <p:bldP spid="49" grpId="0" animBg="1"/>
      <p:bldP spid="49" grpId="1" animBg="1"/>
      <p:bldP spid="53" grpId="0" animBg="1"/>
      <p:bldP spid="53" grpId="1" animBg="1"/>
      <p:bldP spid="54" grpId="0" animBg="1"/>
      <p:bldP spid="54" grpId="1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1883</TotalTime>
  <Words>1088</Words>
  <Application>Microsoft Office PowerPoint</Application>
  <PresentationFormat>Widescreen</PresentationFormat>
  <Paragraphs>176</Paragraphs>
  <Slides>41</Slides>
  <Notes>4</Notes>
  <HiddenSlides>0</HiddenSlides>
  <MMClips>30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51" baseType="lpstr">
      <vt:lpstr>Arial</vt:lpstr>
      <vt:lpstr>Calibri</vt:lpstr>
      <vt:lpstr>Calibri Light</vt:lpstr>
      <vt:lpstr>等线</vt:lpstr>
      <vt:lpstr>Times</vt:lpstr>
      <vt:lpstr>Times New Roman</vt:lpstr>
      <vt:lpstr>Verdana</vt:lpstr>
      <vt:lpstr>Wingdings</vt:lpstr>
      <vt:lpstr>方正黑体简体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233</cp:revision>
  <dcterms:created xsi:type="dcterms:W3CDTF">2020-12-10T08:50:40Z</dcterms:created>
  <dcterms:modified xsi:type="dcterms:W3CDTF">2021-12-11T13:56:50Z</dcterms:modified>
</cp:coreProperties>
</file>