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notesSlides/notesSlide3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4" r:id="rId3"/>
    <p:sldMasterId id="2147483718" r:id="rId4"/>
  </p:sldMasterIdLst>
  <p:notesMasterIdLst>
    <p:notesMasterId r:id="rId35"/>
  </p:notesMasterIdLst>
  <p:sldIdLst>
    <p:sldId id="512" r:id="rId5"/>
    <p:sldId id="1325" r:id="rId6"/>
    <p:sldId id="1271" r:id="rId7"/>
    <p:sldId id="1072" r:id="rId8"/>
    <p:sldId id="1065" r:id="rId9"/>
    <p:sldId id="1323" r:id="rId10"/>
    <p:sldId id="310" r:id="rId11"/>
    <p:sldId id="1275" r:id="rId12"/>
    <p:sldId id="1111" r:id="rId13"/>
    <p:sldId id="291" r:id="rId14"/>
    <p:sldId id="1071" r:id="rId15"/>
    <p:sldId id="285" r:id="rId16"/>
    <p:sldId id="260" r:id="rId17"/>
    <p:sldId id="286" r:id="rId18"/>
    <p:sldId id="287" r:id="rId19"/>
    <p:sldId id="288" r:id="rId20"/>
    <p:sldId id="1318" r:id="rId21"/>
    <p:sldId id="289" r:id="rId22"/>
    <p:sldId id="292" r:id="rId23"/>
    <p:sldId id="290" r:id="rId24"/>
    <p:sldId id="1328" r:id="rId25"/>
    <p:sldId id="294" r:id="rId26"/>
    <p:sldId id="1305" r:id="rId27"/>
    <p:sldId id="268" r:id="rId28"/>
    <p:sldId id="874" r:id="rId29"/>
    <p:sldId id="1212" r:id="rId30"/>
    <p:sldId id="1233" r:id="rId31"/>
    <p:sldId id="797" r:id="rId32"/>
    <p:sldId id="822" r:id="rId33"/>
    <p:sldId id="4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2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45900-0DFE-4CD7-B9D1-A78F268F0B4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0D8A-4CD5-4382-8D8E-1D9CF6801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887CD-E1CF-4393-A809-0414390A3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F4AD82AD-9B4D-4D0C-81AD-10FFA317F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8A70223C-7490-4DFB-AC34-3469E8560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E852BB72-8DA8-4822-A30F-3C21575A3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AF00B-CAAF-4412-97C2-0CE469875F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33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D00E1-9E38-471A-882F-1874674B63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3264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11134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4502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1846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022602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327290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51279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035565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03257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29579-0433-4332-89F1-01F79468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F866F-4B10-448B-BFA8-4D4B8D1D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69E90-B988-4F80-B824-55E7F2DD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ABD8-A321-472E-9015-2D6690AE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0885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A879C4-FD2E-489A-9BC7-D1DE8C52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6D023-595B-41FB-8D38-6F5E769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187F6-72E0-42DD-81CA-8FB71FD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8BA2-5BFE-4D23-8374-DD2DB2378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17314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2095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55DB3-9C44-4F2E-9585-BC31463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0896C-ED44-45C7-AB31-8ED6D52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8BD0D4-91E6-4C5D-825D-520B922C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5EEB-C394-4D5F-BB7E-EC5C0BD8A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86090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5980D30-0040-44C3-B902-A2FE9C47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ADB45CA-06EE-4AD6-A3B7-556164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F63621-EC37-4FBF-B1B2-217A540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D782-0735-446C-8A61-61CF7607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79354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78095B2-2481-47FB-918B-20123AE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3216E3E-CE5F-4C34-A2A0-89A29F05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3D5329E-74F2-450C-90EA-FD2AAEB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E31-7685-43BA-A8F7-8D954607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38772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C50D728-FFD8-4030-AF73-A98C049C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CACA08D-97CA-4B97-B6F6-D16CF436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86C3C91-CBF4-4FA0-BA34-19E931F8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E604-EA13-4B81-9BB2-3FDB7F5BD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703997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93517F8-2D8A-4B19-9283-E9B19CB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C91FD26-D15B-4073-8C82-FF69DAC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FBF1FC6-5E75-48D2-9876-62BDBEC1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1C6D-6C17-4C00-9031-3701B3A30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3763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05E1503-83B1-4D63-A5B1-6170629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DF7CDC-1AC1-4400-9504-A715D82C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277095-0464-4401-BA8D-B918689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712C-0A71-4828-98C0-698CFF3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86897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65D044-D12D-43D0-B08A-8887C96C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FC29F5A-D4EC-4892-A8D5-3A1BFCD3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02268E9-7345-4CE5-97BE-A9D234CB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1723-D433-4986-B2A9-183F066F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97562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13347E-B7F7-4EB2-9982-11EE16DC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57AA7-6099-457E-8361-C867CFBE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BD536-7439-4788-9154-99E912BC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88E-26F3-4F2A-9FAA-800FF2C66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61996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7C2394-3C91-4F01-923B-FD4F68D2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BBBDC6-EC0C-45D8-B018-E24094DC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AC0F3-4385-41EB-A1CB-5741FC45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E53D-7A00-46A4-875D-88DC44E5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68601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9488E8-1144-40FB-BBBB-5343F93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6BAA53-9326-46FC-A9F5-062EE927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5AA86-5926-49AC-8C85-66C6079D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2FD-09F6-477D-BF52-FE983934F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4186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68807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5EBC026-B3F6-4BFE-BD89-B0297F2C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0385FAA-E2D2-42A2-8DC8-4D58A399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C5FBD27-BD51-4822-83F9-DCF27EB0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AB44-E2F4-4447-81FD-9D8FA3D6E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026557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14680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483748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996004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9038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60357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92572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26821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1978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1495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94535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91927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3572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10315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66371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567496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38961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96331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72686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358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79748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63512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820922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xmlns="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9" y="6218769"/>
            <a:ext cx="549275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83333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285102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541888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666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935166"/>
            <a:ext cx="4044462" cy="43894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2338" y="1935166"/>
            <a:ext cx="4044462" cy="2117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2338" y="4205288"/>
            <a:ext cx="4044462" cy="211931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gày tháng 5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AE590CB-53DD-46D1-A603-92742677B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632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247958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10039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587596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67727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241382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39207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09061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38300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289580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0023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17120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96322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338156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0781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2078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09731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79288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17751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67512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26268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0306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97E9C20D-1475-4D1E-821C-C75C6E7E1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EF49769-6A4B-4A8E-90A6-E04801007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A687D-129D-4F00-B197-75C117BB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D804B-E250-4C1E-9B44-891E6E3A0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2B95F-3585-4019-BD48-D9224A86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12C2F8-FCF0-4DE8-9F90-89C76AD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5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18" Type="http://schemas.openxmlformats.org/officeDocument/2006/relationships/image" Target="../media/image20.gif"/><Relationship Id="rId3" Type="http://schemas.openxmlformats.org/officeDocument/2006/relationships/audio" Target="file:///D:\Mucsic3\hay%20hat%20len.mp3" TargetMode="External"/><Relationship Id="rId7" Type="http://schemas.openxmlformats.org/officeDocument/2006/relationships/image" Target="../media/image10.wmf"/><Relationship Id="rId12" Type="http://schemas.openxmlformats.org/officeDocument/2006/relationships/image" Target="../media/image15.gif"/><Relationship Id="rId17" Type="http://schemas.openxmlformats.org/officeDocument/2006/relationships/image" Target="../media/image19.png"/><Relationship Id="rId2" Type="http://schemas.openxmlformats.org/officeDocument/2006/relationships/audio" Target="file:///D:\NH&#7840;C%20T&#431;%20LI&#7878;U\Nhung%20bong%20hoa%20nhung%20bai%20ca.mp3" TargetMode="External"/><Relationship Id="rId16" Type="http://schemas.openxmlformats.org/officeDocument/2006/relationships/image" Target="../media/image8.png"/><Relationship Id="rId1" Type="http://schemas.openxmlformats.org/officeDocument/2006/relationships/audio" Target="file:///E:\TH&#7846;Y%20NH&#7898;\JOLI-HOAI%20(H)\NH&#7840;C\nhac%206230\Nhung%20bong%20hoa%20nhung%20bai%20ca.mp3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4.gif"/><Relationship Id="rId5" Type="http://schemas.openxmlformats.org/officeDocument/2006/relationships/audio" Target="../media/media1.WAV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microsoft.com/office/2007/relationships/media" Target="../media/media1.WAV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gif"/><Relationship Id="rId5" Type="http://schemas.openxmlformats.org/officeDocument/2006/relationships/image" Target="../media/image25.gif"/><Relationship Id="rId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3.gi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39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19.png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gif"/><Relationship Id="rId5" Type="http://schemas.openxmlformats.org/officeDocument/2006/relationships/image" Target="../media/image28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BFAFE783-0BC9-4217-92AB-F910CE265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</p:pic>
      <p:sp>
        <p:nvSpPr>
          <p:cNvPr id="29699" name="AutoShape 5">
            <a:extLst>
              <a:ext uri="{FF2B5EF4-FFF2-40B4-BE49-F238E27FC236}">
                <a16:creationId xmlns:a16="http://schemas.microsoft.com/office/drawing/2014/main" xmlns="" id="{956B27A4-A859-4234-A767-DCCA4548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27227"/>
            <a:ext cx="7937500" cy="4284663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40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8968FE86-EA65-4F97-8920-586D0F9C96AD}"/>
              </a:ext>
            </a:extLst>
          </p:cNvPr>
          <p:cNvGrpSpPr>
            <a:grpSpLocks/>
          </p:cNvGrpSpPr>
          <p:nvPr/>
        </p:nvGrpSpPr>
        <p:grpSpPr bwMode="auto">
          <a:xfrm>
            <a:off x="3308350" y="868363"/>
            <a:ext cx="2363788" cy="982662"/>
            <a:chOff x="5225" y="9335"/>
            <a:chExt cx="2520" cy="1750"/>
          </a:xfrm>
        </p:grpSpPr>
        <p:sp>
          <p:nvSpPr>
            <p:cNvPr id="29704" name="AutoShape 27" descr="2">
              <a:extLst>
                <a:ext uri="{FF2B5EF4-FFF2-40B4-BE49-F238E27FC236}">
                  <a16:creationId xmlns:a16="http://schemas.microsoft.com/office/drawing/2014/main" xmlns="" id="{280173CD-D9E9-4CE4-B6DD-764665B1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705" name="Picture 26" descr="cosmoS">
              <a:extLst>
                <a:ext uri="{FF2B5EF4-FFF2-40B4-BE49-F238E27FC236}">
                  <a16:creationId xmlns:a16="http://schemas.microsoft.com/office/drawing/2014/main" xmlns="" id="{622C54AD-CFAF-49F6-9B7A-D7BF8FB0C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25" descr="BOOK2">
              <a:extLst>
                <a:ext uri="{FF2B5EF4-FFF2-40B4-BE49-F238E27FC236}">
                  <a16:creationId xmlns:a16="http://schemas.microsoft.com/office/drawing/2014/main" xmlns="" id="{705B6984-E663-42DA-983C-444247BB9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24" descr="BOOK1">
              <a:extLst>
                <a:ext uri="{FF2B5EF4-FFF2-40B4-BE49-F238E27FC236}">
                  <a16:creationId xmlns:a16="http://schemas.microsoft.com/office/drawing/2014/main" xmlns="" id="{67CA7810-4E76-4A98-8027-0E7B08022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23" descr="QUILLPEN">
              <a:extLst>
                <a:ext uri="{FF2B5EF4-FFF2-40B4-BE49-F238E27FC236}">
                  <a16:creationId xmlns:a16="http://schemas.microsoft.com/office/drawing/2014/main" xmlns="" id="{6D2C7F29-047D-44BE-A47B-D98E1B927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 Box 22">
              <a:extLst>
                <a:ext uri="{FF2B5EF4-FFF2-40B4-BE49-F238E27FC236}">
                  <a16:creationId xmlns:a16="http://schemas.microsoft.com/office/drawing/2014/main" xmlns="" id="{71F9E208-53F5-4854-A753-85B8B2B11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710" name="Text Box 21">
              <a:extLst>
                <a:ext uri="{FF2B5EF4-FFF2-40B4-BE49-F238E27FC236}">
                  <a16:creationId xmlns:a16="http://schemas.microsoft.com/office/drawing/2014/main" xmlns="" id="{744786C4-8060-4C6D-A35C-E3AC53846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4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11" name="WordArt 20">
              <a:extLst>
                <a:ext uri="{FF2B5EF4-FFF2-40B4-BE49-F238E27FC236}">
                  <a16:creationId xmlns:a16="http://schemas.microsoft.com/office/drawing/2014/main" xmlns="" id="{894D5992-C4F0-4140-82E3-53800DDB93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9712" name="Text Box 19">
              <a:extLst>
                <a:ext uri="{FF2B5EF4-FFF2-40B4-BE49-F238E27FC236}">
                  <a16:creationId xmlns:a16="http://schemas.microsoft.com/office/drawing/2014/main" xmlns="" id="{4A3F722A-5A21-4C59-9514-810B8BE0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4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964A37A-899F-46DD-B7EA-D7B158D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586040"/>
            <a:ext cx="5549900" cy="2962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u="sng" dirty="0">
                <a:solidFill>
                  <a:srgbClr val="0000FF"/>
                </a:solidFill>
                <a:latin typeface="Arial" panose="020B0604020202020204" pitchFamily="34" charset="0"/>
              </a:rPr>
              <a:t>TOÁN LỚP 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BÀI 50.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THƯƠNG CÓ CHỮ SỐ 0 (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1+2)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Hướng</a:t>
            </a:r>
            <a:r>
              <a:rPr lang="en-US" alt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dẫn</a:t>
            </a:r>
            <a:r>
              <a:rPr lang="en-US" alt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 117 </a:t>
            </a:r>
            <a:r>
              <a:rPr lang="en-US" altLang="en-US" sz="26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 1)</a:t>
            </a:r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xmlns="" id="{BBA9C6B3-E401-4821-8A93-F401F2D9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9703" name="Content Placeholder 7">
            <a:extLst>
              <a:ext uri="{FF2B5EF4-FFF2-40B4-BE49-F238E27FC236}">
                <a16:creationId xmlns:a16="http://schemas.microsoft.com/office/drawing/2014/main" xmlns="" id="{BB73819B-696F-4A8B-AEE0-64A2527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7" y="2422525"/>
            <a:ext cx="1476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94C49096-563F-A017-C8BE-8567D32F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48" y="2127230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xmlns="" id="{E69FB417-B1AC-4B93-8F1A-327A72F5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orizontal Scroll 9">
            <a:extLst>
              <a:ext uri="{FF2B5EF4-FFF2-40B4-BE49-F238E27FC236}">
                <a16:creationId xmlns:a16="http://schemas.microsoft.com/office/drawing/2014/main" xmlns="" id="{99883EFD-0150-4BDA-B2A6-04DE3A4714DB}"/>
              </a:ext>
            </a:extLst>
          </p:cNvPr>
          <p:cNvSpPr/>
          <p:nvPr/>
        </p:nvSpPr>
        <p:spPr>
          <a:xfrm>
            <a:off x="251792" y="1086679"/>
            <a:ext cx="8680172" cy="5062330"/>
          </a:xfrm>
          <a:prstGeom prst="horizontalScroll">
            <a:avLst>
              <a:gd name="adj" fmla="val 11211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biết: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ở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p Ribbon 11">
            <a:extLst>
              <a:ext uri="{FF2B5EF4-FFF2-40B4-BE49-F238E27FC236}">
                <a16:creationId xmlns:a16="http://schemas.microsoft.com/office/drawing/2014/main" xmlns="" id="{19DC2776-F858-441A-86F1-70F64A6F0899}"/>
              </a:ext>
            </a:extLst>
          </p:cNvPr>
          <p:cNvSpPr/>
          <p:nvPr/>
        </p:nvSpPr>
        <p:spPr>
          <a:xfrm>
            <a:off x="1385454" y="475761"/>
            <a:ext cx="5583382" cy="793750"/>
          </a:xfrm>
          <a:prstGeom prst="ribbon2">
            <a:avLst>
              <a:gd name="adj1" fmla="val 16667"/>
              <a:gd name="adj2" fmla="val 72304"/>
            </a:avLst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F2140F-7EDB-4744-A400-38EDA865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144001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F3439BF-783B-488E-AE52-06DF546E7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0" y="5660058"/>
            <a:ext cx="7509171" cy="927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71AD9BBC-610C-4262-B6FC-19E41AA4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411489-47D7-4663-B048-9FEE15A0B185}"/>
              </a:ext>
            </a:extLst>
          </p:cNvPr>
          <p:cNvSpPr/>
          <p:nvPr/>
        </p:nvSpPr>
        <p:spPr>
          <a:xfrm>
            <a:off x="3379304" y="1944688"/>
            <a:ext cx="4731026" cy="32766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CƠ BẢN</a:t>
            </a:r>
          </a:p>
        </p:txBody>
      </p:sp>
      <p:sp>
        <p:nvSpPr>
          <p:cNvPr id="169988" name="Rectangle 36">
            <a:extLst>
              <a:ext uri="{FF2B5EF4-FFF2-40B4-BE49-F238E27FC236}">
                <a16:creationId xmlns:a16="http://schemas.microsoft.com/office/drawing/2014/main" xmlns="" id="{5599D574-D1FB-4C3B-907F-1B8E31BF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xmlns="" id="{86E78725-A9A7-49C9-ABA9-75BA3CFFA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710113" y="4800600"/>
            <a:ext cx="243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1">
            <a:extLst>
              <a:ext uri="{FF2B5EF4-FFF2-40B4-BE49-F238E27FC236}">
                <a16:creationId xmlns:a16="http://schemas.microsoft.com/office/drawing/2014/main" xmlns="" id="{CBBE0CC5-97A9-4A9A-89FD-907EBE7B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92088"/>
            <a:ext cx="20780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F41A557-A005-7E07-2368-1A22FE1B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939"/>
            <a:ext cx="9067800" cy="51695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và làm theo từng bước để thực hiện các phép tính: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26894"/>
            <a:ext cx="8915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9450 : 35 =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19/1030/tr118-b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3610"/>
            <a:ext cx="8991600" cy="57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2BA4111-282F-ACB2-553F-FE374271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B7E67C40-B06C-6107-87E9-F5F988AD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44" y="947410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39506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69192" y="2949193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0" y="167043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94 chia 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81104" y="2035425"/>
            <a:ext cx="5947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10; 14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2926954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990352" y="2935088"/>
            <a:ext cx="5947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7;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3363" y="2935088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482984" y="3851803"/>
            <a:ext cx="5948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245;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45618" y="296336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819401" y="4393734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35; 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98109" y="3366247"/>
            <a:ext cx="411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87985" y="3349291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819401" y="5299056"/>
            <a:ext cx="6324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24;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600325" y="6253163"/>
            <a:ext cx="1391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0;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21661" y="2956276"/>
            <a:ext cx="4042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174287" y="3866123"/>
            <a:ext cx="420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245 chia 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7;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650283" y="6247330"/>
            <a:ext cx="3858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chia 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9543" y="4233285"/>
            <a:ext cx="27959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9450 : 35 = 270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455837" y="3048000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549897" y="2494696"/>
            <a:ext cx="774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65635" y="2538959"/>
            <a:ext cx="132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9 4 5 0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1457211" y="2451654"/>
            <a:ext cx="89" cy="135834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56753" y="1121734"/>
            <a:ext cx="61277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9544" y="1107414"/>
            <a:ext cx="31539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075847" y="3347262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785963" y="2920425"/>
            <a:ext cx="390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501456"/>
            <a:ext cx="91845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9450 : 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398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và làm theo từng bước để thực hiện các phép tính: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tar: 16 Points 2">
            <a:extLst>
              <a:ext uri="{FF2B5EF4-FFF2-40B4-BE49-F238E27FC236}">
                <a16:creationId xmlns:a16="http://schemas.microsoft.com/office/drawing/2014/main" xmlns="" id="{6C5336B3-A20F-5437-8D48-6C42114F1F10}"/>
              </a:ext>
            </a:extLst>
          </p:cNvPr>
          <p:cNvSpPr/>
          <p:nvPr/>
        </p:nvSpPr>
        <p:spPr>
          <a:xfrm>
            <a:off x="39544" y="4868347"/>
            <a:ext cx="2713804" cy="1706016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F4CB9A5-65FE-6D6C-65F5-A42FE788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 animBg="1"/>
      <p:bldP spid="6163" grpId="0" animBg="1"/>
      <p:bldP spid="6164" grpId="0"/>
      <p:bldP spid="6165" grpId="0"/>
      <p:bldP spid="6166" grpId="0" animBg="1"/>
      <p:bldP spid="6167" grpId="0" animBg="1"/>
      <p:bldP spid="6174" grpId="0" animBg="1"/>
      <p:bldP spid="6175" grpId="0"/>
      <p:bldP spid="617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9940"/>
            <a:ext cx="9031357" cy="52322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và làm theo từng bước để thực hiện các phép tính: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00390"/>
            <a:ext cx="90313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2448 : 24 =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.loigiaihay.com/picture/2019/1030/tr118-b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3610"/>
            <a:ext cx="8991600" cy="57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8925107-EF45-058F-CF6C-1E429E18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26B00D7F-4D0D-BB2A-C4AC-AC9433C5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2" y="761999"/>
            <a:ext cx="1685322" cy="20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029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69192" y="3469671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823385" y="216349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24 chia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71800" y="2591509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4;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0;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3447432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6863" y="3089326"/>
            <a:ext cx="615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2;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3363" y="3455566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819400" y="361416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45618" y="3483838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819400" y="4134150"/>
            <a:ext cx="2857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48;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87985" y="3869769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070944" y="4657370"/>
            <a:ext cx="6324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; 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0;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070944" y="5139642"/>
            <a:ext cx="6260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;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21382" y="3492278"/>
            <a:ext cx="4042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53363" y="4514464"/>
            <a:ext cx="27959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2448 : 24 = 102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455837" y="356847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469831" y="3044025"/>
            <a:ext cx="774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2 4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65635" y="3072359"/>
            <a:ext cx="132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2 4 4 8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1457301" y="3232150"/>
            <a:ext cx="0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87030" y="1573641"/>
            <a:ext cx="60569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9545" y="1577481"/>
            <a:ext cx="31674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075847" y="3867740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785963" y="3440903"/>
            <a:ext cx="390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960532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2448 : 24 =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6459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và làm theo từng bước để thực hiện các phép tính: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060121" y="3453825"/>
            <a:ext cx="390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6063" y="3615776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chia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2926" y="4162156"/>
            <a:ext cx="394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 chia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5" name="Star: 16 Points 4">
            <a:extLst>
              <a:ext uri="{FF2B5EF4-FFF2-40B4-BE49-F238E27FC236}">
                <a16:creationId xmlns:a16="http://schemas.microsoft.com/office/drawing/2014/main" xmlns="" id="{12E8F045-F764-6FDA-33E5-70C7E5EE511D}"/>
              </a:ext>
            </a:extLst>
          </p:cNvPr>
          <p:cNvSpPr/>
          <p:nvPr/>
        </p:nvSpPr>
        <p:spPr>
          <a:xfrm>
            <a:off x="39544" y="5099239"/>
            <a:ext cx="2713804" cy="1677143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63B52C7-2A50-4151-7038-613E05FA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44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6" grpId="0"/>
      <p:bldP spid="6157" grpId="0"/>
      <p:bldP spid="6158" grpId="0"/>
      <p:bldP spid="6159" grpId="0"/>
      <p:bldP spid="6162" grpId="0" animBg="1"/>
      <p:bldP spid="6163" grpId="0" animBg="1"/>
      <p:bldP spid="6164" grpId="0"/>
      <p:bldP spid="6165" grpId="0"/>
      <p:bldP spid="6166" grpId="0" animBg="1"/>
      <p:bldP spid="6167" grpId="0" animBg="1"/>
      <p:bldP spid="6174" grpId="0" animBg="1"/>
      <p:bldP spid="6175" grpId="0"/>
      <p:bldP spid="6176" grpId="0"/>
      <p:bldP spid="29" grpId="0"/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32887" y="163059"/>
            <a:ext cx="6437688" cy="619536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4" y="864238"/>
            <a:ext cx="9086656" cy="814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 tính: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92775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8750 : 35                         b) 3654 : 18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0521" y="2353018"/>
            <a:ext cx="1595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8 7 5 0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1997074" y="2514599"/>
            <a:ext cx="35563" cy="12824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997074" y="2971800"/>
            <a:ext cx="861463" cy="139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51627" y="2334140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019356" y="291999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76354" y="2910815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180222" y="2883826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300599" y="291999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191740" y="348697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594533" y="348697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575039" y="2907196"/>
            <a:ext cx="430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5525034" y="2387025"/>
            <a:ext cx="1595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3 6 5 4</a:t>
            </a: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7158894" y="2538704"/>
            <a:ext cx="9805" cy="13811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V="1">
            <a:off x="7131651" y="3007162"/>
            <a:ext cx="1186636" cy="3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7234576" y="2366185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7207250" y="2989666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774110" y="2907196"/>
            <a:ext cx="569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6297141" y="2924685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7487665" y="2989666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639652" y="2954014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7720372" y="2978799"/>
            <a:ext cx="430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6641237" y="3469474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xmlns="" id="{AF8EC900-4675-4450-8ABC-29E45A80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55" y="2897184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xmlns="" id="{A64F36C5-1E07-4A30-9D10-960231D8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86" y="3503262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xmlns="" id="{EF675EB3-4D24-4CD5-B89A-A3AA89EC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801" y="2895149"/>
            <a:ext cx="569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xmlns="" id="{404AA579-02B2-45EC-80FE-9E861396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340" y="3448763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73E8C52-5C6C-4950-B682-EDBA7A88702A}"/>
              </a:ext>
            </a:extLst>
          </p:cNvPr>
          <p:cNvCxnSpPr>
            <a:cxnSpLocks/>
          </p:cNvCxnSpPr>
          <p:nvPr/>
        </p:nvCxnSpPr>
        <p:spPr bwMode="auto">
          <a:xfrm>
            <a:off x="4747591" y="1692775"/>
            <a:ext cx="104140" cy="5165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tar: 16 Points 2">
            <a:extLst>
              <a:ext uri="{FF2B5EF4-FFF2-40B4-BE49-F238E27FC236}">
                <a16:creationId xmlns:a16="http://schemas.microsoft.com/office/drawing/2014/main" xmlns="" id="{47B4F387-37D0-007B-1974-CC7E620D1E2B}"/>
              </a:ext>
            </a:extLst>
          </p:cNvPr>
          <p:cNvSpPr/>
          <p:nvPr/>
        </p:nvSpPr>
        <p:spPr>
          <a:xfrm>
            <a:off x="1164270" y="5019471"/>
            <a:ext cx="2713804" cy="168393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ar: 16 Points 6">
            <a:extLst>
              <a:ext uri="{FF2B5EF4-FFF2-40B4-BE49-F238E27FC236}">
                <a16:creationId xmlns:a16="http://schemas.microsoft.com/office/drawing/2014/main" xmlns="" id="{83EB5DE0-D70F-B7B9-34F8-978232356EAF}"/>
              </a:ext>
            </a:extLst>
          </p:cNvPr>
          <p:cNvSpPr/>
          <p:nvPr/>
        </p:nvSpPr>
        <p:spPr>
          <a:xfrm>
            <a:off x="5738383" y="5019471"/>
            <a:ext cx="2713804" cy="168393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E2F134-DCD4-6699-705F-827A3D617EB7}"/>
              </a:ext>
            </a:extLst>
          </p:cNvPr>
          <p:cNvSpPr/>
          <p:nvPr/>
        </p:nvSpPr>
        <p:spPr>
          <a:xfrm>
            <a:off x="4877914" y="4260408"/>
            <a:ext cx="40567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3654 : 18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203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42A2C9-8747-5ACB-FC02-6D0987552D62}"/>
              </a:ext>
            </a:extLst>
          </p:cNvPr>
          <p:cNvSpPr/>
          <p:nvPr/>
        </p:nvSpPr>
        <p:spPr>
          <a:xfrm>
            <a:off x="512422" y="4251476"/>
            <a:ext cx="40567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8750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033DDB-3784-B773-E830-9D7ECC85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6345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7" grpId="0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" grpId="0" animBg="1"/>
      <p:bldP spid="7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B3D659F-F1F8-4F56-8381-E7835162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0D2A33-560D-4368-BE0C-DA3006E58579}"/>
              </a:ext>
            </a:extLst>
          </p:cNvPr>
          <p:cNvSpPr/>
          <p:nvPr/>
        </p:nvSpPr>
        <p:spPr>
          <a:xfrm>
            <a:off x="2952206" y="2282824"/>
            <a:ext cx="5443649" cy="2590934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</a:t>
            </a: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xmlns="" id="{F6B5D608-BF52-470C-8351-880A08AE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376165" y="4591199"/>
            <a:ext cx="2595730" cy="13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62AB413-D8A2-49B5-96A6-90586AE1F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11" name="Content Placeholder 7">
            <a:extLst>
              <a:ext uri="{FF2B5EF4-FFF2-40B4-BE49-F238E27FC236}">
                <a16:creationId xmlns:a16="http://schemas.microsoft.com/office/drawing/2014/main" xmlns="" id="{C410A3B0-CE60-4554-9BAA-4FFA1557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231900"/>
            <a:ext cx="1974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6503" y="87859"/>
            <a:ext cx="7372272" cy="615553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2" y="707080"/>
            <a:ext cx="9136377" cy="610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 tính 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1687489"/>
            <a:ext cx="8915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7680 : 64    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7318 : 36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13870:5</a:t>
            </a:r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444363" y="2432746"/>
            <a:ext cx="2819400" cy="2555210"/>
            <a:chOff x="874" y="1627"/>
            <a:chExt cx="1104" cy="1440"/>
          </a:xfrm>
        </p:grpSpPr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874" y="1627"/>
              <a:ext cx="110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742950" marR="0" lvl="0" indent="-742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AutoNum type="arabicPlain" startAt="7680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64</a:t>
              </a:r>
            </a:p>
            <a:p>
              <a:pPr marL="742950" marR="0" lvl="0" indent="-742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AutoNum type="arabicPlain" startAt="7680"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742950" marR="0" lvl="0" indent="-742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AutoNum type="arabicPlain" startAt="7680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1352" y="1716"/>
              <a:ext cx="10" cy="6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V="1">
              <a:off x="1333" y="1957"/>
              <a:ext cx="41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3160632" y="2430450"/>
            <a:ext cx="2933797" cy="1311319"/>
            <a:chOff x="672" y="1785"/>
            <a:chExt cx="1104" cy="739"/>
          </a:xfrm>
        </p:grpSpPr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672" y="1785"/>
              <a:ext cx="110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7318  36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1132" y="1864"/>
              <a:ext cx="1" cy="6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125" y="2116"/>
              <a:ext cx="462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6165234" y="2430449"/>
            <a:ext cx="3117505" cy="1368103"/>
            <a:chOff x="534" y="1777"/>
            <a:chExt cx="1242" cy="771"/>
          </a:xfrm>
        </p:grpSpPr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534" y="1777"/>
              <a:ext cx="124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13870  45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1101" y="1823"/>
              <a:ext cx="8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1101" y="2119"/>
              <a:ext cx="418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7AD5314-CB86-416B-86E3-FB80C231FC07}"/>
              </a:ext>
            </a:extLst>
          </p:cNvPr>
          <p:cNvCxnSpPr>
            <a:cxnSpLocks/>
          </p:cNvCxnSpPr>
          <p:nvPr/>
        </p:nvCxnSpPr>
        <p:spPr bwMode="auto">
          <a:xfrm>
            <a:off x="6191904" y="1925154"/>
            <a:ext cx="0" cy="3703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EB6B4EA-90A8-4110-B0E1-29760D09E825}"/>
              </a:ext>
            </a:extLst>
          </p:cNvPr>
          <p:cNvCxnSpPr/>
          <p:nvPr/>
        </p:nvCxnSpPr>
        <p:spPr bwMode="auto">
          <a:xfrm>
            <a:off x="3160632" y="1813647"/>
            <a:ext cx="0" cy="49328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6348256-7974-45E7-8390-2011B6AC5978}"/>
              </a:ext>
            </a:extLst>
          </p:cNvPr>
          <p:cNvSpPr txBox="1"/>
          <p:nvPr/>
        </p:nvSpPr>
        <p:spPr>
          <a:xfrm>
            <a:off x="2130931" y="2947581"/>
            <a:ext cx="598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7AAB3B0-16EA-448E-9C70-F9B556F71B9E}"/>
              </a:ext>
            </a:extLst>
          </p:cNvPr>
          <p:cNvSpPr txBox="1"/>
          <p:nvPr/>
        </p:nvSpPr>
        <p:spPr>
          <a:xfrm>
            <a:off x="357099" y="3002465"/>
            <a:ext cx="598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1696709-3A32-4418-B32D-D9FB7CFDA2FA}"/>
              </a:ext>
            </a:extLst>
          </p:cNvPr>
          <p:cNvSpPr txBox="1"/>
          <p:nvPr/>
        </p:nvSpPr>
        <p:spPr>
          <a:xfrm>
            <a:off x="1821367" y="2933176"/>
            <a:ext cx="68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0A25089-4CE3-4E6D-A450-4C110B4DA9FA}"/>
              </a:ext>
            </a:extLst>
          </p:cNvPr>
          <p:cNvSpPr txBox="1"/>
          <p:nvPr/>
        </p:nvSpPr>
        <p:spPr>
          <a:xfrm>
            <a:off x="1523534" y="2933176"/>
            <a:ext cx="68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A0B423B-4409-4074-BA34-172F8D5F61F1}"/>
              </a:ext>
            </a:extLst>
          </p:cNvPr>
          <p:cNvSpPr txBox="1"/>
          <p:nvPr/>
        </p:nvSpPr>
        <p:spPr>
          <a:xfrm>
            <a:off x="915091" y="3008999"/>
            <a:ext cx="557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F6B0C85-BE2F-44C6-9118-8B6A649C47B5}"/>
              </a:ext>
            </a:extLst>
          </p:cNvPr>
          <p:cNvSpPr txBox="1"/>
          <p:nvPr/>
        </p:nvSpPr>
        <p:spPr>
          <a:xfrm>
            <a:off x="554671" y="3008999"/>
            <a:ext cx="776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E3516FB-D446-4BB8-B2DC-B9ACE2E38596}"/>
              </a:ext>
            </a:extLst>
          </p:cNvPr>
          <p:cNvSpPr txBox="1"/>
          <p:nvPr/>
        </p:nvSpPr>
        <p:spPr>
          <a:xfrm>
            <a:off x="1206503" y="3572184"/>
            <a:ext cx="598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62C7CF3-A3F4-487B-AB38-C77D67E48659}"/>
              </a:ext>
            </a:extLst>
          </p:cNvPr>
          <p:cNvSpPr txBox="1"/>
          <p:nvPr/>
        </p:nvSpPr>
        <p:spPr>
          <a:xfrm>
            <a:off x="617047" y="3565650"/>
            <a:ext cx="598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6D6CC21-F5EF-48A0-8394-17D6F9584860}"/>
              </a:ext>
            </a:extLst>
          </p:cNvPr>
          <p:cNvSpPr txBox="1"/>
          <p:nvPr/>
        </p:nvSpPr>
        <p:spPr>
          <a:xfrm>
            <a:off x="895145" y="3572184"/>
            <a:ext cx="598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2CD0778-A72B-4E81-9E5C-029176A72093}"/>
              </a:ext>
            </a:extLst>
          </p:cNvPr>
          <p:cNvSpPr txBox="1"/>
          <p:nvPr/>
        </p:nvSpPr>
        <p:spPr>
          <a:xfrm>
            <a:off x="3659797" y="3471499"/>
            <a:ext cx="516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BB97213-FB25-486F-81F2-D0EDDFC252CE}"/>
              </a:ext>
            </a:extLst>
          </p:cNvPr>
          <p:cNvSpPr txBox="1"/>
          <p:nvPr/>
        </p:nvSpPr>
        <p:spPr>
          <a:xfrm>
            <a:off x="3547288" y="2935500"/>
            <a:ext cx="687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7BB1825-A81E-419D-A2C5-598CE5E255DC}"/>
              </a:ext>
            </a:extLst>
          </p:cNvPr>
          <p:cNvSpPr txBox="1"/>
          <p:nvPr/>
        </p:nvSpPr>
        <p:spPr>
          <a:xfrm flipH="1" flipV="1">
            <a:off x="3797165" y="3458683"/>
            <a:ext cx="784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633DBD5-6137-4429-8DA6-09DED29A8FF9}"/>
              </a:ext>
            </a:extLst>
          </p:cNvPr>
          <p:cNvSpPr txBox="1"/>
          <p:nvPr/>
        </p:nvSpPr>
        <p:spPr>
          <a:xfrm>
            <a:off x="4960454" y="3017263"/>
            <a:ext cx="613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A83084A-87A5-471C-9099-D574778EA4AA}"/>
              </a:ext>
            </a:extLst>
          </p:cNvPr>
          <p:cNvSpPr txBox="1"/>
          <p:nvPr/>
        </p:nvSpPr>
        <p:spPr>
          <a:xfrm>
            <a:off x="4231555" y="3002465"/>
            <a:ext cx="838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D7ECEC9-BCAB-4149-B8F6-A0F37D6C32DC}"/>
              </a:ext>
            </a:extLst>
          </p:cNvPr>
          <p:cNvSpPr txBox="1"/>
          <p:nvPr/>
        </p:nvSpPr>
        <p:spPr>
          <a:xfrm>
            <a:off x="-142062" y="4263139"/>
            <a:ext cx="4026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7680 : 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=120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6042978-BBEC-440F-88EC-3432EB9E65D9}"/>
              </a:ext>
            </a:extLst>
          </p:cNvPr>
          <p:cNvSpPr txBox="1"/>
          <p:nvPr/>
        </p:nvSpPr>
        <p:spPr>
          <a:xfrm>
            <a:off x="2993730" y="2949714"/>
            <a:ext cx="797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88F64EE-FFF6-447E-8EFA-298EDEA3723E}"/>
              </a:ext>
            </a:extLst>
          </p:cNvPr>
          <p:cNvSpPr txBox="1"/>
          <p:nvPr/>
        </p:nvSpPr>
        <p:spPr>
          <a:xfrm>
            <a:off x="3334006" y="2951035"/>
            <a:ext cx="632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1383C62-A525-408D-BAE8-3962C0912A89}"/>
              </a:ext>
            </a:extLst>
          </p:cNvPr>
          <p:cNvSpPr txBox="1"/>
          <p:nvPr/>
        </p:nvSpPr>
        <p:spPr>
          <a:xfrm>
            <a:off x="3842074" y="2923325"/>
            <a:ext cx="63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EFBDD6F-C9B0-4ACD-88C5-C50AB33B9563}"/>
              </a:ext>
            </a:extLst>
          </p:cNvPr>
          <p:cNvSpPr txBox="1"/>
          <p:nvPr/>
        </p:nvSpPr>
        <p:spPr>
          <a:xfrm>
            <a:off x="4552269" y="3002465"/>
            <a:ext cx="784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B0E373C-944A-47BE-9774-C43F5FC5AEE4}"/>
              </a:ext>
            </a:extLst>
          </p:cNvPr>
          <p:cNvSpPr txBox="1"/>
          <p:nvPr/>
        </p:nvSpPr>
        <p:spPr>
          <a:xfrm>
            <a:off x="2942956" y="4214042"/>
            <a:ext cx="34854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7318:36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=203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5B9B4CA-4549-45E4-A292-5B674642A9CF}"/>
              </a:ext>
            </a:extLst>
          </p:cNvPr>
          <p:cNvSpPr txBox="1"/>
          <p:nvPr/>
        </p:nvSpPr>
        <p:spPr>
          <a:xfrm>
            <a:off x="7154576" y="3479456"/>
            <a:ext cx="500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64642B4-D40F-4127-8078-14983B5E2941}"/>
              </a:ext>
            </a:extLst>
          </p:cNvPr>
          <p:cNvSpPr txBox="1"/>
          <p:nvPr/>
        </p:nvSpPr>
        <p:spPr>
          <a:xfrm>
            <a:off x="6925813" y="3479456"/>
            <a:ext cx="427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F3B189A-FDB3-4766-85FF-B4B959EF73C6}"/>
              </a:ext>
            </a:extLst>
          </p:cNvPr>
          <p:cNvSpPr txBox="1"/>
          <p:nvPr/>
        </p:nvSpPr>
        <p:spPr>
          <a:xfrm>
            <a:off x="8054171" y="3002460"/>
            <a:ext cx="524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EDC7809-1680-490A-9760-EA83A02EC1F1}"/>
              </a:ext>
            </a:extLst>
          </p:cNvPr>
          <p:cNvSpPr txBox="1"/>
          <p:nvPr/>
        </p:nvSpPr>
        <p:spPr>
          <a:xfrm>
            <a:off x="7047788" y="2987213"/>
            <a:ext cx="701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A5DD8D9-C52C-4CA4-9544-E9424A27F701}"/>
              </a:ext>
            </a:extLst>
          </p:cNvPr>
          <p:cNvSpPr txBox="1"/>
          <p:nvPr/>
        </p:nvSpPr>
        <p:spPr>
          <a:xfrm>
            <a:off x="7738118" y="3002465"/>
            <a:ext cx="639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194E2A0-BFA0-46DB-BF43-F363F782C5E6}"/>
              </a:ext>
            </a:extLst>
          </p:cNvPr>
          <p:cNvSpPr txBox="1"/>
          <p:nvPr/>
        </p:nvSpPr>
        <p:spPr>
          <a:xfrm>
            <a:off x="6833989" y="2979470"/>
            <a:ext cx="639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A2879EC-E239-4A45-A57A-C4E7A5F09A5F}"/>
              </a:ext>
            </a:extLst>
          </p:cNvPr>
          <p:cNvSpPr txBox="1"/>
          <p:nvPr/>
        </p:nvSpPr>
        <p:spPr>
          <a:xfrm>
            <a:off x="6569008" y="2971800"/>
            <a:ext cx="68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44D9374-D5C6-46A4-B04B-07E4613E377F}"/>
              </a:ext>
            </a:extLst>
          </p:cNvPr>
          <p:cNvSpPr txBox="1"/>
          <p:nvPr/>
        </p:nvSpPr>
        <p:spPr>
          <a:xfrm>
            <a:off x="7462669" y="3007968"/>
            <a:ext cx="679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5D201FC-14F7-428E-9821-1329BD53951B}"/>
              </a:ext>
            </a:extLst>
          </p:cNvPr>
          <p:cNvSpPr txBox="1"/>
          <p:nvPr/>
        </p:nvSpPr>
        <p:spPr>
          <a:xfrm>
            <a:off x="6381356" y="2955929"/>
            <a:ext cx="500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DA3E14B-0826-4BEB-BB40-89BEB9E59FD8}"/>
              </a:ext>
            </a:extLst>
          </p:cNvPr>
          <p:cNvSpPr txBox="1"/>
          <p:nvPr/>
        </p:nvSpPr>
        <p:spPr>
          <a:xfrm>
            <a:off x="6094429" y="4318735"/>
            <a:ext cx="3131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13870:5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=308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6" name="Star: 16 Points 5">
            <a:extLst>
              <a:ext uri="{FF2B5EF4-FFF2-40B4-BE49-F238E27FC236}">
                <a16:creationId xmlns:a16="http://schemas.microsoft.com/office/drawing/2014/main" xmlns="" id="{73C148BB-ADDA-3DD6-33A4-F5AE98CE67D9}"/>
              </a:ext>
            </a:extLst>
          </p:cNvPr>
          <p:cNvSpPr/>
          <p:nvPr/>
        </p:nvSpPr>
        <p:spPr>
          <a:xfrm>
            <a:off x="190177" y="5045335"/>
            <a:ext cx="2867323" cy="168393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ar: 16 Points 6">
            <a:extLst>
              <a:ext uri="{FF2B5EF4-FFF2-40B4-BE49-F238E27FC236}">
                <a16:creationId xmlns:a16="http://schemas.microsoft.com/office/drawing/2014/main" xmlns="" id="{8E4E510B-8ED0-8992-084E-5BB17DA42181}"/>
              </a:ext>
            </a:extLst>
          </p:cNvPr>
          <p:cNvSpPr/>
          <p:nvPr/>
        </p:nvSpPr>
        <p:spPr>
          <a:xfrm>
            <a:off x="4699241" y="5399322"/>
            <a:ext cx="2955986" cy="1398040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xmlns="" id="{EEDA5F53-9E32-5C2D-2B49-4D809A50A0F7}"/>
              </a:ext>
            </a:extLst>
          </p:cNvPr>
          <p:cNvSpPr/>
          <p:nvPr/>
        </p:nvSpPr>
        <p:spPr>
          <a:xfrm>
            <a:off x="4364445" y="729113"/>
            <a:ext cx="4592821" cy="1030288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0B75BA3-D26C-D0A4-135B-7D369BE2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CFE38339-650C-F0C4-C1DA-218666D5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03" y="5270131"/>
            <a:ext cx="1453020" cy="15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0021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8" grpId="0"/>
      <p:bldP spid="49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D0723D-0F24-456F-8E4F-DB92D6F09ED7}"/>
              </a:ext>
            </a:extLst>
          </p:cNvPr>
          <p:cNvSpPr/>
          <p:nvPr/>
        </p:nvSpPr>
        <p:spPr>
          <a:xfrm>
            <a:off x="46839" y="103607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4674 : 82 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18408 : 52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12345 : 67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681A5E4E-6E18-4261-883B-5B33823A7767}"/>
              </a:ext>
            </a:extLst>
          </p:cNvPr>
          <p:cNvGrpSpPr>
            <a:grpSpLocks/>
          </p:cNvGrpSpPr>
          <p:nvPr/>
        </p:nvGrpSpPr>
        <p:grpSpPr bwMode="auto">
          <a:xfrm>
            <a:off x="378778" y="1372178"/>
            <a:ext cx="2352992" cy="1135649"/>
            <a:chOff x="672" y="1777"/>
            <a:chExt cx="1104" cy="640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xmlns="" id="{50CFF740-D9D1-4836-9AF7-712BEAA58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777"/>
              <a:ext cx="110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4674  82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DC329436-891F-4888-96D6-DD09A54AD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1865"/>
              <a:ext cx="0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xmlns="" id="{E63E1ECB-D725-48F4-98A5-FAE1969D3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2120"/>
              <a:ext cx="5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xmlns="" id="{B8CF6D9B-85BC-4D97-B87A-DBE4624CE107}"/>
              </a:ext>
            </a:extLst>
          </p:cNvPr>
          <p:cNvGrpSpPr>
            <a:grpSpLocks/>
          </p:cNvGrpSpPr>
          <p:nvPr/>
        </p:nvGrpSpPr>
        <p:grpSpPr bwMode="auto">
          <a:xfrm>
            <a:off x="3165832" y="1371564"/>
            <a:ext cx="2906015" cy="1735414"/>
            <a:chOff x="534" y="1777"/>
            <a:chExt cx="1242" cy="978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xmlns="" id="{33EE239B-33E5-455E-AAFF-F02995EAC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" y="1777"/>
              <a:ext cx="124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18408  52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.. 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xmlns="" id="{483744A3-2134-4470-A8C1-EA39BA723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8" y="1820"/>
              <a:ext cx="0" cy="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xmlns="" id="{58121344-928D-4F9D-99E8-ACDF28267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2120"/>
              <a:ext cx="4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xmlns="" id="{25BA258C-B461-4D14-BC22-99E739A93DD4}"/>
              </a:ext>
            </a:extLst>
          </p:cNvPr>
          <p:cNvGrpSpPr>
            <a:grpSpLocks/>
          </p:cNvGrpSpPr>
          <p:nvPr/>
        </p:nvGrpSpPr>
        <p:grpSpPr bwMode="auto">
          <a:xfrm>
            <a:off x="6342882" y="1394257"/>
            <a:ext cx="2744894" cy="1854302"/>
            <a:chOff x="534" y="1777"/>
            <a:chExt cx="1242" cy="1045"/>
          </a:xfrm>
        </p:grpSpPr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xmlns="" id="{67DB4AB6-7327-44E0-A960-9BEF687B4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" y="1777"/>
              <a:ext cx="124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12345   67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.. .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xmlns="" id="{A2183669-2306-4439-A1A5-1889FEA03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" y="1871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xmlns="" id="{74316268-79A1-4970-9308-B46286073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" y="2107"/>
              <a:ext cx="5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C3D927-59C6-4956-A147-BDD3E58BD5F4}"/>
              </a:ext>
            </a:extLst>
          </p:cNvPr>
          <p:cNvSpPr txBox="1"/>
          <p:nvPr/>
        </p:nvSpPr>
        <p:spPr>
          <a:xfrm>
            <a:off x="883519" y="1930577"/>
            <a:ext cx="45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B4B29A-55F8-43A0-9913-EB88C7F7943A}"/>
              </a:ext>
            </a:extLst>
          </p:cNvPr>
          <p:cNvSpPr txBox="1"/>
          <p:nvPr/>
        </p:nvSpPr>
        <p:spPr>
          <a:xfrm>
            <a:off x="1573873" y="1882393"/>
            <a:ext cx="545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8AE834-533B-4C67-B070-3EB1E2194D3A}"/>
              </a:ext>
            </a:extLst>
          </p:cNvPr>
          <p:cNvSpPr txBox="1"/>
          <p:nvPr/>
        </p:nvSpPr>
        <p:spPr>
          <a:xfrm>
            <a:off x="981878" y="2471960"/>
            <a:ext cx="76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B8E46A-0E53-409E-B697-6D6178D89689}"/>
              </a:ext>
            </a:extLst>
          </p:cNvPr>
          <p:cNvSpPr txBox="1"/>
          <p:nvPr/>
        </p:nvSpPr>
        <p:spPr>
          <a:xfrm>
            <a:off x="1828800" y="1905000"/>
            <a:ext cx="545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108433-F91E-427C-8635-6E5785109B1F}"/>
              </a:ext>
            </a:extLst>
          </p:cNvPr>
          <p:cNvSpPr txBox="1"/>
          <p:nvPr/>
        </p:nvSpPr>
        <p:spPr>
          <a:xfrm>
            <a:off x="597862" y="1940063"/>
            <a:ext cx="545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EB88AD-0E03-4FB7-8F5F-5C4DEA19F273}"/>
              </a:ext>
            </a:extLst>
          </p:cNvPr>
          <p:cNvSpPr txBox="1"/>
          <p:nvPr/>
        </p:nvSpPr>
        <p:spPr>
          <a:xfrm>
            <a:off x="1089515" y="1905000"/>
            <a:ext cx="545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07FDCD-BCA4-4433-BFAA-37C43295A572}"/>
              </a:ext>
            </a:extLst>
          </p:cNvPr>
          <p:cNvSpPr txBox="1"/>
          <p:nvPr/>
        </p:nvSpPr>
        <p:spPr>
          <a:xfrm>
            <a:off x="685800" y="2459504"/>
            <a:ext cx="76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77633E-73A3-4154-AC59-436992F047BD}"/>
              </a:ext>
            </a:extLst>
          </p:cNvPr>
          <p:cNvSpPr txBox="1"/>
          <p:nvPr/>
        </p:nvSpPr>
        <p:spPr>
          <a:xfrm>
            <a:off x="-41901" y="3690611"/>
            <a:ext cx="28079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4674: 82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=57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C72CE6F-0377-4B35-87F0-B9DFCB707389}"/>
              </a:ext>
            </a:extLst>
          </p:cNvPr>
          <p:cNvCxnSpPr/>
          <p:nvPr/>
        </p:nvCxnSpPr>
        <p:spPr bwMode="auto">
          <a:xfrm>
            <a:off x="2895600" y="145376"/>
            <a:ext cx="0" cy="6692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0BEBE7C-BF09-4D28-AF01-11D2CD5EC0FA}"/>
              </a:ext>
            </a:extLst>
          </p:cNvPr>
          <p:cNvCxnSpPr/>
          <p:nvPr/>
        </p:nvCxnSpPr>
        <p:spPr bwMode="auto">
          <a:xfrm>
            <a:off x="6096000" y="198120"/>
            <a:ext cx="0" cy="6692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148BB2A-486D-4D39-BA74-6F39042C4CEE}"/>
              </a:ext>
            </a:extLst>
          </p:cNvPr>
          <p:cNvSpPr txBox="1"/>
          <p:nvPr/>
        </p:nvSpPr>
        <p:spPr>
          <a:xfrm>
            <a:off x="3787357" y="2919306"/>
            <a:ext cx="693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A5D2A10-9F83-4842-9851-48ED258EAA7E}"/>
              </a:ext>
            </a:extLst>
          </p:cNvPr>
          <p:cNvSpPr txBox="1"/>
          <p:nvPr/>
        </p:nvSpPr>
        <p:spPr>
          <a:xfrm>
            <a:off x="4173585" y="2425214"/>
            <a:ext cx="474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EE1E0B1-AA5B-4936-87CD-458AC3470D22}"/>
              </a:ext>
            </a:extLst>
          </p:cNvPr>
          <p:cNvSpPr txBox="1"/>
          <p:nvPr/>
        </p:nvSpPr>
        <p:spPr>
          <a:xfrm>
            <a:off x="5218103" y="1923478"/>
            <a:ext cx="453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B6FDDB-D9B4-4E44-905D-E32C3F11A05F}"/>
              </a:ext>
            </a:extLst>
          </p:cNvPr>
          <p:cNvSpPr txBox="1"/>
          <p:nvPr/>
        </p:nvSpPr>
        <p:spPr>
          <a:xfrm>
            <a:off x="3766746" y="1905000"/>
            <a:ext cx="620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1964F0-7ACB-48A0-B42A-8DB9D4EBEE32}"/>
              </a:ext>
            </a:extLst>
          </p:cNvPr>
          <p:cNvSpPr txBox="1"/>
          <p:nvPr/>
        </p:nvSpPr>
        <p:spPr>
          <a:xfrm>
            <a:off x="4866325" y="1909270"/>
            <a:ext cx="562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A278F07-760A-4D0B-8309-4C66594ED004}"/>
              </a:ext>
            </a:extLst>
          </p:cNvPr>
          <p:cNvSpPr txBox="1"/>
          <p:nvPr/>
        </p:nvSpPr>
        <p:spPr>
          <a:xfrm>
            <a:off x="4570412" y="1905000"/>
            <a:ext cx="606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C9E7671-8167-4B11-9FDE-FE904F3AFE64}"/>
              </a:ext>
            </a:extLst>
          </p:cNvPr>
          <p:cNvSpPr txBox="1"/>
          <p:nvPr/>
        </p:nvSpPr>
        <p:spPr>
          <a:xfrm>
            <a:off x="3543655" y="1905000"/>
            <a:ext cx="571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7789322-07BC-48A7-A932-659EA3F84AD2}"/>
              </a:ext>
            </a:extLst>
          </p:cNvPr>
          <p:cNvSpPr txBox="1"/>
          <p:nvPr/>
        </p:nvSpPr>
        <p:spPr>
          <a:xfrm>
            <a:off x="3223481" y="1905203"/>
            <a:ext cx="659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743513-9082-4F1A-BF8B-CFD31DFCF660}"/>
              </a:ext>
            </a:extLst>
          </p:cNvPr>
          <p:cNvSpPr txBox="1"/>
          <p:nvPr/>
        </p:nvSpPr>
        <p:spPr>
          <a:xfrm>
            <a:off x="3574750" y="2402256"/>
            <a:ext cx="586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523FE2B-2235-4CB7-8B62-1896FE618518}"/>
              </a:ext>
            </a:extLst>
          </p:cNvPr>
          <p:cNvSpPr txBox="1"/>
          <p:nvPr/>
        </p:nvSpPr>
        <p:spPr>
          <a:xfrm>
            <a:off x="3851282" y="2402256"/>
            <a:ext cx="567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701F0DD-076F-49AE-B142-3C4C1670FD58}"/>
              </a:ext>
            </a:extLst>
          </p:cNvPr>
          <p:cNvSpPr txBox="1"/>
          <p:nvPr/>
        </p:nvSpPr>
        <p:spPr>
          <a:xfrm>
            <a:off x="4058392" y="2919306"/>
            <a:ext cx="693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91F5782-8A63-4215-AB54-C3A76FF542E5}"/>
              </a:ext>
            </a:extLst>
          </p:cNvPr>
          <p:cNvSpPr txBox="1"/>
          <p:nvPr/>
        </p:nvSpPr>
        <p:spPr>
          <a:xfrm>
            <a:off x="2564973" y="3717488"/>
            <a:ext cx="3573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18408:52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=354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0B341E0-FD3F-4F9F-B1D2-952916C02BDC}"/>
              </a:ext>
            </a:extLst>
          </p:cNvPr>
          <p:cNvSpPr txBox="1"/>
          <p:nvPr/>
        </p:nvSpPr>
        <p:spPr>
          <a:xfrm>
            <a:off x="7282246" y="3024525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67A3DBE-27AF-4CF7-9898-95B9B3148F3C}"/>
              </a:ext>
            </a:extLst>
          </p:cNvPr>
          <p:cNvSpPr txBox="1"/>
          <p:nvPr/>
        </p:nvSpPr>
        <p:spPr>
          <a:xfrm>
            <a:off x="7315200" y="2437240"/>
            <a:ext cx="544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D4B6E40-504A-44F9-9B33-2452CE87BBD6}"/>
              </a:ext>
            </a:extLst>
          </p:cNvPr>
          <p:cNvSpPr txBox="1"/>
          <p:nvPr/>
        </p:nvSpPr>
        <p:spPr>
          <a:xfrm>
            <a:off x="8284847" y="1934720"/>
            <a:ext cx="651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34AEB59-E683-45E2-ABC1-24F3FE103017}"/>
              </a:ext>
            </a:extLst>
          </p:cNvPr>
          <p:cNvSpPr txBox="1"/>
          <p:nvPr/>
        </p:nvSpPr>
        <p:spPr>
          <a:xfrm>
            <a:off x="6990954" y="1882393"/>
            <a:ext cx="693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4BF7C94-6DE9-42E4-88FE-4A72A1B5EB95}"/>
              </a:ext>
            </a:extLst>
          </p:cNvPr>
          <p:cNvSpPr txBox="1"/>
          <p:nvPr/>
        </p:nvSpPr>
        <p:spPr>
          <a:xfrm>
            <a:off x="8050876" y="1921265"/>
            <a:ext cx="609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DC126EF-F259-46B6-9128-784D884FD273}"/>
              </a:ext>
            </a:extLst>
          </p:cNvPr>
          <p:cNvSpPr txBox="1"/>
          <p:nvPr/>
        </p:nvSpPr>
        <p:spPr>
          <a:xfrm>
            <a:off x="7802118" y="1913685"/>
            <a:ext cx="609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81FD642-D504-4D18-801E-1C9DABCB230D}"/>
              </a:ext>
            </a:extLst>
          </p:cNvPr>
          <p:cNvSpPr txBox="1"/>
          <p:nvPr/>
        </p:nvSpPr>
        <p:spPr>
          <a:xfrm>
            <a:off x="6477000" y="1882914"/>
            <a:ext cx="655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B88AAC8-1884-494F-B010-70ABC98EA478}"/>
              </a:ext>
            </a:extLst>
          </p:cNvPr>
          <p:cNvSpPr txBox="1"/>
          <p:nvPr/>
        </p:nvSpPr>
        <p:spPr>
          <a:xfrm>
            <a:off x="6758875" y="1884445"/>
            <a:ext cx="617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BB247DC-1CA2-4EA9-8013-F6E9D4DD50FB}"/>
              </a:ext>
            </a:extLst>
          </p:cNvPr>
          <p:cNvSpPr txBox="1"/>
          <p:nvPr/>
        </p:nvSpPr>
        <p:spPr>
          <a:xfrm>
            <a:off x="6731409" y="2419856"/>
            <a:ext cx="609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714F051-05CE-4D1B-9A73-E55359291203}"/>
              </a:ext>
            </a:extLst>
          </p:cNvPr>
          <p:cNvSpPr txBox="1"/>
          <p:nvPr/>
        </p:nvSpPr>
        <p:spPr>
          <a:xfrm>
            <a:off x="7010400" y="2410084"/>
            <a:ext cx="582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ADF898C-EF21-43B5-BC42-EED318419B69}"/>
              </a:ext>
            </a:extLst>
          </p:cNvPr>
          <p:cNvSpPr txBox="1"/>
          <p:nvPr/>
        </p:nvSpPr>
        <p:spPr>
          <a:xfrm>
            <a:off x="6989510" y="3047218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5D6BF85-7F7A-428C-8E50-25BEBC656A91}"/>
              </a:ext>
            </a:extLst>
          </p:cNvPr>
          <p:cNvSpPr txBox="1"/>
          <p:nvPr/>
        </p:nvSpPr>
        <p:spPr>
          <a:xfrm>
            <a:off x="5995188" y="3740181"/>
            <a:ext cx="345361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12345:67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=184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tar: 16 Points 1">
            <a:extLst>
              <a:ext uri="{FF2B5EF4-FFF2-40B4-BE49-F238E27FC236}">
                <a16:creationId xmlns:a16="http://schemas.microsoft.com/office/drawing/2014/main" xmlns="" id="{CCFA6CCB-91D4-F892-F84E-21D4AC1A46EE}"/>
              </a:ext>
            </a:extLst>
          </p:cNvPr>
          <p:cNvSpPr/>
          <p:nvPr/>
        </p:nvSpPr>
        <p:spPr>
          <a:xfrm>
            <a:off x="89310" y="4645606"/>
            <a:ext cx="2713804" cy="168393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16 Points 2">
            <a:extLst>
              <a:ext uri="{FF2B5EF4-FFF2-40B4-BE49-F238E27FC236}">
                <a16:creationId xmlns:a16="http://schemas.microsoft.com/office/drawing/2014/main" xmlns="" id="{D763C30A-E55A-8C6E-2F81-D17C9D48DCE0}"/>
              </a:ext>
            </a:extLst>
          </p:cNvPr>
          <p:cNvSpPr/>
          <p:nvPr/>
        </p:nvSpPr>
        <p:spPr>
          <a:xfrm>
            <a:off x="3162432" y="4695390"/>
            <a:ext cx="2713804" cy="168393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tar: 16 Points 18">
            <a:extLst>
              <a:ext uri="{FF2B5EF4-FFF2-40B4-BE49-F238E27FC236}">
                <a16:creationId xmlns:a16="http://schemas.microsoft.com/office/drawing/2014/main" xmlns="" id="{F194B079-1E01-4E0C-0C81-0AADCC19AB30}"/>
              </a:ext>
            </a:extLst>
          </p:cNvPr>
          <p:cNvSpPr/>
          <p:nvPr/>
        </p:nvSpPr>
        <p:spPr>
          <a:xfrm>
            <a:off x="6196813" y="5086312"/>
            <a:ext cx="2955986" cy="1597479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tar: 16 Points 24">
            <a:extLst>
              <a:ext uri="{FF2B5EF4-FFF2-40B4-BE49-F238E27FC236}">
                <a16:creationId xmlns:a16="http://schemas.microsoft.com/office/drawing/2014/main" xmlns="" id="{19EFB4AA-BAE9-3713-27B1-455D735FC780}"/>
              </a:ext>
            </a:extLst>
          </p:cNvPr>
          <p:cNvSpPr/>
          <p:nvPr/>
        </p:nvSpPr>
        <p:spPr>
          <a:xfrm>
            <a:off x="6315765" y="703895"/>
            <a:ext cx="2772011" cy="782408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0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0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BFCE2225-9BC0-CEB4-4597-03EF20E12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358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 animBg="1"/>
      <p:bldP spid="31" grpId="0"/>
      <p:bldP spid="33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50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2" grpId="0" animBg="1"/>
      <p:bldP spid="3" grpId="0" animBg="1"/>
      <p:bldP spid="19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HUNG20">
            <a:extLst>
              <a:ext uri="{FF2B5EF4-FFF2-40B4-BE49-F238E27FC236}">
                <a16:creationId xmlns:a16="http://schemas.microsoft.com/office/drawing/2014/main" xmlns="" id="{9F91EBE4-1237-4A14-90F1-D45DDDBE18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067800" cy="6858000"/>
          </a:xfrm>
        </p:spPr>
      </p:pic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xmlns="" id="{0273E07D-B9AF-4E37-96E9-987B38EAA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03B341-00DE-456B-A52B-44697ED882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811" name="Nhung bong hoa nhung bai ca.mp3">
            <a:hlinkClick r:id="" action="ppaction://media"/>
            <a:extLst>
              <a:ext uri="{FF2B5EF4-FFF2-40B4-BE49-F238E27FC236}">
                <a16:creationId xmlns:a16="http://schemas.microsoft.com/office/drawing/2014/main" xmlns="" id="{B97C274F-0197-466B-A773-D1CEA3E224B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Nhung bong hoa nhung bai ca.mp3">
            <a:hlinkClick r:id="" action="ppaction://media"/>
            <a:extLst>
              <a:ext uri="{FF2B5EF4-FFF2-40B4-BE49-F238E27FC236}">
                <a16:creationId xmlns:a16="http://schemas.microsoft.com/office/drawing/2014/main" xmlns="" id="{BC97A2C1-FE84-4938-AC57-3B9ABA0F980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ay hat len.mp3">
            <a:hlinkClick r:id="" action="ppaction://media"/>
            <a:extLst>
              <a:ext uri="{FF2B5EF4-FFF2-40B4-BE49-F238E27FC236}">
                <a16:creationId xmlns:a16="http://schemas.microsoft.com/office/drawing/2014/main" xmlns="" id="{63F65797-0A7E-4853-B32D-76903BBA6CBB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flower6">
            <a:extLst>
              <a:ext uri="{FF2B5EF4-FFF2-40B4-BE49-F238E27FC236}">
                <a16:creationId xmlns:a16="http://schemas.microsoft.com/office/drawing/2014/main" xmlns="" id="{599198EE-CDC9-41D5-8DB3-B5636C32F0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5721">
            <a:off x="2795588" y="4352925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flower4">
            <a:extLst>
              <a:ext uri="{FF2B5EF4-FFF2-40B4-BE49-F238E27FC236}">
                <a16:creationId xmlns:a16="http://schemas.microsoft.com/office/drawing/2014/main" xmlns="" id="{D8DAA834-8907-4578-9C3D-08507D201D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742">
            <a:off x="4273550" y="2374904"/>
            <a:ext cx="20256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6" descr="flower6">
            <a:extLst>
              <a:ext uri="{FF2B5EF4-FFF2-40B4-BE49-F238E27FC236}">
                <a16:creationId xmlns:a16="http://schemas.microsoft.com/office/drawing/2014/main" xmlns="" id="{798A7B39-D15F-40D4-8689-174F0A91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0">
            <a:off x="5091113" y="30099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7" descr="flower4">
            <a:extLst>
              <a:ext uri="{FF2B5EF4-FFF2-40B4-BE49-F238E27FC236}">
                <a16:creationId xmlns:a16="http://schemas.microsoft.com/office/drawing/2014/main" xmlns="" id="{B4731CD6-24E1-4F6C-8D21-298E75FC91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258">
            <a:off x="3148017" y="2827342"/>
            <a:ext cx="129063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8" descr="flower6">
            <a:extLst>
              <a:ext uri="{FF2B5EF4-FFF2-40B4-BE49-F238E27FC236}">
                <a16:creationId xmlns:a16="http://schemas.microsoft.com/office/drawing/2014/main" xmlns="" id="{8FF72F86-8FB9-4EBC-A762-72326AA129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542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0" descr="flower5">
            <a:extLst>
              <a:ext uri="{FF2B5EF4-FFF2-40B4-BE49-F238E27FC236}">
                <a16:creationId xmlns:a16="http://schemas.microsoft.com/office/drawing/2014/main" xmlns="" id="{CD21AF17-AD99-495E-984B-71932A969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8">
            <a:off x="2667000" y="3073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flower5">
            <a:extLst>
              <a:ext uri="{FF2B5EF4-FFF2-40B4-BE49-F238E27FC236}">
                <a16:creationId xmlns:a16="http://schemas.microsoft.com/office/drawing/2014/main" xmlns="" id="{421C835B-78D1-45FD-BC3E-E04F6BDA7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4532">
            <a:off x="3429000" y="4038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flower5">
            <a:extLst>
              <a:ext uri="{FF2B5EF4-FFF2-40B4-BE49-F238E27FC236}">
                <a16:creationId xmlns:a16="http://schemas.microsoft.com/office/drawing/2014/main" xmlns="" id="{D087C270-9873-4765-BBE8-C1552D0622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5809">
            <a:off x="1981200" y="3581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Notes-02-june">
            <a:extLst>
              <a:ext uri="{FF2B5EF4-FFF2-40B4-BE49-F238E27FC236}">
                <a16:creationId xmlns:a16="http://schemas.microsoft.com/office/drawing/2014/main" xmlns="" id="{DFAF87FA-3741-415E-9E54-C2A2967C1E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" y="17526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Notes-02-june">
            <a:extLst>
              <a:ext uri="{FF2B5EF4-FFF2-40B4-BE49-F238E27FC236}">
                <a16:creationId xmlns:a16="http://schemas.microsoft.com/office/drawing/2014/main" xmlns="" id="{493CD17E-304F-4EF7-8EB0-FA16ACDA6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4" y="16002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>
            <a:extLst>
              <a:ext uri="{FF2B5EF4-FFF2-40B4-BE49-F238E27FC236}">
                <a16:creationId xmlns:a16="http://schemas.microsoft.com/office/drawing/2014/main" xmlns="" id="{D95B0A5B-E5AD-4592-A5AD-BC066225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28690" name="Picture 21" descr="Hinh_dong_Phao_hoa">
            <a:extLst>
              <a:ext uri="{FF2B5EF4-FFF2-40B4-BE49-F238E27FC236}">
                <a16:creationId xmlns:a16="http://schemas.microsoft.com/office/drawing/2014/main" xmlns="" id="{0F37D521-8042-4033-AA16-566C35B00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096963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2" descr="Hinh_dong_Phao_hoa">
            <a:extLst>
              <a:ext uri="{FF2B5EF4-FFF2-40B4-BE49-F238E27FC236}">
                <a16:creationId xmlns:a16="http://schemas.microsoft.com/office/drawing/2014/main" xmlns="" id="{EC26DC61-08BF-426D-A9DA-35210D812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3" descr="Hinh_dong_Phao_hoa">
            <a:extLst>
              <a:ext uri="{FF2B5EF4-FFF2-40B4-BE49-F238E27FC236}">
                <a16:creationId xmlns:a16="http://schemas.microsoft.com/office/drawing/2014/main" xmlns="" id="{0821CA2C-9097-4A85-93DB-1BA42A106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5" descr="Hinh_dong_Phao_hoa">
            <a:extLst>
              <a:ext uri="{FF2B5EF4-FFF2-40B4-BE49-F238E27FC236}">
                <a16:creationId xmlns:a16="http://schemas.microsoft.com/office/drawing/2014/main" xmlns="" id="{1B08E281-4F5F-4C25-BCF6-B7E4C80C5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j0214098.wav">
            <a:hlinkClick r:id="" action="ppaction://media"/>
            <a:extLst>
              <a:ext uri="{FF2B5EF4-FFF2-40B4-BE49-F238E27FC236}">
                <a16:creationId xmlns:a16="http://schemas.microsoft.com/office/drawing/2014/main" xmlns="" id="{F1450B20-D65C-477E-8A6A-3DA96AFBEB3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  <a:extLst>
              <a:ext uri="{FF2B5EF4-FFF2-40B4-BE49-F238E27FC236}">
                <a16:creationId xmlns:a16="http://schemas.microsoft.com/office/drawing/2014/main" xmlns="" id="{17D6E5FE-86BE-42AE-8A17-A8908F14F3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Rectangle 4">
            <a:extLst>
              <a:ext uri="{FF2B5EF4-FFF2-40B4-BE49-F238E27FC236}">
                <a16:creationId xmlns:a16="http://schemas.microsoft.com/office/drawing/2014/main" xmlns="" id="{9AE6BB21-1B46-44D7-8003-AF87C274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79"/>
            <a:ext cx="9067800" cy="68167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98" name="Picture 17" descr="rose19">
            <a:extLst>
              <a:ext uri="{FF2B5EF4-FFF2-40B4-BE49-F238E27FC236}">
                <a16:creationId xmlns:a16="http://schemas.microsoft.com/office/drawing/2014/main" xmlns="" id="{6DC60247-FD9C-425E-9881-790662AD2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256">
            <a:off x="5010150" y="3767138"/>
            <a:ext cx="13652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Content Placeholder 7">
            <a:extLst>
              <a:ext uri="{FF2B5EF4-FFF2-40B4-BE49-F238E27FC236}">
                <a16:creationId xmlns:a16="http://schemas.microsoft.com/office/drawing/2014/main" xmlns="" id="{7F686710-F0AF-4A85-BF73-BC4E07A6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4" y="502505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9">
            <a:extLst>
              <a:ext uri="{FF2B5EF4-FFF2-40B4-BE49-F238E27FC236}">
                <a16:creationId xmlns:a16="http://schemas.microsoft.com/office/drawing/2014/main" xmlns="" id="{FECE5654-E7E4-43A3-BED5-452C467B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087442" y="4840292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Content Placeholder 3">
            <a:extLst>
              <a:ext uri="{FF2B5EF4-FFF2-40B4-BE49-F238E27FC236}">
                <a16:creationId xmlns:a16="http://schemas.microsoft.com/office/drawing/2014/main" xmlns="" id="{BAB63377-80FC-4EBC-BC3C-87B364BA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2138" y="45688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Content Placeholder 3">
            <a:extLst>
              <a:ext uri="{FF2B5EF4-FFF2-40B4-BE49-F238E27FC236}">
                <a16:creationId xmlns:a16="http://schemas.microsoft.com/office/drawing/2014/main" xmlns="" id="{BFBC3FF7-00F1-48F9-A3F1-1E7C5D1F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6287" y="4730754"/>
            <a:ext cx="3024188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0">
            <a:extLst>
              <a:ext uri="{FF2B5EF4-FFF2-40B4-BE49-F238E27FC236}">
                <a16:creationId xmlns:a16="http://schemas.microsoft.com/office/drawing/2014/main" xmlns="" id="{2E88710D-0D5C-4A87-82CA-D0F403E1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4906963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xmlns="" id="{7F8CF834-F6FE-4D38-ACA5-997CC976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4290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1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2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9974"/>
            <a:ext cx="2514737" cy="61447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ở đâu?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9430" y="3821731"/>
            <a:ext cx="4235045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tính sai ở bước thứ hai, 564 chia cho 67 được 8 dư 28 chứ không phải là 564 chia cho 67 được 7 và dư 95.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sửa lại phép tính như sau:</a:t>
            </a: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05061" y="508442"/>
            <a:ext cx="1752600" cy="1570389"/>
            <a:chOff x="672" y="1777"/>
            <a:chExt cx="1104" cy="885"/>
          </a:xfrm>
        </p:grpSpPr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72" y="1777"/>
              <a:ext cx="1104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7839  39                0039  21  .   00          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1296" y="1871"/>
              <a:ext cx="1" cy="4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1304" y="2056"/>
              <a:ext cx="36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"/>
          <p:cNvGrpSpPr>
            <a:grpSpLocks/>
          </p:cNvGrpSpPr>
          <p:nvPr/>
        </p:nvGrpSpPr>
        <p:grpSpPr bwMode="auto">
          <a:xfrm>
            <a:off x="11723" y="3726593"/>
            <a:ext cx="2405406" cy="2555211"/>
            <a:chOff x="534" y="1777"/>
            <a:chExt cx="1242" cy="1440"/>
          </a:xfrm>
        </p:grpSpPr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534" y="1777"/>
              <a:ext cx="124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12345   67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564   1714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17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 </a:t>
              </a: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1146" y="1871"/>
              <a:ext cx="8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154" y="2056"/>
              <a:ext cx="36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54079" y="622209"/>
            <a:ext cx="428930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tính sai ở bước thứ hai, khi ta hạ 3, lấy 3 chia 39 được 0, viết 0, nhưng ở đây không viết 0. Ta sửa lại phép tính như sau:</a:t>
            </a:r>
          </a:p>
        </p:txBody>
      </p:sp>
      <p:grpSp>
        <p:nvGrpSpPr>
          <p:cNvPr id="71" name="Group 5"/>
          <p:cNvGrpSpPr>
            <a:grpSpLocks/>
          </p:cNvGrpSpPr>
          <p:nvPr/>
        </p:nvGrpSpPr>
        <p:grpSpPr bwMode="auto">
          <a:xfrm>
            <a:off x="6471894" y="242999"/>
            <a:ext cx="2405406" cy="977723"/>
            <a:chOff x="672" y="1777"/>
            <a:chExt cx="1104" cy="551"/>
          </a:xfrm>
        </p:grpSpPr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672" y="1777"/>
              <a:ext cx="11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7839  39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1129" y="1855"/>
              <a:ext cx="1" cy="47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>
              <a:off x="1129" y="2068"/>
              <a:ext cx="360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6514601" y="3726593"/>
            <a:ext cx="2405406" cy="940768"/>
            <a:chOff x="534" y="1777"/>
            <a:chExt cx="1242" cy="1322"/>
          </a:xfrm>
        </p:grpSpPr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534" y="1777"/>
              <a:ext cx="12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12345  67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1146" y="1871"/>
              <a:ext cx="8" cy="12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175" y="2503"/>
              <a:ext cx="360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161A61-D627-48AA-A544-38A3119E858E}"/>
              </a:ext>
            </a:extLst>
          </p:cNvPr>
          <p:cNvSpPr txBox="1"/>
          <p:nvPr/>
        </p:nvSpPr>
        <p:spPr>
          <a:xfrm>
            <a:off x="6867992" y="1115368"/>
            <a:ext cx="38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D0CEB0-C265-430D-8DF5-ABFF6A7B6827}"/>
              </a:ext>
            </a:extLst>
          </p:cNvPr>
          <p:cNvSpPr txBox="1"/>
          <p:nvPr/>
        </p:nvSpPr>
        <p:spPr>
          <a:xfrm>
            <a:off x="7859371" y="687101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A350D4-10C4-4B5D-9A95-D76954310775}"/>
              </a:ext>
            </a:extLst>
          </p:cNvPr>
          <p:cNvSpPr txBox="1"/>
          <p:nvPr/>
        </p:nvSpPr>
        <p:spPr>
          <a:xfrm>
            <a:off x="7601220" y="679131"/>
            <a:ext cx="446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5EB7C8-2264-48F8-8E3C-0DF62EAC0524}"/>
              </a:ext>
            </a:extLst>
          </p:cNvPr>
          <p:cNvSpPr txBox="1"/>
          <p:nvPr/>
        </p:nvSpPr>
        <p:spPr>
          <a:xfrm>
            <a:off x="7331119" y="679131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AEE2CC-1D2B-4C34-991B-5245F2D0B4DE}"/>
              </a:ext>
            </a:extLst>
          </p:cNvPr>
          <p:cNvSpPr txBox="1"/>
          <p:nvPr/>
        </p:nvSpPr>
        <p:spPr>
          <a:xfrm>
            <a:off x="7010400" y="634425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9EDE55-9AF3-4580-B8EB-85AD7895B345}"/>
              </a:ext>
            </a:extLst>
          </p:cNvPr>
          <p:cNvSpPr txBox="1"/>
          <p:nvPr/>
        </p:nvSpPr>
        <p:spPr>
          <a:xfrm>
            <a:off x="6404217" y="639691"/>
            <a:ext cx="502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2A540A-1555-4E35-B07C-2EA23A57A119}"/>
              </a:ext>
            </a:extLst>
          </p:cNvPr>
          <p:cNvSpPr txBox="1"/>
          <p:nvPr/>
        </p:nvSpPr>
        <p:spPr>
          <a:xfrm>
            <a:off x="6913204" y="634425"/>
            <a:ext cx="360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F31D045-E5EB-482B-9090-9698B8CDA466}"/>
              </a:ext>
            </a:extLst>
          </p:cNvPr>
          <p:cNvSpPr txBox="1"/>
          <p:nvPr/>
        </p:nvSpPr>
        <p:spPr>
          <a:xfrm>
            <a:off x="6582731" y="644580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5EE50C9-211A-46CC-B5AD-E1558612871C}"/>
              </a:ext>
            </a:extLst>
          </p:cNvPr>
          <p:cNvSpPr txBox="1"/>
          <p:nvPr/>
        </p:nvSpPr>
        <p:spPr>
          <a:xfrm>
            <a:off x="7113270" y="1115263"/>
            <a:ext cx="38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BBC094-719A-4192-8325-E662BBCFC814}"/>
              </a:ext>
            </a:extLst>
          </p:cNvPr>
          <p:cNvSpPr txBox="1"/>
          <p:nvPr/>
        </p:nvSpPr>
        <p:spPr>
          <a:xfrm>
            <a:off x="7010400" y="5097671"/>
            <a:ext cx="645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E5F9790-2392-49E4-88C4-11D14AEE48AF}"/>
              </a:ext>
            </a:extLst>
          </p:cNvPr>
          <p:cNvSpPr txBox="1"/>
          <p:nvPr/>
        </p:nvSpPr>
        <p:spPr>
          <a:xfrm>
            <a:off x="7384198" y="4628044"/>
            <a:ext cx="33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126F971-2DC2-4510-9A34-4AB714331772}"/>
              </a:ext>
            </a:extLst>
          </p:cNvPr>
          <p:cNvSpPr txBox="1"/>
          <p:nvPr/>
        </p:nvSpPr>
        <p:spPr>
          <a:xfrm>
            <a:off x="8059157" y="4230829"/>
            <a:ext cx="51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B4C05D9-308A-45E5-AA8D-4CE9523175A9}"/>
              </a:ext>
            </a:extLst>
          </p:cNvPr>
          <p:cNvSpPr txBox="1"/>
          <p:nvPr/>
        </p:nvSpPr>
        <p:spPr>
          <a:xfrm>
            <a:off x="7139947" y="4185119"/>
            <a:ext cx="382905" cy="59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C875DF3-23E8-42B0-BD20-3D6EE46290A8}"/>
              </a:ext>
            </a:extLst>
          </p:cNvPr>
          <p:cNvSpPr txBox="1"/>
          <p:nvPr/>
        </p:nvSpPr>
        <p:spPr>
          <a:xfrm>
            <a:off x="7775788" y="4239199"/>
            <a:ext cx="591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2E44D39-B323-4622-87FD-D6C742F3726D}"/>
              </a:ext>
            </a:extLst>
          </p:cNvPr>
          <p:cNvSpPr txBox="1"/>
          <p:nvPr/>
        </p:nvSpPr>
        <p:spPr>
          <a:xfrm>
            <a:off x="7697457" y="4222459"/>
            <a:ext cx="356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16C0519-5583-40AF-BA4A-1A14D7D89E57}"/>
              </a:ext>
            </a:extLst>
          </p:cNvPr>
          <p:cNvSpPr txBox="1"/>
          <p:nvPr/>
        </p:nvSpPr>
        <p:spPr>
          <a:xfrm>
            <a:off x="6591497" y="4172974"/>
            <a:ext cx="643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B2AE85-B805-43FE-83D6-EC090CF76667}"/>
              </a:ext>
            </a:extLst>
          </p:cNvPr>
          <p:cNvSpPr txBox="1"/>
          <p:nvPr/>
        </p:nvSpPr>
        <p:spPr>
          <a:xfrm>
            <a:off x="6703601" y="4189123"/>
            <a:ext cx="621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533BA5A-8644-4EA2-B989-D55350CC6F35}"/>
              </a:ext>
            </a:extLst>
          </p:cNvPr>
          <p:cNvSpPr txBox="1"/>
          <p:nvPr/>
        </p:nvSpPr>
        <p:spPr>
          <a:xfrm>
            <a:off x="6823252" y="4623325"/>
            <a:ext cx="56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3A8029B-047F-4E3F-A3A7-094236E6930F}"/>
              </a:ext>
            </a:extLst>
          </p:cNvPr>
          <p:cNvSpPr txBox="1"/>
          <p:nvPr/>
        </p:nvSpPr>
        <p:spPr>
          <a:xfrm>
            <a:off x="7043274" y="4639135"/>
            <a:ext cx="56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26C157A-902E-45B5-B474-CBDDA35B62CB}"/>
              </a:ext>
            </a:extLst>
          </p:cNvPr>
          <p:cNvSpPr txBox="1"/>
          <p:nvPr/>
        </p:nvSpPr>
        <p:spPr>
          <a:xfrm>
            <a:off x="7214408" y="5100460"/>
            <a:ext cx="645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6BDCEF4-A781-C283-3092-41619BBE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xmlns="" id="{B3D7C6FD-3726-829E-0A46-4B90195EB7E7}"/>
              </a:ext>
            </a:extLst>
          </p:cNvPr>
          <p:cNvSpPr/>
          <p:nvPr/>
        </p:nvSpPr>
        <p:spPr>
          <a:xfrm>
            <a:off x="6414475" y="1565298"/>
            <a:ext cx="2641962" cy="2141186"/>
          </a:xfrm>
          <a:prstGeom prst="star16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0934E-C0E7-12AE-CD72-3717726B1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21" y="-277406"/>
            <a:ext cx="1609910" cy="2141186"/>
          </a:xfrm>
          <a:prstGeom prst="rect">
            <a:avLst/>
          </a:prstGeom>
        </p:spPr>
      </p:pic>
      <p:pic>
        <p:nvPicPr>
          <p:cNvPr id="7" name="Picture 6" descr="Book-09-june">
            <a:extLst>
              <a:ext uri="{FF2B5EF4-FFF2-40B4-BE49-F238E27FC236}">
                <a16:creationId xmlns:a16="http://schemas.microsoft.com/office/drawing/2014/main" xmlns="" id="{FBB82EB8-34EA-BA10-C9CE-D0BE61570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811665" y="5709487"/>
            <a:ext cx="2062249" cy="109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4720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6" grpId="0" animBg="1"/>
      <p:bldP spid="2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7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55" grpId="0"/>
      <p:bldP spid="56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A2BD15-E64A-9830-7234-F94631BE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8BA2-5BFE-4D23-8374-DD2DB237808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2827BD-B42A-46B3-10CC-8738DE2EA601}"/>
              </a:ext>
            </a:extLst>
          </p:cNvPr>
          <p:cNvSpPr/>
          <p:nvPr/>
        </p:nvSpPr>
        <p:spPr>
          <a:xfrm>
            <a:off x="92484" y="215075"/>
            <a:ext cx="900499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ô tô cứ đi 15km thì tiêu hao hết 1 lít xăng. Giá tiền 1 lít xăng là 22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đồng. Tính số tiền phải mua xăng để ô tô đi được quãng đường dài 60km.</a:t>
            </a:r>
          </a:p>
        </p:txBody>
      </p:sp>
      <p:pic>
        <p:nvPicPr>
          <p:cNvPr id="6" name="Picture 2" descr="https://img.loigiaihay.com/picture/2019/1030/tr119-b3.jpg">
            <a:extLst>
              <a:ext uri="{FF2B5EF4-FFF2-40B4-BE49-F238E27FC236}">
                <a16:creationId xmlns:a16="http://schemas.microsoft.com/office/drawing/2014/main" xmlns="" id="{7541CF0B-9F30-FEA0-3B3C-F4FD3AE2A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4" y="2604990"/>
            <a:ext cx="4220958" cy="235122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0C56FF-DC66-A698-C670-31A12F93DA6F}"/>
              </a:ext>
            </a:extLst>
          </p:cNvPr>
          <p:cNvSpPr/>
          <p:nvPr/>
        </p:nvSpPr>
        <p:spPr>
          <a:xfrm>
            <a:off x="-1043194" y="4655245"/>
            <a:ext cx="57347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 tắt: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15km : 1 lít xăng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lít xăng: 22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đồng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60km : ...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026" name="Picture 2" descr="Giá xăng tăng mạnh vượt ngưỡng 30.000 đồng/lít">
            <a:extLst>
              <a:ext uri="{FF2B5EF4-FFF2-40B4-BE49-F238E27FC236}">
                <a16:creationId xmlns:a16="http://schemas.microsoft.com/office/drawing/2014/main" xmlns="" id="{33ACBB23-425C-3852-D271-DABCFC8F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4" y="5081175"/>
            <a:ext cx="4313443" cy="18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Xe Ô Tô Đẹp 33, Hình Tách Nền PNG - KhoThietKe.Net">
            <a:extLst>
              <a:ext uri="{FF2B5EF4-FFF2-40B4-BE49-F238E27FC236}">
                <a16:creationId xmlns:a16="http://schemas.microsoft.com/office/drawing/2014/main" xmlns="" id="{767DDD94-497A-C376-2978-C0746135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10223"/>
            <a:ext cx="225287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791B5EF-7708-F484-3424-E068CB35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28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6701 0.04005 C 0.08108 0.04908 0.10208 0.05394 0.12396 0.05394 C 0.14896 0.05394 0.16892 0.04908 0.18299 0.04005 L 0.25 -4.44444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D2B2BA-AD2B-4F36-A28F-EF5FC7DD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3" y="0"/>
            <a:ext cx="9110137" cy="5416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iả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di chuyển được quãng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60km, xe đó cần số lít xăng là: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   60 : 15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S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 tiền mua xăng để ô tô đi hết quãng đường 60km là: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       22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× 4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 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số: 88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đồng.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DAB415-537C-4956-AAAF-8F0CEB2857A7}"/>
              </a:ext>
            </a:extLst>
          </p:cNvPr>
          <p:cNvSpPr txBox="1"/>
          <p:nvPr/>
        </p:nvSpPr>
        <p:spPr>
          <a:xfrm>
            <a:off x="4101548" y="1938993"/>
            <a:ext cx="160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(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6DD23B-F777-4B99-AFA2-A2666950EA0B}"/>
              </a:ext>
            </a:extLst>
          </p:cNvPr>
          <p:cNvSpPr txBox="1"/>
          <p:nvPr/>
        </p:nvSpPr>
        <p:spPr>
          <a:xfrm>
            <a:off x="4761175" y="4002157"/>
            <a:ext cx="3585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(đồng)</a:t>
            </a:r>
          </a:p>
        </p:txBody>
      </p:sp>
      <p:pic>
        <p:nvPicPr>
          <p:cNvPr id="2" name="Picture 2" descr="https://img.loigiaihay.com/picture/2019/1030/tr119-b3.jpg">
            <a:extLst>
              <a:ext uri="{FF2B5EF4-FFF2-40B4-BE49-F238E27FC236}">
                <a16:creationId xmlns:a16="http://schemas.microsoft.com/office/drawing/2014/main" xmlns="" id="{23F67D67-F1B3-32F4-7BED-5E2BCAFB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" y="5416868"/>
            <a:ext cx="2894702" cy="144113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" name="Picture 14" descr="XMASCA~1">
            <a:extLst>
              <a:ext uri="{FF2B5EF4-FFF2-40B4-BE49-F238E27FC236}">
                <a16:creationId xmlns:a16="http://schemas.microsoft.com/office/drawing/2014/main" xmlns="" id="{1F718C23-22C8-DA58-AED1-208A113B2B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56" y="5255483"/>
            <a:ext cx="17127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ẫu Xe Ô Tô Đẹp 33, Hình Tách Nền PNG - KhoThietKe.Net">
            <a:extLst>
              <a:ext uri="{FF2B5EF4-FFF2-40B4-BE49-F238E27FC236}">
                <a16:creationId xmlns:a16="http://schemas.microsoft.com/office/drawing/2014/main" xmlns="" id="{8E0B01DE-8FC6-BE25-5867-E66C1CE82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6" y="5648712"/>
            <a:ext cx="1712712" cy="12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2217F6A9-60B8-AA7A-73F7-95D6581F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267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6702 0.04004 C 0.08108 0.04907 0.10208 0.05393 0.12396 0.05393 C 0.14896 0.05393 0.16892 0.04907 0.18299 0.04004 L 0.25 4.44444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3FAC7-B970-6065-882C-8C657C51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5B628-6E4F-4BFF-876A-A4DE05541295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WordArt 4" descr="10%">
            <a:extLst>
              <a:ext uri="{FF2B5EF4-FFF2-40B4-BE49-F238E27FC236}">
                <a16:creationId xmlns:a16="http://schemas.microsoft.com/office/drawing/2014/main" xmlns="" id="{532C9CB7-E3B0-1474-CE00-1B43F28829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722" y="24425"/>
            <a:ext cx="8478078" cy="4997547"/>
          </a:xfrm>
          <a:prstGeom prst="rect">
            <a:avLst/>
          </a:prstGeom>
          <a:solidFill>
            <a:srgbClr val="0000FF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33CC33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 MÌNH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THƯ GIÃN NHÉ!</a:t>
            </a:r>
          </a:p>
        </p:txBody>
      </p:sp>
      <p:pic>
        <p:nvPicPr>
          <p:cNvPr id="7" name="Picture 14" descr="XMASCA~1">
            <a:extLst>
              <a:ext uri="{FF2B5EF4-FFF2-40B4-BE49-F238E27FC236}">
                <a16:creationId xmlns:a16="http://schemas.microsoft.com/office/drawing/2014/main" xmlns="" id="{0FF9E0E5-F7FF-75E8-DA71-BABA194982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60" y="5156907"/>
            <a:ext cx="17127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F64472A4-FF0F-88BE-7AF0-9BF57A2D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63B5BDC2-55C8-44F5-F820-4A82122D6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5" y="5353879"/>
            <a:ext cx="3038703" cy="147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7EE245-CA69-7B71-B6C0-8F50126E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0" y="397565"/>
            <a:ext cx="2252870" cy="23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BB4175-DA1A-ACE1-A905-D78AB743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52" y="4862125"/>
            <a:ext cx="3475303" cy="248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41700" y="4719637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277100" y="4719637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08113" y="1635125"/>
            <a:ext cx="2393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6262   62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   0062    11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      00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736850" y="1797050"/>
            <a:ext cx="1588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736850" y="2025650"/>
            <a:ext cx="571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5181600" y="1595437"/>
            <a:ext cx="2286000" cy="1552575"/>
            <a:chOff x="3530" y="1756"/>
            <a:chExt cx="1440" cy="978"/>
          </a:xfrm>
        </p:grpSpPr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530" y="1756"/>
              <a:ext cx="144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b) 6262   62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    0062   101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        00</a:t>
              </a:r>
            </a:p>
          </p:txBody>
        </p: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>
              <a:off x="4340" y="1824"/>
              <a:ext cx="384" cy="480"/>
              <a:chOff x="4340" y="1824"/>
              <a:chExt cx="384" cy="480"/>
            </a:xfrm>
          </p:grpSpPr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>
                <a:off x="4340" y="1824"/>
                <a:ext cx="1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4340" y="2016"/>
                <a:ext cx="38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429000" y="2547937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295400" y="3836987"/>
            <a:ext cx="1612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c)  9459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245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009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2667000" y="399891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2667000" y="4303712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705100" y="3846512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35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667000" y="4303712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270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003800" y="3805237"/>
            <a:ext cx="182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d)  29960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196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000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6510338" y="390366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6510338" y="4284662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662738" y="3751262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28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499225" y="4221162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1070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3441700" y="2547937"/>
            <a:ext cx="457200" cy="381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7239000" y="2547937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3429000" y="4719637"/>
            <a:ext cx="4572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charset="0"/>
              </a:rPr>
              <a:t>Đ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277100" y="4719637"/>
            <a:ext cx="4572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7239000" y="2547937"/>
            <a:ext cx="4572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 charset="0"/>
              </a:rPr>
              <a:t>Đ</a:t>
            </a:r>
          </a:p>
        </p:txBody>
      </p:sp>
      <p:grpSp>
        <p:nvGrpSpPr>
          <p:cNvPr id="14390" name="Group 54"/>
          <p:cNvGrpSpPr>
            <a:grpSpLocks/>
          </p:cNvGrpSpPr>
          <p:nvPr/>
        </p:nvGrpSpPr>
        <p:grpSpPr bwMode="auto">
          <a:xfrm>
            <a:off x="185738" y="220940"/>
            <a:ext cx="4267200" cy="3268384"/>
            <a:chOff x="144" y="1368"/>
            <a:chExt cx="2688" cy="1440"/>
          </a:xfrm>
        </p:grpSpPr>
        <p:pic>
          <p:nvPicPr>
            <p:cNvPr id="14391" name="Picture 55" descr="001603bg9eu3ti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368"/>
              <a:ext cx="2688" cy="14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14392" name="Oval 56"/>
            <p:cNvSpPr>
              <a:spLocks noChangeArrowheads="1"/>
            </p:cNvSpPr>
            <p:nvPr/>
          </p:nvSpPr>
          <p:spPr bwMode="auto">
            <a:xfrm>
              <a:off x="152" y="2360"/>
              <a:ext cx="584" cy="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4562475" y="196625"/>
            <a:ext cx="4395787" cy="3281225"/>
            <a:chOff x="2880" y="1344"/>
            <a:chExt cx="2736" cy="1488"/>
          </a:xfrm>
        </p:grpSpPr>
        <p:pic>
          <p:nvPicPr>
            <p:cNvPr id="14394" name="Picture 58" descr="Hinh hoat hinh1 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344"/>
              <a:ext cx="2736" cy="14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14395" name="Oval 59"/>
            <p:cNvSpPr>
              <a:spLocks noChangeArrowheads="1"/>
            </p:cNvSpPr>
            <p:nvPr/>
          </p:nvSpPr>
          <p:spPr bwMode="auto">
            <a:xfrm>
              <a:off x="5016" y="2357"/>
              <a:ext cx="576" cy="42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4600575" y="3600379"/>
            <a:ext cx="4343400" cy="3049450"/>
            <a:chOff x="2880" y="2872"/>
            <a:chExt cx="2736" cy="1440"/>
          </a:xfrm>
          <a:solidFill>
            <a:srgbClr val="FFFF00"/>
          </a:solidFill>
        </p:grpSpPr>
        <p:pic>
          <p:nvPicPr>
            <p:cNvPr id="14397" name="Picture 61" descr="xscj00164j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872"/>
              <a:ext cx="2736" cy="144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  <p:sp>
          <p:nvSpPr>
            <p:cNvPr id="14398" name="Oval 62"/>
            <p:cNvSpPr>
              <a:spLocks noChangeArrowheads="1"/>
            </p:cNvSpPr>
            <p:nvPr/>
          </p:nvSpPr>
          <p:spPr bwMode="auto">
            <a:xfrm>
              <a:off x="5016" y="3855"/>
              <a:ext cx="576" cy="425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</p:grpSp>
      <p:grpSp>
        <p:nvGrpSpPr>
          <p:cNvPr id="14399" name="Group 63"/>
          <p:cNvGrpSpPr>
            <a:grpSpLocks/>
          </p:cNvGrpSpPr>
          <p:nvPr/>
        </p:nvGrpSpPr>
        <p:grpSpPr bwMode="auto">
          <a:xfrm>
            <a:off x="205583" y="3613149"/>
            <a:ext cx="4267200" cy="3023911"/>
            <a:chOff x="144" y="2864"/>
            <a:chExt cx="2688" cy="1440"/>
          </a:xfrm>
        </p:grpSpPr>
        <p:pic>
          <p:nvPicPr>
            <p:cNvPr id="14400" name="Picture 64" descr="01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864"/>
              <a:ext cx="2688" cy="14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14401" name="Oval 65"/>
            <p:cNvSpPr>
              <a:spLocks noChangeArrowheads="1"/>
            </p:cNvSpPr>
            <p:nvPr/>
          </p:nvSpPr>
          <p:spPr bwMode="auto">
            <a:xfrm>
              <a:off x="152" y="3849"/>
              <a:ext cx="576" cy="43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CFAEFB2-2556-EE7F-187B-0287810D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25"/>
            <a:ext cx="9144000" cy="683357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3"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4" grpId="0"/>
      <p:bldP spid="14345" grpId="0" animBg="1"/>
      <p:bldP spid="14346" grpId="0" animBg="1"/>
      <p:bldP spid="14352" grpId="0" animBg="1"/>
      <p:bldP spid="14352" grpId="1" animBg="1"/>
      <p:bldP spid="14356" grpId="0"/>
      <p:bldP spid="14358" grpId="0" animBg="1"/>
      <p:bldP spid="14359" grpId="0"/>
      <p:bldP spid="14360" grpId="0"/>
      <p:bldP spid="14361" grpId="0"/>
      <p:bldP spid="14362" grpId="0" animBg="1"/>
      <p:bldP spid="14363" grpId="0" animBg="1"/>
      <p:bldP spid="14364" grpId="0"/>
      <p:bldP spid="14365" grpId="0"/>
      <p:bldP spid="14378" grpId="0" animBg="1"/>
      <p:bldP spid="14379" grpId="0" animBg="1"/>
      <p:bldP spid="14379" grpId="1" animBg="1"/>
      <p:bldP spid="14380" grpId="0" animBg="1"/>
      <p:bldP spid="14381" grpId="0" animBg="1"/>
      <p:bldP spid="143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6525D9EC-A1CE-4BD1-84DB-618DF17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2" y="22098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92DEC31-CAEE-4157-AE06-DDE6F6AA3F3B}"/>
              </a:ext>
            </a:extLst>
          </p:cNvPr>
          <p:cNvSpPr/>
          <p:nvPr/>
        </p:nvSpPr>
        <p:spPr>
          <a:xfrm>
            <a:off x="1635320" y="2542637"/>
            <a:ext cx="4590684" cy="2524663"/>
          </a:xfrm>
          <a:prstGeom prst="wedgeRoundRectCallout">
            <a:avLst>
              <a:gd name="adj1" fmla="val 66232"/>
              <a:gd name="adj2" fmla="val 3816"/>
              <a:gd name="adj3" fmla="val 16667"/>
            </a:avLst>
          </a:prstGeom>
          <a:solidFill>
            <a:srgbClr val="0000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Tuyệt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vời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6" descr="roses_swaying_back_an_a_hb">
            <a:extLst>
              <a:ext uri="{FF2B5EF4-FFF2-40B4-BE49-F238E27FC236}">
                <a16:creationId xmlns:a16="http://schemas.microsoft.com/office/drawing/2014/main" xmlns="" id="{AC5E7F16-5558-4A84-9531-0FE369772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00" y="5147188"/>
            <a:ext cx="1675702" cy="11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ses_swaying_back_an_a_hb">
            <a:extLst>
              <a:ext uri="{FF2B5EF4-FFF2-40B4-BE49-F238E27FC236}">
                <a16:creationId xmlns:a16="http://schemas.microsoft.com/office/drawing/2014/main" xmlns="" id="{FCF2D812-F473-46A5-88A7-9A342D7E0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0" y="5112777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s_swaying_back_an_a_hb">
            <a:extLst>
              <a:ext uri="{FF2B5EF4-FFF2-40B4-BE49-F238E27FC236}">
                <a16:creationId xmlns:a16="http://schemas.microsoft.com/office/drawing/2014/main" xmlns="" id="{6D53716A-9BFD-4B2D-808B-279EFB84B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02" y="5092847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8" descr="tro choi">
            <a:extLst>
              <a:ext uri="{FF2B5EF4-FFF2-40B4-BE49-F238E27FC236}">
                <a16:creationId xmlns:a16="http://schemas.microsoft.com/office/drawing/2014/main" xmlns="" id="{BF792848-07CB-427E-950E-1A4AD8A6D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9266"/>
            <a:ext cx="3217862" cy="9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C41A3CC2-ABE4-4E39-93CF-476B1ED9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xmlns="" id="{AB47CA71-18E7-4B59-B880-44DFDF262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749"/>
            <a:ext cx="2175163" cy="1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1911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ird">
            <a:extLst>
              <a:ext uri="{FF2B5EF4-FFF2-40B4-BE49-F238E27FC236}">
                <a16:creationId xmlns:a16="http://schemas.microsoft.com/office/drawing/2014/main" xmlns="" id="{9AA487BC-0296-493B-9F88-19F10C01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>
            <a:extLst>
              <a:ext uri="{FF2B5EF4-FFF2-40B4-BE49-F238E27FC236}">
                <a16:creationId xmlns:a16="http://schemas.microsoft.com/office/drawing/2014/main" xmlns="" id="{FB207DEF-EBD1-4809-B235-08746CB57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8305800" cy="2052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ỨNG DỤNG</a:t>
            </a:r>
          </a:p>
        </p:txBody>
      </p:sp>
      <p:grpSp>
        <p:nvGrpSpPr>
          <p:cNvPr id="60420" name="Group 18">
            <a:extLst>
              <a:ext uri="{FF2B5EF4-FFF2-40B4-BE49-F238E27FC236}">
                <a16:creationId xmlns:a16="http://schemas.microsoft.com/office/drawing/2014/main" xmlns="" id="{CC816FED-3815-4F5F-8F09-EB32B059A615}"/>
              </a:ext>
            </a:extLst>
          </p:cNvPr>
          <p:cNvGrpSpPr>
            <a:grpSpLocks/>
          </p:cNvGrpSpPr>
          <p:nvPr/>
        </p:nvGrpSpPr>
        <p:grpSpPr bwMode="auto">
          <a:xfrm rot="-1210856">
            <a:off x="2695575" y="2954338"/>
            <a:ext cx="4219575" cy="1216025"/>
            <a:chOff x="5225" y="9335"/>
            <a:chExt cx="2520" cy="1750"/>
          </a:xfrm>
        </p:grpSpPr>
        <p:sp>
          <p:nvSpPr>
            <p:cNvPr id="265223" name="AutoShape 27" descr="2">
              <a:extLst>
                <a:ext uri="{FF2B5EF4-FFF2-40B4-BE49-F238E27FC236}">
                  <a16:creationId xmlns:a16="http://schemas.microsoft.com/office/drawing/2014/main" xmlns="" id="{C315E3D0-26BE-4A73-B93C-3B243649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0180"/>
              <a:ext cx="2520" cy="900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marL="0" marR="0" lvl="0" indent="0" algn="l" defTabSz="6846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pic>
          <p:nvPicPr>
            <p:cNvPr id="59400" name="Picture 26" descr="cosmoS">
              <a:extLst>
                <a:ext uri="{FF2B5EF4-FFF2-40B4-BE49-F238E27FC236}">
                  <a16:creationId xmlns:a16="http://schemas.microsoft.com/office/drawing/2014/main" xmlns="" id="{D31A545A-102A-4943-AE66-AA166AA85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1" name="Picture 25" descr="BOOK2">
              <a:extLst>
                <a:ext uri="{FF2B5EF4-FFF2-40B4-BE49-F238E27FC236}">
                  <a16:creationId xmlns:a16="http://schemas.microsoft.com/office/drawing/2014/main" xmlns="" id="{0DBD4269-0A60-41A6-A31B-0E740D277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24" descr="BOOK1">
              <a:extLst>
                <a:ext uri="{FF2B5EF4-FFF2-40B4-BE49-F238E27FC236}">
                  <a16:creationId xmlns:a16="http://schemas.microsoft.com/office/drawing/2014/main" xmlns="" id="{D323A5E7-667D-4A4C-9E8E-DB225C6FE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23" descr="QUILLPEN">
              <a:extLst>
                <a:ext uri="{FF2B5EF4-FFF2-40B4-BE49-F238E27FC236}">
                  <a16:creationId xmlns:a16="http://schemas.microsoft.com/office/drawing/2014/main" xmlns="" id="{CA8FC033-C87B-42B0-BA19-5B283361C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4" name="Text Box 22">
              <a:extLst>
                <a:ext uri="{FF2B5EF4-FFF2-40B4-BE49-F238E27FC236}">
                  <a16:creationId xmlns:a16="http://schemas.microsoft.com/office/drawing/2014/main" xmlns="" id="{496CAC1D-32E5-4587-8CB6-B79973A37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405" name="Text Box 21">
              <a:extLst>
                <a:ext uri="{FF2B5EF4-FFF2-40B4-BE49-F238E27FC236}">
                  <a16:creationId xmlns:a16="http://schemas.microsoft.com/office/drawing/2014/main" xmlns="" id="{671308FB-78D2-4F23-9BE7-4B92ACEDF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406" name="WordArt 20">
              <a:extLst>
                <a:ext uri="{FF2B5EF4-FFF2-40B4-BE49-F238E27FC236}">
                  <a16:creationId xmlns:a16="http://schemas.microsoft.com/office/drawing/2014/main" xmlns="" id="{88D1F5EC-AD85-44BD-9072-B2826042EE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59407" name="Text Box 19">
              <a:extLst>
                <a:ext uri="{FF2B5EF4-FFF2-40B4-BE49-F238E27FC236}">
                  <a16:creationId xmlns:a16="http://schemas.microsoft.com/office/drawing/2014/main" xmlns="" id="{528E4E44-777C-4B8C-A4DB-53E4084B7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5" descr="blumen-pflanzen042">
            <a:extLst>
              <a:ext uri="{FF2B5EF4-FFF2-40B4-BE49-F238E27FC236}">
                <a16:creationId xmlns:a16="http://schemas.microsoft.com/office/drawing/2014/main" xmlns="" id="{A8942521-6078-49AA-BC90-7DD7815E7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306763"/>
            <a:ext cx="27955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Rectangle 4">
            <a:extLst>
              <a:ext uri="{FF2B5EF4-FFF2-40B4-BE49-F238E27FC236}">
                <a16:creationId xmlns:a16="http://schemas.microsoft.com/office/drawing/2014/main" xmlns="" id="{0AC7FAA5-87B6-4CC1-8252-5404BB5B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3" descr="Dorami_2005_2.png">
            <a:extLst>
              <a:ext uri="{FF2B5EF4-FFF2-40B4-BE49-F238E27FC236}">
                <a16:creationId xmlns:a16="http://schemas.microsoft.com/office/drawing/2014/main" xmlns="" id="{09CCF603-5A9B-4AFE-AC77-1B823E8CC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3868738"/>
            <a:ext cx="2336800" cy="2768600"/>
          </a:xfrm>
          <a:solidFill>
            <a:srgbClr val="00B050"/>
          </a:solidFill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48E58C60-B215-494F-B05F-A3188D214E21}"/>
              </a:ext>
            </a:extLst>
          </p:cNvPr>
          <p:cNvSpPr/>
          <p:nvPr/>
        </p:nvSpPr>
        <p:spPr>
          <a:xfrm>
            <a:off x="381000" y="247507"/>
            <a:ext cx="8472055" cy="3049587"/>
          </a:xfrm>
          <a:prstGeom prst="wedgeEllipseCallout">
            <a:avLst>
              <a:gd name="adj1" fmla="val -28369"/>
              <a:gd name="adj2" fmla="val 109929"/>
            </a:avLst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119.</a:t>
            </a:r>
          </a:p>
        </p:txBody>
      </p:sp>
      <p:pic>
        <p:nvPicPr>
          <p:cNvPr id="60420" name="Content Placeholder 7">
            <a:extLst>
              <a:ext uri="{FF2B5EF4-FFF2-40B4-BE49-F238E27FC236}">
                <a16:creationId xmlns:a16="http://schemas.microsoft.com/office/drawing/2014/main" xmlns="" id="{AFAB16A2-D7DA-4BA6-B4E8-2DB7966C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5225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xmlns="" id="{AC55357E-C129-4E4D-9FF4-F60EB6E1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099">
            <a:off x="7493146" y="5263500"/>
            <a:ext cx="17954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4" descr="XMASCA~1">
            <a:extLst>
              <a:ext uri="{FF2B5EF4-FFF2-40B4-BE49-F238E27FC236}">
                <a16:creationId xmlns:a16="http://schemas.microsoft.com/office/drawing/2014/main" xmlns="" id="{804BB6DB-6F1A-47C1-965B-717F95EA5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49" y="4941887"/>
            <a:ext cx="20859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Rectangle 7">
            <a:extLst>
              <a:ext uri="{FF2B5EF4-FFF2-40B4-BE49-F238E27FC236}">
                <a16:creationId xmlns:a16="http://schemas.microsoft.com/office/drawing/2014/main" xmlns="" id="{A2DF7D87-BE0D-4019-A4CB-45EEA15A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xmlns="" id="{C84200D9-2A6B-457D-B492-752F04581149}"/>
              </a:ext>
            </a:extLst>
          </p:cNvPr>
          <p:cNvSpPr/>
          <p:nvPr/>
        </p:nvSpPr>
        <p:spPr>
          <a:xfrm>
            <a:off x="3671455" y="3172691"/>
            <a:ext cx="5487626" cy="2056823"/>
          </a:xfrm>
          <a:prstGeom prst="star16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DF5FDB2A-FA9F-622A-C838-55826FC5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62" y="935017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47775" y="971551"/>
            <a:ext cx="6629400" cy="7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xmlns="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5617" y="424070"/>
            <a:ext cx="7752522" cy="311923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EM CÓ Ý THỨC HỌC TẬP RẤT TỐT!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DC976A9-EDAF-78D3-6B55-1C69E06B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hia sẻ file Corel 12 Phông nền Mầm Non #5 - Quảng Cáo Yên Bái ...">
            <a:extLst>
              <a:ext uri="{FF2B5EF4-FFF2-40B4-BE49-F238E27FC236}">
                <a16:creationId xmlns:a16="http://schemas.microsoft.com/office/drawing/2014/main" xmlns="" id="{5F3119CE-E0BA-4C09-BF08-FE2BFA27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>
            <a:extLst>
              <a:ext uri="{FF2B5EF4-FFF2-40B4-BE49-F238E27FC236}">
                <a16:creationId xmlns:a16="http://schemas.microsoft.com/office/drawing/2014/main" xmlns="" id="{3BB6BDF5-D78B-4111-92A7-3061A6D4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50850"/>
            <a:ext cx="7086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CÁC EM!</a:t>
            </a:r>
          </a:p>
        </p:txBody>
      </p:sp>
      <p:sp>
        <p:nvSpPr>
          <p:cNvPr id="167940" name="Rectangle 36">
            <a:extLst>
              <a:ext uri="{FF2B5EF4-FFF2-40B4-BE49-F238E27FC236}">
                <a16:creationId xmlns:a16="http://schemas.microsoft.com/office/drawing/2014/main" xmlns="" id="{16178951-B021-4EDD-9F8F-DB5ACE39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7941" name="Picture 2">
            <a:extLst>
              <a:ext uri="{FF2B5EF4-FFF2-40B4-BE49-F238E27FC236}">
                <a16:creationId xmlns:a16="http://schemas.microsoft.com/office/drawing/2014/main" xmlns="" id="{52D9CBF4-E988-4785-8BC4-940939E7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2" name="Picture 11" descr="Dove-02-june">
            <a:extLst>
              <a:ext uri="{FF2B5EF4-FFF2-40B4-BE49-F238E27FC236}">
                <a16:creationId xmlns:a16="http://schemas.microsoft.com/office/drawing/2014/main" xmlns="" id="{509C5331-42FD-4193-A17C-81D7604214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8088"/>
            <a:ext cx="1676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11" descr="Dove-02-june">
            <a:extLst>
              <a:ext uri="{FF2B5EF4-FFF2-40B4-BE49-F238E27FC236}">
                <a16:creationId xmlns:a16="http://schemas.microsoft.com/office/drawing/2014/main" xmlns="" id="{EE3F1417-C04D-4538-A100-EA0F045B7E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519363"/>
            <a:ext cx="1676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11" descr="Dove-02-june">
            <a:extLst>
              <a:ext uri="{FF2B5EF4-FFF2-40B4-BE49-F238E27FC236}">
                <a16:creationId xmlns:a16="http://schemas.microsoft.com/office/drawing/2014/main" xmlns="" id="{47626065-3C3E-4143-B651-672FAB0943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623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Content Placeholder 7">
            <a:extLst>
              <a:ext uri="{FF2B5EF4-FFF2-40B4-BE49-F238E27FC236}">
                <a16:creationId xmlns:a16="http://schemas.microsoft.com/office/drawing/2014/main" xmlns="" id="{1F298600-9FC0-426B-AECA-931E72DA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36713"/>
            <a:ext cx="217487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10">
            <a:extLst>
              <a:ext uri="{FF2B5EF4-FFF2-40B4-BE49-F238E27FC236}">
                <a16:creationId xmlns:a16="http://schemas.microsoft.com/office/drawing/2014/main" xmlns="" id="{D7DCCFB4-CEAF-49D5-BCF6-6A8E3079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A942FAC-080D-46B6-A7C9-F1226FA9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217025" cy="6875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A9EBB0-AD49-4170-A1E9-012CA7AA8358}"/>
              </a:ext>
            </a:extLst>
          </p:cNvPr>
          <p:cNvSpPr/>
          <p:nvPr/>
        </p:nvSpPr>
        <p:spPr>
          <a:xfrm>
            <a:off x="3241965" y="2314576"/>
            <a:ext cx="4852555" cy="2428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vi-VN" sz="405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ĐỘNG</a:t>
            </a:r>
            <a:endParaRPr kumimoji="0" lang="en-US" sz="4050" b="1" i="0" u="none" strike="noStrike" kern="1200" cap="none" spc="0" normalizeH="0" baseline="0" noProof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4" name="Rectangle 36">
            <a:extLst>
              <a:ext uri="{FF2B5EF4-FFF2-40B4-BE49-F238E27FC236}">
                <a16:creationId xmlns:a16="http://schemas.microsoft.com/office/drawing/2014/main" xmlns="" id="{C2C5122B-2156-4189-8925-2CF50A0A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17025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xmlns="" id="{E5DF5789-DEDB-47F4-BB17-C2A91E61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17" y="4032251"/>
            <a:ext cx="1771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Content Placeholder 7">
            <a:extLst>
              <a:ext uri="{FF2B5EF4-FFF2-40B4-BE49-F238E27FC236}">
                <a16:creationId xmlns:a16="http://schemas.microsoft.com/office/drawing/2014/main" xmlns="" id="{A4849D73-7B52-4493-9626-CD0DB232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66825"/>
            <a:ext cx="163353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B66C43-8283-405D-AE4C-6A8131D13E2E}"/>
              </a:ext>
            </a:extLst>
          </p:cNvPr>
          <p:cNvSpPr/>
          <p:nvPr/>
        </p:nvSpPr>
        <p:spPr>
          <a:xfrm>
            <a:off x="1543929" y="3566079"/>
            <a:ext cx="6056142" cy="1983544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HẸN CÁC EM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Ở TIẾT HỌC SAU!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84F04254-A964-41E4-8551-7BE2440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7" y="880289"/>
            <a:ext cx="1880755" cy="137221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1021828-EBFF-426B-AC71-725C77C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636EF653-C3CE-4DA9-9652-A47802B1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2" y="1039091"/>
            <a:ext cx="3782290" cy="6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D83235-E429-40E5-8EBA-5B5819F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44">
            <a:off x="748718" y="5106606"/>
            <a:ext cx="1763486" cy="14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xmlns="" id="{BBD299F6-0904-44AE-A93A-6A93345B9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14" y="4212652"/>
            <a:ext cx="2483731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816EF5-E409-425A-A323-9EE060ED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72">
            <a:off x="7213405" y="5095623"/>
            <a:ext cx="1996672" cy="1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41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 rot="21268311">
            <a:off x="135232" y="393583"/>
            <a:ext cx="8373291" cy="4186859"/>
          </a:xfrm>
          <a:prstGeom prst="irregularSeal1">
            <a:avLst/>
          </a:prstGeom>
          <a:solidFill>
            <a:srgbClr val="00B0F0"/>
          </a:solidFill>
          <a:ln w="57150" cap="flat" cmpd="sng" algn="ctr">
            <a:solidFill>
              <a:srgbClr val="0000FF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30">
            <a:off x="914992" y="866631"/>
            <a:ext cx="2672928" cy="23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448" descr="tro choi">
            <a:extLst>
              <a:ext uri="{FF2B5EF4-FFF2-40B4-BE49-F238E27FC236}">
                <a16:creationId xmlns:a16="http://schemas.microsoft.com/office/drawing/2014/main" xmlns="" id="{D7C6A883-A79E-40BF-B8C2-C5C6417F41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300">
            <a:off x="2232541" y="1555585"/>
            <a:ext cx="4678918" cy="16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xmlns="" id="{7E60A286-A260-1643-57AB-1B88EB808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055532">
            <a:off x="1236447" y="3717581"/>
            <a:ext cx="6671105" cy="1828774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GHÉP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THẺ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556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6">
            <a:extLst>
              <a:ext uri="{FF2B5EF4-FFF2-40B4-BE49-F238E27FC236}">
                <a16:creationId xmlns:a16="http://schemas.microsoft.com/office/drawing/2014/main" xmlns="" id="{AA67CEF0-F221-4BB0-9574-7C97DA43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16" y="1510010"/>
            <a:ext cx="5143500" cy="385762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32" tIns="25717" rIns="51432" bIns="25717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6259" name="Rectangle 35">
            <a:extLst>
              <a:ext uri="{FF2B5EF4-FFF2-40B4-BE49-F238E27FC236}">
                <a16:creationId xmlns:a16="http://schemas.microsoft.com/office/drawing/2014/main" xmlns="" id="{27DFD5A8-77EF-4771-BE61-B18D723B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933" y="1827908"/>
            <a:ext cx="5112246" cy="2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5" tIns="18002" rIns="36005" bIns="180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575" b="0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6260" name="Picture 6" descr="G:\anh slide\3d32f70c95e441d566402754a5fc6f03.jpg">
            <a:extLst>
              <a:ext uri="{FF2B5EF4-FFF2-40B4-BE49-F238E27FC236}">
                <a16:creationId xmlns:a16="http://schemas.microsoft.com/office/drawing/2014/main" xmlns="" id="{3CBEFF88-0741-44A6-824B-19B479A0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EA6061-B692-4683-8BD4-E8E9E465492F}"/>
              </a:ext>
            </a:extLst>
          </p:cNvPr>
          <p:cNvSpPr/>
          <p:nvPr/>
        </p:nvSpPr>
        <p:spPr>
          <a:xfrm>
            <a:off x="1480931" y="1364975"/>
            <a:ext cx="6211957" cy="357808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CHÚNG MÌNH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CHƠI NÀO!</a:t>
            </a:r>
          </a:p>
        </p:txBody>
      </p:sp>
      <p:pic>
        <p:nvPicPr>
          <p:cNvPr id="96262" name="Picture 3" descr="Bellcoll">
            <a:extLst>
              <a:ext uri="{FF2B5EF4-FFF2-40B4-BE49-F238E27FC236}">
                <a16:creationId xmlns:a16="http://schemas.microsoft.com/office/drawing/2014/main" xmlns="" id="{1D619E59-1084-4041-B289-C09731144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608">
            <a:off x="4068273" y="4050217"/>
            <a:ext cx="967085" cy="8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6">
            <a:extLst>
              <a:ext uri="{FF2B5EF4-FFF2-40B4-BE49-F238E27FC236}">
                <a16:creationId xmlns:a16="http://schemas.microsoft.com/office/drawing/2014/main" xmlns="" id="{C7C305FB-E586-4515-9788-5D3B80394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0" y="60594"/>
            <a:ext cx="1659019" cy="141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4" descr="ctree">
            <a:extLst>
              <a:ext uri="{FF2B5EF4-FFF2-40B4-BE49-F238E27FC236}">
                <a16:creationId xmlns:a16="http://schemas.microsoft.com/office/drawing/2014/main" xmlns="" id="{972CBC1A-2749-4112-BC03-CD03D9EBE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7" y="4943061"/>
            <a:ext cx="1930178" cy="18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17" descr="rose19">
            <a:extLst>
              <a:ext uri="{FF2B5EF4-FFF2-40B4-BE49-F238E27FC236}">
                <a16:creationId xmlns:a16="http://schemas.microsoft.com/office/drawing/2014/main" xmlns="" id="{61596045-943F-444D-A9F9-269064976E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4" y="4678266"/>
            <a:ext cx="749201" cy="7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A2337F88-9D9C-4ADB-95CE-550BC12F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6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D86052-4103-8402-CDE4-33D4F5D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3B056-0549-4B6E-9DFB-98907127173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Up Ribbon 11">
            <a:extLst>
              <a:ext uri="{FF2B5EF4-FFF2-40B4-BE49-F238E27FC236}">
                <a16:creationId xmlns:a16="http://schemas.microsoft.com/office/drawing/2014/main" xmlns="" id="{CA863B7D-45BB-BE82-EE4E-4ABF429607D0}"/>
              </a:ext>
            </a:extLst>
          </p:cNvPr>
          <p:cNvSpPr/>
          <p:nvPr/>
        </p:nvSpPr>
        <p:spPr>
          <a:xfrm>
            <a:off x="4572000" y="157190"/>
            <a:ext cx="4174435" cy="793750"/>
          </a:xfrm>
          <a:prstGeom prst="ribbon2">
            <a:avLst>
              <a:gd name="adj1" fmla="val 16667"/>
              <a:gd name="adj2" fmla="val 72304"/>
            </a:avLst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 THẺ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6262A1-7F34-8DAA-25AA-D632F081FA64}"/>
              </a:ext>
            </a:extLst>
          </p:cNvPr>
          <p:cNvSpPr txBox="1"/>
          <p:nvPr/>
        </p:nvSpPr>
        <p:spPr>
          <a:xfrm>
            <a:off x="215348" y="1087173"/>
            <a:ext cx="871330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947C10B-B899-4CB9-8FA7-C458C1A4A67D}"/>
              </a:ext>
            </a:extLst>
          </p:cNvPr>
          <p:cNvSpPr/>
          <p:nvPr/>
        </p:nvSpPr>
        <p:spPr>
          <a:xfrm>
            <a:off x="702365" y="2805823"/>
            <a:ext cx="3472070" cy="927652"/>
          </a:xfrm>
          <a:prstGeom prst="roundRect">
            <a:avLst>
              <a:gd name="adj" fmla="val 32381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 : 16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FA0EA5C-EA42-9EF2-8A2F-106EC05B2203}"/>
              </a:ext>
            </a:extLst>
          </p:cNvPr>
          <p:cNvSpPr/>
          <p:nvPr/>
        </p:nvSpPr>
        <p:spPr>
          <a:xfrm>
            <a:off x="702365" y="4117260"/>
            <a:ext cx="3472070" cy="927652"/>
          </a:xfrm>
          <a:prstGeom prst="roundRect">
            <a:avLst>
              <a:gd name="adj" fmla="val 32381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544 : 32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AF79ED2-26EF-EFCA-E548-BBBCA03A908E}"/>
              </a:ext>
            </a:extLst>
          </p:cNvPr>
          <p:cNvSpPr/>
          <p:nvPr/>
        </p:nvSpPr>
        <p:spPr>
          <a:xfrm>
            <a:off x="702365" y="5428698"/>
            <a:ext cx="3472070" cy="927652"/>
          </a:xfrm>
          <a:prstGeom prst="roundRect">
            <a:avLst>
              <a:gd name="adj" fmla="val 32381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: </a:t>
            </a: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Star: 16 Points 10">
            <a:extLst>
              <a:ext uri="{FF2B5EF4-FFF2-40B4-BE49-F238E27FC236}">
                <a16:creationId xmlns:a16="http://schemas.microsoft.com/office/drawing/2014/main" xmlns="" id="{9A185FB0-6A7C-3648-D1AD-D078EF0C01A9}"/>
              </a:ext>
            </a:extLst>
          </p:cNvPr>
          <p:cNvSpPr/>
          <p:nvPr/>
        </p:nvSpPr>
        <p:spPr>
          <a:xfrm>
            <a:off x="5877339" y="2676507"/>
            <a:ext cx="1808922" cy="1254524"/>
          </a:xfrm>
          <a:prstGeom prst="star16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5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ar: 16 Points 11">
            <a:extLst>
              <a:ext uri="{FF2B5EF4-FFF2-40B4-BE49-F238E27FC236}">
                <a16:creationId xmlns:a16="http://schemas.microsoft.com/office/drawing/2014/main" xmlns="" id="{1EFEA99A-3BF4-838B-89F1-80E7505A7CB6}"/>
              </a:ext>
            </a:extLst>
          </p:cNvPr>
          <p:cNvSpPr/>
          <p:nvPr/>
        </p:nvSpPr>
        <p:spPr>
          <a:xfrm>
            <a:off x="5950226" y="4117260"/>
            <a:ext cx="1808922" cy="1254524"/>
          </a:xfrm>
          <a:prstGeom prst="star16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" name="Star: 16 Points 12">
            <a:extLst>
              <a:ext uri="{FF2B5EF4-FFF2-40B4-BE49-F238E27FC236}">
                <a16:creationId xmlns:a16="http://schemas.microsoft.com/office/drawing/2014/main" xmlns="" id="{BE318458-A7A2-6B89-2EFC-27F1C668FBDF}"/>
              </a:ext>
            </a:extLst>
          </p:cNvPr>
          <p:cNvSpPr/>
          <p:nvPr/>
        </p:nvSpPr>
        <p:spPr>
          <a:xfrm>
            <a:off x="6082747" y="5451564"/>
            <a:ext cx="1808922" cy="1254524"/>
          </a:xfrm>
          <a:prstGeom prst="star16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4DB77E-88B5-5EB8-BF2D-8BB6C2BFC35D}"/>
              </a:ext>
            </a:extLst>
          </p:cNvPr>
          <p:cNvCxnSpPr>
            <a:cxnSpLocks/>
            <a:endCxn id="13" idx="10"/>
          </p:cNvCxnSpPr>
          <p:nvPr/>
        </p:nvCxnSpPr>
        <p:spPr>
          <a:xfrm>
            <a:off x="4169467" y="3276274"/>
            <a:ext cx="1913280" cy="280255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CDB4971-E77E-35AA-E31F-92FE67AB6F22}"/>
              </a:ext>
            </a:extLst>
          </p:cNvPr>
          <p:cNvCxnSpPr>
            <a:cxnSpLocks/>
            <a:endCxn id="12" idx="10"/>
          </p:cNvCxnSpPr>
          <p:nvPr/>
        </p:nvCxnSpPr>
        <p:spPr>
          <a:xfrm>
            <a:off x="4203787" y="4724704"/>
            <a:ext cx="1746439" cy="1981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D362C09-B9DF-7D9D-E55E-557AE04997DD}"/>
              </a:ext>
            </a:extLst>
          </p:cNvPr>
          <p:cNvCxnSpPr>
            <a:cxnSpLocks/>
            <a:endCxn id="11" idx="10"/>
          </p:cNvCxnSpPr>
          <p:nvPr/>
        </p:nvCxnSpPr>
        <p:spPr>
          <a:xfrm flipV="1">
            <a:off x="4177119" y="3303769"/>
            <a:ext cx="1700220" cy="2650041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48" descr="tro choi">
            <a:extLst>
              <a:ext uri="{FF2B5EF4-FFF2-40B4-BE49-F238E27FC236}">
                <a16:creationId xmlns:a16="http://schemas.microsoft.com/office/drawing/2014/main" xmlns="" id="{40B08875-DFE6-79EE-D72A-2FD8343F5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1"/>
            <a:ext cx="3326296" cy="1087184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C99FD2A-A130-B183-DCA9-B4CA4D2A2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B1FEBAD3-5BC7-DEC8-41DB-7D08E1C3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65" y="4987629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029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xmlns="" id="{FEB0DA68-9B0D-398F-D710-C8CAE102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38" y="3048000"/>
            <a:ext cx="3261277" cy="762000"/>
          </a:xfrm>
          <a:prstGeom prst="flowChartOnlineStorage">
            <a:avLst/>
          </a:prstGeom>
          <a:solidFill>
            <a:srgbClr val="FFCC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4592 : 28 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A1A7BEBE-1E33-94CA-8B02-FE5A7BF6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3124200"/>
            <a:ext cx="1885950" cy="762000"/>
          </a:xfrm>
          <a:prstGeom prst="flowChartTerminator">
            <a:avLst/>
          </a:prstGeom>
          <a:solidFill>
            <a:srgbClr val="33CC33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297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lowchart: Stored Data 16">
            <a:extLst>
              <a:ext uri="{FF2B5EF4-FFF2-40B4-BE49-F238E27FC236}">
                <a16:creationId xmlns:a16="http://schemas.microsoft.com/office/drawing/2014/main" xmlns="" id="{C08C5990-8098-AEAC-7B1D-1525B434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3" y="4343400"/>
            <a:ext cx="3139937" cy="762000"/>
          </a:xfrm>
          <a:prstGeom prst="flowChartOnlineStorage">
            <a:avLst/>
          </a:prstGeom>
          <a:solidFill>
            <a:srgbClr val="FFCC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5643 : 19 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xmlns="" id="{88575DE1-FB7E-616A-F07C-95C40B5CC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62" y="5594074"/>
            <a:ext cx="3232702" cy="762000"/>
          </a:xfrm>
          <a:prstGeom prst="flowChartOnlineStorage">
            <a:avLst/>
          </a:prstGeom>
          <a:solidFill>
            <a:srgbClr val="FFCC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4752 : 12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xmlns="" id="{01EBDD26-22C7-07AA-5938-1C9A5F91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1885950" cy="762000"/>
          </a:xfrm>
          <a:prstGeom prst="flowChartTerminator">
            <a:avLst/>
          </a:prstGeom>
          <a:solidFill>
            <a:srgbClr val="33CC33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396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xmlns="" id="{3CD17A12-E151-C9B9-2782-3D0AE09A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638800"/>
            <a:ext cx="1885950" cy="762000"/>
          </a:xfrm>
          <a:prstGeom prst="flowChartTerminator">
            <a:avLst/>
          </a:prstGeom>
          <a:solidFill>
            <a:srgbClr val="33CC33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164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448" descr="tro choi">
            <a:extLst>
              <a:ext uri="{FF2B5EF4-FFF2-40B4-BE49-F238E27FC236}">
                <a16:creationId xmlns:a16="http://schemas.microsoft.com/office/drawing/2014/main" xmlns="" id="{1A87AF17-4CA9-8A56-C0F8-4F6A5A995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1"/>
            <a:ext cx="3326296" cy="1087184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4" name="Up Ribbon 11">
            <a:extLst>
              <a:ext uri="{FF2B5EF4-FFF2-40B4-BE49-F238E27FC236}">
                <a16:creationId xmlns:a16="http://schemas.microsoft.com/office/drawing/2014/main" xmlns="" id="{B5F51B06-2367-AFD0-1DA9-FA3EBB07417C}"/>
              </a:ext>
            </a:extLst>
          </p:cNvPr>
          <p:cNvSpPr/>
          <p:nvPr/>
        </p:nvSpPr>
        <p:spPr>
          <a:xfrm>
            <a:off x="4572000" y="157190"/>
            <a:ext cx="4174435" cy="793750"/>
          </a:xfrm>
          <a:prstGeom prst="ribbon2">
            <a:avLst>
              <a:gd name="adj1" fmla="val 16667"/>
              <a:gd name="adj2" fmla="val 72304"/>
            </a:avLst>
          </a:prstGeom>
          <a:solidFill>
            <a:srgbClr val="FFFF0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 THẺ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4A491B-B08E-03AB-F449-DBE71E721CB4}"/>
              </a:ext>
            </a:extLst>
          </p:cNvPr>
          <p:cNvSpPr txBox="1"/>
          <p:nvPr/>
        </p:nvSpPr>
        <p:spPr>
          <a:xfrm>
            <a:off x="215348" y="1078253"/>
            <a:ext cx="8713304" cy="156966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C9537FD-95CF-E602-365A-A911C64F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B6CE52F0-4030-2EF8-65A2-C779CDCA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97" y="5019615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4983 0.18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26146 -0.3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833 0.1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>
            <a:extLst>
              <a:ext uri="{FF2B5EF4-FFF2-40B4-BE49-F238E27FC236}">
                <a16:creationId xmlns:a16="http://schemas.microsoft.com/office/drawing/2014/main" xmlns="" id="{8F0C2E3F-D9AD-4A41-8FFF-8669E3D31C1E}"/>
              </a:ext>
            </a:extLst>
          </p:cNvPr>
          <p:cNvSpPr/>
          <p:nvPr/>
        </p:nvSpPr>
        <p:spPr>
          <a:xfrm rot="21268311">
            <a:off x="524617" y="1416937"/>
            <a:ext cx="6853647" cy="4039281"/>
          </a:xfrm>
          <a:prstGeom prst="irregularSeal1">
            <a:avLst/>
          </a:prstGeom>
          <a:solidFill>
            <a:srgbClr val="0000CC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68291" tIns="34141" rIns="68291" bIns="34141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MỪNG CÁC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BẠN!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xmlns="" id="{C062415C-44C5-4C30-A842-27320C2F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30">
            <a:off x="993064" y="844697"/>
            <a:ext cx="20050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D0F0B7-D1C5-4929-A0EB-53292C3E4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386">
            <a:off x="5830757" y="4639782"/>
            <a:ext cx="14652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049A5D-9071-4815-B704-3B481D4A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xmlns="" id="{A071A01B-67C4-429C-9BB2-9BE5CDB2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-95250" y="5384800"/>
            <a:ext cx="14176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31F680-18DD-4529-BF5C-1A86937DB1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36" y="979559"/>
            <a:ext cx="1706272" cy="18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5" descr="hình nền PowerPoint 3.jpg">
            <a:extLst>
              <a:ext uri="{FF2B5EF4-FFF2-40B4-BE49-F238E27FC236}">
                <a16:creationId xmlns:a16="http://schemas.microsoft.com/office/drawing/2014/main" xmlns="" id="{7E9EC560-3A51-4ACE-B821-86AF04F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92414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7" descr="flower7">
            <a:extLst>
              <a:ext uri="{FF2B5EF4-FFF2-40B4-BE49-F238E27FC236}">
                <a16:creationId xmlns:a16="http://schemas.microsoft.com/office/drawing/2014/main" xmlns="" id="{7F09267B-1ADD-46AB-B4E2-DBB38C8C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3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8" descr="flower7">
            <a:extLst>
              <a:ext uri="{FF2B5EF4-FFF2-40B4-BE49-F238E27FC236}">
                <a16:creationId xmlns:a16="http://schemas.microsoft.com/office/drawing/2014/main" xmlns="" id="{45F4E4D8-7B82-4BDE-9FDA-B32094AC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121">
            <a:extLst>
              <a:ext uri="{FF2B5EF4-FFF2-40B4-BE49-F238E27FC236}">
                <a16:creationId xmlns:a16="http://schemas.microsoft.com/office/drawing/2014/main" xmlns="" id="{DEE759BC-5230-4149-89FA-2AC7C1A13C1F}"/>
              </a:ext>
            </a:extLst>
          </p:cNvPr>
          <p:cNvSpPr>
            <a:spLocks noTextEdit="1"/>
          </p:cNvSpPr>
          <p:nvPr/>
        </p:nvSpPr>
        <p:spPr bwMode="auto">
          <a:xfrm>
            <a:off x="2875030" y="948932"/>
            <a:ext cx="4014718" cy="672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Toán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222" name="WordArt 122">
            <a:extLst>
              <a:ext uri="{FF2B5EF4-FFF2-40B4-BE49-F238E27FC236}">
                <a16:creationId xmlns:a16="http://schemas.microsoft.com/office/drawing/2014/main" xmlns="" id="{906AD858-1E52-4112-90F1-1549E03858FF}"/>
              </a:ext>
            </a:extLst>
          </p:cNvPr>
          <p:cNvSpPr>
            <a:spLocks noTextEdit="1"/>
          </p:cNvSpPr>
          <p:nvPr/>
        </p:nvSpPr>
        <p:spPr bwMode="auto">
          <a:xfrm>
            <a:off x="311940" y="2009454"/>
            <a:ext cx="8659782" cy="376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BÀI </a:t>
            </a:r>
            <a:r>
              <a:rPr lang="en-US" sz="27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50</a:t>
            </a:r>
            <a:r>
              <a:rPr kumimoji="0" lang="en-US" sz="27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THƯƠNG</a:t>
            </a:r>
            <a:r>
              <a:rPr kumimoji="0" lang="en-US" sz="2700" b="1" i="0" u="none" strike="noStrike" kern="10" cap="none" spc="0" normalizeH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CÓ CHỮ SỐ 0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2700" b="1" i="0" u="none" strike="noStrike" kern="10" cap="none" spc="0" normalizeH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tiết</a:t>
            </a:r>
            <a:r>
              <a:rPr kumimoji="0" lang="en-US" sz="2700" b="1" i="0" u="none" strike="noStrike" kern="10" cap="none" spc="0" normalizeH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1+2)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7943" name="AutoShape 10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DFF2D84C-48CC-4F4D-946D-400517AB98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4" name="AutoShape 12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16A9C43F-3878-4974-8E78-CBAC88AC69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5" name="AutoShape 14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060B0320-B1FD-4AC1-8119-80C61147E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6" name="AutoShape 16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52970AF6-0604-4A6F-87B1-F46F543E6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7" name="AutoShape 18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0845FBB3-7118-49BC-A9B5-2452DAFA0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8" name="AutoShape 20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9525BAA7-2997-4FA4-A756-9D1F0A094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9" name="AutoShape 22" descr="Káº¿t quáº£ hÃ¬nh áº£nh cho hÃ¬nh ná»n powerpoint">
            <a:extLst>
              <a:ext uri="{FF2B5EF4-FFF2-40B4-BE49-F238E27FC236}">
                <a16:creationId xmlns:a16="http://schemas.microsoft.com/office/drawing/2014/main" xmlns="" id="{FCD5151B-0C2E-48E1-A059-0E79F9829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50" name="TextBox 2">
            <a:extLst>
              <a:ext uri="{FF2B5EF4-FFF2-40B4-BE49-F238E27FC236}">
                <a16:creationId xmlns:a16="http://schemas.microsoft.com/office/drawing/2014/main" xmlns="" id="{0ED300AC-9DF8-4306-964D-95358C62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3" y="148900"/>
            <a:ext cx="8334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19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12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67952" name="Rectangle 4">
            <a:extLst>
              <a:ext uri="{FF2B5EF4-FFF2-40B4-BE49-F238E27FC236}">
                <a16:creationId xmlns:a16="http://schemas.microsoft.com/office/drawing/2014/main" xmlns="" id="{DB09E638-C381-4968-A939-8AF7605C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0"/>
            <a:ext cx="924147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xmlns="" id="{FD7CFDCA-A40E-4AAC-81BA-BD1E0E6B8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8" y="1130772"/>
            <a:ext cx="2563089" cy="1672622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6AABC9DC-9182-45AB-8BBA-C9002471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0" y="5736659"/>
            <a:ext cx="8513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117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275566-9B89-4DB3-A679-F4FB06BF9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89" y="420626"/>
            <a:ext cx="1772266" cy="25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18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1147</Words>
  <Application>Microsoft Office PowerPoint</Application>
  <PresentationFormat>On-screen Show (4:3)</PresentationFormat>
  <Paragraphs>306</Paragraphs>
  <Slides>30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3_Office Theme</vt:lpstr>
      <vt:lpstr>5_Office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HP</cp:lastModifiedBy>
  <cp:revision>15</cp:revision>
  <dcterms:created xsi:type="dcterms:W3CDTF">2022-12-17T09:07:08Z</dcterms:created>
  <dcterms:modified xsi:type="dcterms:W3CDTF">2022-12-18T02:13:01Z</dcterms:modified>
</cp:coreProperties>
</file>