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9" r:id="rId3"/>
    <p:sldMasterId id="2147483732" r:id="rId4"/>
    <p:sldMasterId id="2147483746" r:id="rId5"/>
    <p:sldMasterId id="2147483758" r:id="rId6"/>
  </p:sldMasterIdLst>
  <p:notesMasterIdLst>
    <p:notesMasterId r:id="rId33"/>
  </p:notesMasterIdLst>
  <p:sldIdLst>
    <p:sldId id="411" r:id="rId7"/>
    <p:sldId id="412" r:id="rId8"/>
    <p:sldId id="384" r:id="rId9"/>
    <p:sldId id="386" r:id="rId10"/>
    <p:sldId id="400" r:id="rId11"/>
    <p:sldId id="390" r:id="rId12"/>
    <p:sldId id="391" r:id="rId13"/>
    <p:sldId id="392" r:id="rId14"/>
    <p:sldId id="389" r:id="rId15"/>
    <p:sldId id="399" r:id="rId16"/>
    <p:sldId id="398" r:id="rId17"/>
    <p:sldId id="393" r:id="rId18"/>
    <p:sldId id="394" r:id="rId19"/>
    <p:sldId id="407" r:id="rId20"/>
    <p:sldId id="395" r:id="rId21"/>
    <p:sldId id="408" r:id="rId22"/>
    <p:sldId id="396" r:id="rId23"/>
    <p:sldId id="409" r:id="rId24"/>
    <p:sldId id="397" r:id="rId25"/>
    <p:sldId id="410" r:id="rId26"/>
    <p:sldId id="403" r:id="rId27"/>
    <p:sldId id="401" r:id="rId28"/>
    <p:sldId id="402" r:id="rId29"/>
    <p:sldId id="404" r:id="rId30"/>
    <p:sldId id="406" r:id="rId31"/>
    <p:sldId id="387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FF"/>
    <a:srgbClr val="2ED265"/>
    <a:srgbClr val="FF9900"/>
    <a:srgbClr val="FFCCCC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2842EC5-966E-4A60-8787-29E2A9EE1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1033-8AA1-4B88-90FD-4FC74CD38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F4B7-AF58-4FA2-AEC0-FA3DF4D1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2C74-1065-4EA2-8DEC-C6D58F313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9FF5-0CC1-415E-9D3D-46BC56A7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3CA-A2CC-4D37-B0D3-27BF0E9C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3A433-772A-4B00-9B20-36A31A0B2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6CC3-F800-432A-8F2E-3AF07F2A8A3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D824-C3CB-4510-B018-3C1E9D288882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531-4F6C-4F79-BC7F-EBFAECC0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AAB2-A442-4AAF-ACC9-A1E33621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7FDA-D9A8-46EF-991E-B57BD816999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E508-E25D-4665-BF25-609E165BF96E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0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948A-6358-463B-BACB-CEABE628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A35E6-9C55-420D-B637-938581A0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F3E3-DA7B-445F-A2B2-A4834D89502D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1A49-D386-4C27-8685-82A5A3075605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30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697D-799E-484D-8D03-26C9FE8D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1F61-2B23-455B-8808-3553FE0B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9095E-0761-44F1-9D91-65F30B3E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DCC-B004-4EB0-AF20-B3D292144CB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5353-3406-48E0-B894-D7F0D4110D2A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0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4A40-0AC1-4CDF-BA8B-379ECB04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BA3F-20C8-44C3-9450-CC2E893BC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F129-369B-4386-AED8-55119B85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B27E3-BAA5-40DE-88A6-EBDBD6513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31E83-8EF0-4000-8C3F-7AFAF7C6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628E-B983-4177-AC21-44BB0A0D8710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C406-1B5A-4FC2-9258-27A02840F05B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C482-1B64-4677-88E9-7CA9D884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637E-B709-446F-B761-504E609ECB1E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09E0-4787-4E54-952B-4CEE415D74EE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29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2771-C430-4D7F-B544-A2A5DCF502E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1DEA-E76F-4F2A-A691-88FAD548E3B0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2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6A8-7FFC-438D-AAD8-33B29AA1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A030-590E-4640-8E6E-0F19DC94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85CD-7A41-46BF-800B-3829DDE2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7899F-9722-4D38-8F5D-F6782774B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1600-73DE-4246-BEE8-2A67B74F2D69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3B54-30D5-47F1-8773-FC7368A4A1F2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A062-1340-4C98-9C35-EA41F92A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E2047-92F5-4C0B-9A5A-5BF77415C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CC47F-6DC4-49C8-B81F-230D7E06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12CD-85E9-48B1-A167-6CBCF3634AFE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288C-85C5-4F31-AF33-5FC42AF5CBA5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6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41F9-B734-4858-8641-06F210D2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27AF5-3E9A-4EF0-994D-E798094E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8B8B-1706-44F7-8AD7-472F4EB6D73B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0289-A926-40CB-B0CF-C9AA919F78ED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3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B22E1-6083-404F-A601-74B966CC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63182-C419-414C-B1EC-B4DB1989D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6AC7-008B-41D2-A30B-93983E39E8E7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C1BD-13E6-47AE-8854-66C0CBA4F5B1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6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40570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3CA-A2CC-4D37-B0D3-27BF0E9C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3A433-772A-4B00-9B20-36A31A0B2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93F6-AC51-4BA7-96FB-6EED3FC2950D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342F-479D-4458-835E-BFE163443E6D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0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531-4F6C-4F79-BC7F-EBFAECC0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AAB2-A442-4AAF-ACC9-A1E33621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2717-5230-4B3F-9CB8-8E6F1AABEC6B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40D8-C479-4A71-A367-401782FD4FFB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00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948A-6358-463B-BACB-CEABE628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A35E6-9C55-420D-B637-938581A0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F39A-881A-490B-9BE5-5A5665726D7A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ACE8-AB6E-46EA-8A3C-96F6E111C398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2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697D-799E-484D-8D03-26C9FE8D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1F61-2B23-455B-8808-3553FE0B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9095E-0761-44F1-9D91-65F30B3E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E59E-BBD2-41EC-B5D4-E22BC2A2FA3A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8C72-C33E-4C8A-BDF3-F60A2D78FEFB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72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4A40-0AC1-4CDF-BA8B-379ECB04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BA3F-20C8-44C3-9450-CC2E893BC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F129-369B-4386-AED8-55119B856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B27E3-BAA5-40DE-88A6-EBDBD6513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31E83-8EF0-4000-8C3F-7AFAF7C6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DACA-CC3E-484B-B644-C41D3779BBFF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7AE9-7F1C-44AC-B895-6D6A862994DF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7855-A9DD-4638-AB02-8D12D19C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C482-1B64-4677-88E9-7CA9D884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80F2-95AB-4BE4-A76D-646E9C6E3D4D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AD72-DD56-4405-9015-4E55DBB078D8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9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28E5-4B2E-4664-86BF-FCC6F29156B6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34F6-47AB-4E12-85BC-A8E56CE390A8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83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A030-590E-4640-8E6E-0F19DC94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85CD-7A41-46BF-800B-3829DDE2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7899F-9722-4D38-8F5D-F6782774B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93C6-240C-4184-A590-6B62A1324E8F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397D-77B0-4FCC-96DE-3F321AE51123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29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A062-1340-4C98-9C35-EA41F92A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E2047-92F5-4C0B-9A5A-5BF77415C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CC47F-6DC4-49C8-B81F-230D7E06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0CCC-0BFD-4189-B973-077B3DBEC4D2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7B91-957F-44EF-90D4-43A59F343327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9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41F9-B734-4858-8641-06F210D2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27AF5-3E9A-4EF0-994D-E798094E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148F-665D-407D-8C2C-E6FCD8C82468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6410-5F54-4E24-84C3-817406FBE4E6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3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B22E1-6083-404F-A601-74B966CC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63182-C419-414C-B1EC-B4DB1989D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1387-1033-4054-AFC8-711F27693751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65FB-0121-42DB-BF87-CC8F55CB651A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2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8714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AAEF-1E7A-4D7F-8877-6251EF1C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35660-BB91-40EE-B7A1-7250A5EBC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03CA-49EF-4400-A0D9-5063F5B6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2C75E-FC03-45D1-9DA0-B0CEDD65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7FC1-1553-4FC7-BD37-F4AF24BC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43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F9B-88AD-4A09-A812-C54EC0EA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6DC2-F677-452C-9021-915B911C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795E-59FD-4AE5-9699-B3755A3D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FB75-8309-4EB9-A403-960FB367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A94-A95A-4D36-B0EC-2C4921DA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97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F16-3D3F-4C67-9FFF-08A020D8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B53D-4224-4D34-974F-9223D0FE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74C0-325A-45AD-96B7-383A363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80D5-FD6C-49E0-AFBB-950C8958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DF1F1-2655-491D-823A-38B4896E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431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FDEE-A1EC-43CA-BA7C-E136DCD7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5B54-AAF0-4DCB-884F-35E7FBE7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DF52-DC9A-42A6-A03B-B289F7EAB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43A40-C1E9-477E-BA85-03CB1B636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2929C-8E18-401D-9F8D-ABD1C376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6FCF9-311A-425A-AC01-FF356FC7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8CFA-0810-4BEC-8D64-C147CE42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4896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DFEE-9125-4853-82B6-0AC5E14A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E2E2D-45F4-42A8-9E7C-A3921E514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C7213-C1B6-41E6-A383-A1A2088F5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AF137-481D-4038-B196-B6F51D013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46675-F911-43D5-AFD4-5357028E6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883A2-43B3-4342-8B1F-96B87036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3A222-0FE4-40C9-A547-40FCEE1D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EA5C1-18B9-4444-898A-F449806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4325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2025-C18B-4030-B8EE-3E4626DA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744C2-F1F7-4D8B-8D05-5EE85AF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79882-2847-4D6B-8032-9F543E3D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2685-F6B2-4552-9465-B6A3EE61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417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7D31B-539A-421A-814B-91F1A073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9BAC5-4179-4F46-9FAF-10D5EE72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E6889-6E88-4C90-A4CB-9FE081B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666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C5CD-93C0-490A-B883-473EED2D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70B4-D4CB-4358-917B-D7807065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DAFFE-4BE1-4600-9EC2-736A014D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515C3-BBDB-4237-BE6A-FD174ED7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BBAC-84C1-4750-BA23-79E5AD15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7155A-EE78-4C3A-9DF4-F673A8F3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446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0D4D-BAA2-4EA5-A66F-B2755602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16BFD-DCB2-4F96-A49C-C05081D22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73FC8-44D6-431A-8096-7C3D8766A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1ECB-211B-407C-B6FE-671CC668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B691D-F604-4E2E-9EF8-A46AF36C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49D10-BC66-48B4-9624-DBA1E38F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1708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6D1E-BEDE-463B-B012-9F695A34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407F8-BE4B-4B63-8761-3CA83C247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F6440-568F-471A-B475-8E007291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FE0F-26A4-4888-8FAE-E0ACB742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6F9E-2E4A-4180-933B-3403CA2F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9653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2453C-36DB-40FC-BB0D-B8411AE1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F5E80-345B-483F-9651-AEE4D94E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85B1-A19C-49E1-9020-E08A3AFC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92D8-2772-41EF-9C13-D8B4B6AD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5471-82A1-4771-B977-BF908C53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096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5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C303-BA50-486D-9AFA-FCFF1F1D13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FBD94-4564-4F16-830B-AB0F9AC064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6BF27-CC2C-462B-BF95-257270F902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F0B8665-927F-4443-907A-15994D052A03}" type="slidenum">
              <a:rPr lang="en-US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3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649F-F231-438B-9C30-739B62CF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29F17E-7660-4511-A0E0-B71D19FE73FE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7DFAD4C-EB9B-493A-83F9-87AA5C1F4C7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4D831-0FB7-48AF-BBA8-6C636A1CBEA3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628755E-3EA1-4BA5-8235-A5B0B70F4AC4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35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930A1FF-67F1-4CAA-83DD-6E3D97F32E4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C4B0A02-0C12-4EB4-A762-180F0FEFA1D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10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9BEE36-2521-4512-8CE3-1CE2B390866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7042CCF-302A-4E5E-A126-FC5BFABF89B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9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7764A1F-7C4D-4098-863F-A894110579D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5FBD73A-B364-421F-9F3E-A11AA95E6C8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70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370A3B-A9E9-4E34-A413-272AC667500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7058BCA-200C-4D22-8FC0-D73193A6A1C9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47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EAFE929-973D-43B2-844C-0B5296885D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9E8E030-33E1-41D3-AFF6-8377D3061EE7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72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7D9A105-2FE2-41D3-9F1C-9D41117EBC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C7AA12B-BE15-44BA-9E60-B39FA06AB14F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95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CB950DB-3FDA-43BC-A8D4-790D2915B25D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9CD7F06-5DAC-4611-AE9B-7A4FA17E6D7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93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F37490-42D7-4614-90FC-90C1D81C3F57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F8C7EA2-1A80-4817-9844-0134CE66BC8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3AB3-BAFE-4FFE-AB83-85FAE15B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BE2752D-7CE8-463C-895E-E7AE67E2402C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A4E6D8C4-6DD2-4555-A7DB-024E3F7F37D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11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29F17E-7660-4511-A0E0-B71D19FE73FE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7DFAD4C-EB9B-493A-83F9-87AA5C1F4C7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7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4D831-0FB7-48AF-BBA8-6C636A1CBEA3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628755E-3EA1-4BA5-8235-A5B0B70F4AC4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52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930A1FF-67F1-4CAA-83DD-6E3D97F32E4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C4B0A02-0C12-4EB4-A762-180F0FEFA1D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3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89BEE36-2521-4512-8CE3-1CE2B390866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7042CCF-302A-4E5E-A126-FC5BFABF89B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7764A1F-7C4D-4098-863F-A894110579D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5FBD73A-B364-421F-9F3E-A11AA95E6C88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60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370A3B-A9E9-4E34-A413-272AC6675004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7058BCA-200C-4D22-8FC0-D73193A6A1C9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13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EAFE929-973D-43B2-844C-0B5296885D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9E8E030-33E1-41D3-AFF6-8377D3061EE7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14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7D9A105-2FE2-41D3-9F1C-9D41117EBC55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C7AA12B-BE15-44BA-9E60-B39FA06AB14F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1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CB950DB-3FDA-43BC-A8D4-790D2915B25D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9CD7F06-5DAC-4611-AE9B-7A4FA17E6D7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4548-7076-42B1-8D10-9DE78315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F37490-42D7-4614-90FC-90C1D81C3F57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F8C7EA2-1A80-4817-9844-0134CE66BC8E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69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BE2752D-7CE8-463C-895E-E7AE67E2402C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A4E6D8C4-6DD2-4555-A7DB-024E3F7F37DD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7D61-3024-4CBC-BFBF-88830FF8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1C87-389C-4179-8E8E-25C3E816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768123C-58D6-4EE5-A27A-3C3D899C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7310ACE-622C-4F32-8CAA-747928591DD9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7BFD792-34A0-4904-8DB1-36E5ADAECDB7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C567-5323-4B13-8928-7A5CF7C5A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8F4431D-6DE6-4A79-8E3A-D3D78BD95765}" type="datetimeFigureOut">
              <a:rPr lang="en-US" b="0" smtClean="0">
                <a:cs typeface="Arial" panose="020B0604020202020204" pitchFamily="34" charset="0"/>
              </a:rPr>
              <a:pPr>
                <a:defRPr/>
              </a:pPr>
              <a:t>12/12/2021</a:t>
            </a:fld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84AE-EE3C-4656-9A0A-00EBBA251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 b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742FB-3367-4E0C-A057-D5BC9A11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73F7E1B-8F99-48F3-BD7E-28B30A3FE75C}" type="slidenum">
              <a:rPr lang="en-US" b="0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8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6A850-1A78-4F9F-B6B6-EBF475C5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60573-C04A-483C-990A-1B4A73365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C386-F15C-4DD5-8A97-F673916BC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02F1829-BDBD-47FE-9ACE-F940B314A5E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41FD-4C6B-4098-AA76-AB434BC9F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1361-51FF-4598-904F-40FA3DE43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831F549-06FD-46F1-8DA9-E5E961AAF8B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5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DE418DBC-0EF6-429D-9D35-DFE4B65D270B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/>
            <a:fld id="{3D7A37F7-28B1-4D6F-B1FB-B10AB04628E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DE418DBC-0EF6-429D-9D35-DFE4B65D270B}" type="datetimeFigureOut">
              <a:rPr lang="en-US" b="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12/12/2021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/>
            <a:fld id="{3D7A37F7-28B1-4D6F-B1FB-B10AB04628E3}" type="slidenum">
              <a:rPr lang="en-US" altLang="en-US" b="0" smtClean="0">
                <a:latin typeface="Calibri" panose="020F0502020204030204" pitchFamily="34" charset="0"/>
              </a:rPr>
              <a:pPr defTabSz="685800"/>
              <a:t>‹#›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371600" y="590550"/>
            <a:ext cx="727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vi-VN" alt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2E0E40-4570-48F3-8748-C1EB6CD9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439" y="1733550"/>
            <a:ext cx="48034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4</a:t>
            </a:r>
            <a:endParaRPr lang="vi-VN" altLang="en-US" sz="6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89231"/>
      </p:ext>
    </p:extLst>
  </p:cSld>
  <p:clrMapOvr>
    <a:masterClrMapping/>
  </p:clrMapOvr>
  <p:transition spd="slow" advTm="52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51435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0856" name="Picture 24" descr="ANd9GcQxwyawe05U56k6TRzRbB0OgEfAJNBfY7zm9Mug3hjLsCVobc-oUwvW4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7" name="Picture 25" descr="ANd9GcSPzrrAuobyQVMfIP5hicmDWaAn9z1MeNmDqTfUwuXgEUa8bjb6LRe6rg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8" name="Picture 26" descr="ANd9GcRugmZrMRCcZficXNmHVm79QRx9L24nKmUTWLe21Vo4-JthSzrHF0xk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9" name="Picture 27" descr="ANd9GcTj7SqR17NNtEl73HfiUI9m6gcX0dO20q-aH2Y4KoHcJ2WFzYakxgKzv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36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0" name="Picture 28" descr="ANd9GcRcxN4NhX_FZ4N3pC8gtR9pLVNz3nPNguernDWdfjhW8fGvOHoFEcQdc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1" name="Picture 29" descr="ANd9GcRjiCa8iZBhOoUZOIr2GVMF4iwl2YX4qW0zNvAe1eduzFPmEgEGZQJyhx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2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3" name="Picture 31" descr="ANd9GcTYJgOdB1OrI8Ix-oxMMCIFf_97rHpVJKFemx07NzxHXbrJgSK4Hf-pf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0" name="AutoShape 32" descr="ANd9GcREy8zrbr1io1gjzTXQVY_BIVd6oh6Sk-YTs1DzXvHcPRYfop6iC6Ev3Vw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120865" name="Picture 33" descr="ANd9GcREy8zrbr1io1gjzTXQVY_BIVd6oh6Sk-YTs1DzXvHcPRYfop6iC6Ev3V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6" name="Picture 34" descr="ANd9GcT0VVDnXTYlxhVblNzjkkxKSbuiINJC-zSXPSl3bvuD1RjoNfHOw2ulXT8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7" name="Picture 35" descr="ANd9GcSH66IbRCLYdBU63prVZ3JES9jxSBtYsw_h_VcjEVF7zKvXAbr0eNUx4r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8" name="Picture 36" descr="ANd9GcRpj94FJ7dSjshBQBkKmzybywA2jym6EwH6INhmQQ2ZMYXEF3iRgPVpLA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2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90550"/>
            <a:ext cx="5619750" cy="3962400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14400" y="2371695"/>
            <a:ext cx="124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VNI-Times" pitchFamily="2" charset="0"/>
              </a:rPr>
              <a:t>Đại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9600" y="302895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2081"/>
      </p:ext>
    </p:extLst>
  </p:cSld>
  <p:clrMapOvr>
    <a:masterClrMapping/>
  </p:clrMapOvr>
  <p:transition advTm="1787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143000" y="14287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50564"/>
      </p:ext>
    </p:extLst>
  </p:cSld>
  <p:clrMapOvr>
    <a:masterClrMapping/>
  </p:clrMapOvr>
  <p:transition advTm="1787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550"/>
            <a:ext cx="8991600" cy="994172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" y="1428750"/>
            <a:ext cx="899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44912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42950"/>
            <a:ext cx="51816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676400" y="1885950"/>
            <a:ext cx="464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86527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71550"/>
            <a:ext cx="8382000" cy="994172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03835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79939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66750"/>
            <a:ext cx="49530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059366" y="1809750"/>
            <a:ext cx="709403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402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458200" cy="994172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657350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423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4350"/>
            <a:ext cx="46482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447800" y="1581150"/>
            <a:ext cx="5486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5769800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610600" cy="994172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52550"/>
            <a:ext cx="838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08993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Khoi 5\hinhga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613547" y="1276350"/>
            <a:ext cx="23110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71600" y="1962150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 TUỔI NGỰA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A9438-F7C5-41D9-B741-3B123762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67494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15 THÁNG 12 NĂM 2021 </a:t>
            </a:r>
          </a:p>
        </p:txBody>
      </p:sp>
    </p:spTree>
    <p:extLst>
      <p:ext uri="{BB962C8B-B14F-4D97-AF65-F5344CB8AC3E}">
        <p14:creationId xmlns:p14="http://schemas.microsoft.com/office/powerpoint/2010/main" val="349548436"/>
      </p:ext>
    </p:extLst>
  </p:cSld>
  <p:clrMapOvr>
    <a:masterClrMapping/>
  </p:clrMapOvr>
  <p:transition spd="slow" advTm="14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66750"/>
            <a:ext cx="4572000" cy="99417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04800" y="1733550"/>
            <a:ext cx="769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77779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534400" cy="994172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08522"/>
            <a:ext cx="3524250" cy="263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08522"/>
            <a:ext cx="4027449" cy="26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7110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914400" y="1428750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592895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143000" y="14287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2068297125"/>
      </p:ext>
    </p:extLst>
  </p:cSld>
  <p:clrMapOvr>
    <a:masterClrMapping/>
  </p:clrMapOvr>
  <p:transition advTm="1787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66750"/>
            <a:ext cx="7886700" cy="994172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533400" y="1885950"/>
            <a:ext cx="838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defTabSz="5143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1929"/>
      </p:ext>
    </p:extLst>
  </p:cSld>
  <p:clrMapOvr>
    <a:masterClrMapping/>
  </p:clrMapOvr>
  <p:transition advTm="17872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62200" y="361950"/>
            <a:ext cx="4572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94510"/>
      </p:ext>
    </p:extLst>
  </p:cSld>
  <p:clrMapOvr>
    <a:masterClrMapping/>
  </p:clrMapOvr>
  <p:transition advTm="17872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0"/>
            <a:ext cx="9886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C5C103-3477-413D-B8A4-846DBCBF23A5}"/>
              </a:ext>
            </a:extLst>
          </p:cNvPr>
          <p:cNvSpPr/>
          <p:nvPr/>
        </p:nvSpPr>
        <p:spPr>
          <a:xfrm>
            <a:off x="1752600" y="1962150"/>
            <a:ext cx="5943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DẶN DÒ</a:t>
            </a:r>
          </a:p>
          <a:p>
            <a:pPr marL="342892" indent="-342892" algn="just" defTabSz="6858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892" indent="-342892" algn="just" defTabSz="6858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co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155</a:t>
            </a:r>
          </a:p>
        </p:txBody>
      </p:sp>
    </p:spTree>
    <p:extLst>
      <p:ext uri="{BB962C8B-B14F-4D97-AF65-F5344CB8AC3E}">
        <p14:creationId xmlns:p14="http://schemas.microsoft.com/office/powerpoint/2010/main" val="31672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0"/>
    </mc:Choice>
    <mc:Fallback xmlns="">
      <p:transition spd="slow" advTm="147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D44E6E-2212-483F-A59E-4CB43AD0B758}"/>
              </a:ext>
            </a:extLst>
          </p:cNvPr>
          <p:cNvSpPr txBox="1">
            <a:spLocks/>
          </p:cNvSpPr>
          <p:nvPr/>
        </p:nvSpPr>
        <p:spPr bwMode="auto">
          <a:xfrm>
            <a:off x="381000" y="590550"/>
            <a:ext cx="762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1" tIns="60945" rIns="121891" bIns="6094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endParaRPr lang="en-US" sz="5400" b="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diễn cảm bài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ý nghĩa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93478"/>
      </p:ext>
    </p:extLst>
  </p:cSld>
  <p:clrMapOvr>
    <a:masterClrMapping/>
  </p:clrMapOvr>
  <p:transition advTm="2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1123950"/>
            <a:ext cx="5915025" cy="994172"/>
          </a:xfrm>
        </p:spPr>
        <p:txBody>
          <a:bodyPr/>
          <a:lstStyle/>
          <a:p>
            <a:pPr eaLnBrk="1" hangingPunct="1"/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533400" y="2118122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257550"/>
            <a:ext cx="73152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200" y="2095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19419"/>
      </p:ext>
    </p:extLst>
  </p:cSld>
  <p:clrMapOvr>
    <a:masterClrMapping/>
  </p:clrMapOvr>
  <p:transition advTm="1787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143000" y="1657350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22230"/>
      </p:ext>
    </p:extLst>
  </p:cSld>
  <p:clrMapOvr>
    <a:masterClrMapping/>
  </p:clrMapOvr>
  <p:transition advTm="1787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81400" y="20955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0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24200" y="372494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877349"/>
            <a:ext cx="4536688" cy="40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Mấp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95800" y="514350"/>
            <a:ext cx="449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Ngựa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khắp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Loá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mơ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huệ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ngạt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ngào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Gió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xôn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xao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Khắp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cúc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dại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Ngựa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buồn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rừng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biển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b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Ngựa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20522" y="4510738"/>
            <a:ext cx="2024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.VnTime" pitchFamily="34" charset="0"/>
              </a:rPr>
              <a:t>Xu©n</a:t>
            </a:r>
            <a:r>
              <a:rPr lang="en-US" sz="20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.VnTime" pitchFamily="34" charset="0"/>
              </a:rPr>
              <a:t>Quúnh</a:t>
            </a:r>
            <a:endParaRPr lang="en-US" sz="20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1354"/>
      </p:ext>
    </p:extLst>
  </p:cSld>
  <p:clrMapOvr>
    <a:masterClrMapping/>
  </p:clrMapOvr>
  <p:transition advTm="1787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81400" y="20955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24200" y="372494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877349"/>
            <a:ext cx="4536688" cy="40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phi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495800" y="514350"/>
            <a:ext cx="4495800" cy="43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khắp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mơ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Mùi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ngào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xôn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xao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Khắp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cúc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đừng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20522" y="4510738"/>
            <a:ext cx="2024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Xu©n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Quúnh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99394"/>
      </p:ext>
    </p:extLst>
  </p:cSld>
  <p:clrMapOvr>
    <a:masterClrMapping/>
  </p:clrMapOvr>
  <p:transition advTm="1787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228600" y="51698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66816" y="432588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600200" y="432588"/>
            <a:ext cx="1295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ấp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2499847" y="371033"/>
            <a:ext cx="2544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4915947" y="371032"/>
            <a:ext cx="617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5527405" y="432588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05845" y="832697"/>
            <a:ext cx="434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phi/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80564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6750"/>
            <a:ext cx="5410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0" y="2114550"/>
            <a:ext cx="1348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VNI-Times" pitchFamily="2" charset="0"/>
              </a:rPr>
              <a:t>Tuổi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VNI-Times" pitchFamily="2" charset="0"/>
              </a:rPr>
              <a:t>Ngựa</a:t>
            </a:r>
            <a:r>
              <a:rPr lang="en-US" sz="2000" dirty="0">
                <a:solidFill>
                  <a:srgbClr val="FF33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2960" y="2610315"/>
            <a:ext cx="213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năm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năm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Ngọ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âm</a:t>
            </a:r>
            <a:r>
              <a:rPr lang="en-US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Times" pitchFamily="2" charset="0"/>
              </a:rPr>
              <a:t>lịch</a:t>
            </a:r>
            <a:r>
              <a:rPr lang="en-US" dirty="0">
                <a:solidFill>
                  <a:srgbClr val="0000FF"/>
                </a:solidFill>
              </a:rPr>
              <a:t>).</a:t>
            </a:r>
          </a:p>
          <a:p>
            <a:endParaRPr lang="en-US" dirty="0">
              <a:solidFill>
                <a:srgbClr val="333399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58763"/>
      </p:ext>
    </p:extLst>
  </p:cSld>
  <p:clrMapOvr>
    <a:masterClrMapping/>
  </p:clrMapOvr>
  <p:transition advTm="1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1093</Words>
  <Application>Microsoft Office PowerPoint</Application>
  <PresentationFormat>On-screen Show (16:9)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Times New Roman</vt:lpstr>
      <vt:lpstr>VNI-Times</vt:lpstr>
      <vt:lpstr>Default Design</vt:lpstr>
      <vt:lpstr>2_Office Theme</vt:lpstr>
      <vt:lpstr>1_Office Theme</vt:lpstr>
      <vt:lpstr>3_Office Theme</vt:lpstr>
      <vt:lpstr>Office Theme</vt:lpstr>
      <vt:lpstr>4_Office Theme</vt:lpstr>
      <vt:lpstr>PowerPoint Presentation</vt:lpstr>
      <vt:lpstr>PowerPoint Presentation</vt:lpstr>
      <vt:lpstr>MỤC TIÊU</vt:lpstr>
      <vt:lpstr>HOẠT ĐỘNG 1: Luyện đọc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Bạn nhỏ tuổi gì? Mẹ bảo tuổi ấy như thế nào?</vt:lpstr>
      <vt:lpstr>Ý chính của khổ thơ 1 là gì?</vt:lpstr>
      <vt:lpstr>Câu hỏi 2: “Ngựa con” theo ngọn gió rong chơi những đâu?</vt:lpstr>
      <vt:lpstr>Ý chính của khổ thơ 2 là gì?</vt:lpstr>
      <vt:lpstr>Câu hỏi 3: Điều gì hấp dẫn “Ngựa con” trên những cánh đồng hoa?</vt:lpstr>
      <vt:lpstr>Ý chính của khổ thơ 3 là gì?</vt:lpstr>
      <vt:lpstr>Câu hỏi 4: Trong khổ thơ cuối “Ngựa con” nhắn nhủ mẹ điều gì?</vt:lpstr>
      <vt:lpstr>Ý chính của khổ thơ 4 là gì?</vt:lpstr>
      <vt:lpstr>Câu hỏi 5: Nếu vẽ một bức tranh minh họa bài thơ này, em sẽ vẽ như thế nào?</vt:lpstr>
      <vt:lpstr>NỘI DUNG CHÍNH</vt:lpstr>
      <vt:lpstr>PowerPoint Presentation</vt:lpstr>
      <vt:lpstr>Giọng đọc</vt:lpstr>
      <vt:lpstr>PowerPoint Presentation</vt:lpstr>
      <vt:lpstr>PowerPoint Presentation</vt:lpstr>
    </vt:vector>
  </TitlesOfParts>
  <Company>0962422757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</dc:creator>
  <cp:lastModifiedBy>laptop</cp:lastModifiedBy>
  <cp:revision>348</cp:revision>
  <dcterms:created xsi:type="dcterms:W3CDTF">2009-03-08T07:36:34Z</dcterms:created>
  <dcterms:modified xsi:type="dcterms:W3CDTF">2021-12-12T11:34:27Z</dcterms:modified>
</cp:coreProperties>
</file>