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wav" ContentType="audio/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853" r:id="rId1"/>
  </p:sldMasterIdLst>
  <p:notesMasterIdLst>
    <p:notesMasterId r:id="rId20"/>
  </p:notesMasterIdLst>
  <p:handoutMasterIdLst>
    <p:handoutMasterId r:id="rId21"/>
  </p:handoutMasterIdLst>
  <p:sldIdLst>
    <p:sldId id="311" r:id="rId2"/>
    <p:sldId id="292" r:id="rId3"/>
    <p:sldId id="293" r:id="rId4"/>
    <p:sldId id="261" r:id="rId5"/>
    <p:sldId id="283" r:id="rId6"/>
    <p:sldId id="266" r:id="rId7"/>
    <p:sldId id="265" r:id="rId8"/>
    <p:sldId id="269" r:id="rId9"/>
    <p:sldId id="285" r:id="rId10"/>
    <p:sldId id="270" r:id="rId11"/>
    <p:sldId id="289" r:id="rId12"/>
    <p:sldId id="310" r:id="rId13"/>
    <p:sldId id="278" r:id="rId14"/>
    <p:sldId id="287" r:id="rId15"/>
    <p:sldId id="267" r:id="rId16"/>
    <p:sldId id="274" r:id="rId17"/>
    <p:sldId id="309" r:id="rId18"/>
    <p:sldId id="294" r:id="rId19"/>
  </p:sldIdLst>
  <p:sldSz cx="14630400" cy="8229600"/>
  <p:notesSz cx="6858000" cy="9144000"/>
  <p:custDataLst>
    <p:tags r:id="rId22"/>
  </p:custDataLst>
  <p:defaultTextStyle>
    <a:defPPr>
      <a:defRPr lang="en-US"/>
    </a:defPPr>
    <a:lvl1pPr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4572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9144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3716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18288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592">
          <p15:clr>
            <a:srgbClr val="A4A3A4"/>
          </p15:clr>
        </p15:guide>
        <p15:guide id="2" pos="4646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0099"/>
    <a:srgbClr val="6600CC"/>
    <a:srgbClr val="FF0000"/>
    <a:srgbClr val="0000FF"/>
    <a:srgbClr val="FFFF00"/>
    <a:srgbClr val="990000"/>
    <a:srgbClr val="CC0099"/>
    <a:srgbClr val="FF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5588" autoAdjust="0"/>
    <p:restoredTop sz="94700" autoAdjust="0"/>
  </p:normalViewPr>
  <p:slideViewPr>
    <p:cSldViewPr>
      <p:cViewPr>
        <p:scale>
          <a:sx n="68" d="100"/>
          <a:sy n="68" d="100"/>
        </p:scale>
        <p:origin x="-1138" y="-221"/>
      </p:cViewPr>
      <p:guideLst>
        <p:guide orient="horz" pos="2592"/>
        <p:guide pos="464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-432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gs" Target="tags/tag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="" xmlns:a16="http://schemas.microsoft.com/office/drawing/2014/main" id="{195C1F38-CACB-4B6F-B418-9A9DE3502B3F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buFont typeface="Arial" pitchFamily="34" charset="0"/>
              <a:buNone/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Date Placeholder 2">
            <a:extLst>
              <a:ext uri="{FF2B5EF4-FFF2-40B4-BE49-F238E27FC236}">
                <a16:creationId xmlns="" xmlns:a16="http://schemas.microsoft.com/office/drawing/2014/main" id="{2A5B077B-1CBA-4754-9FAF-F66103B12301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buFont typeface="Arial" pitchFamily="34" charset="0"/>
              <a:buNone/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fld id="{9E6D994B-1E9B-4F18-82D6-0C72B773F746}" type="datetime1">
              <a:rPr lang="en-US" altLang="zh-CN"/>
              <a:pPr>
                <a:defRPr/>
              </a:pPr>
              <a:t>12/13/2021</a:t>
            </a:fld>
            <a:endParaRPr lang="en-US" altLang="zh-CN"/>
          </a:p>
        </p:txBody>
      </p:sp>
      <p:sp>
        <p:nvSpPr>
          <p:cNvPr id="4" name="Footer Placeholder 3">
            <a:extLst>
              <a:ext uri="{FF2B5EF4-FFF2-40B4-BE49-F238E27FC236}">
                <a16:creationId xmlns="" xmlns:a16="http://schemas.microsoft.com/office/drawing/2014/main" id="{990C35BD-3A0A-4077-8ADC-751BE4723E46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buFont typeface="Arial" pitchFamily="34" charset="0"/>
              <a:buNone/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Slide Number Placeholder 4">
            <a:extLst>
              <a:ext uri="{FF2B5EF4-FFF2-40B4-BE49-F238E27FC236}">
                <a16:creationId xmlns="" xmlns:a16="http://schemas.microsoft.com/office/drawing/2014/main" id="{8360375E-C9F4-4659-B9C2-6A6E23FCF93C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1200">
                <a:latin typeface="+mn-lt"/>
              </a:defRPr>
            </a:lvl1pPr>
          </a:lstStyle>
          <a:p>
            <a:pPr>
              <a:defRPr/>
            </a:pPr>
            <a:fld id="{2E1B6CD6-E505-440F-90AF-AAEEDBBD433C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="" xmlns:a16="http://schemas.microsoft.com/office/drawing/2014/main" id="{5AE91844-5B0B-4C27-9773-21F991490A4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buFont typeface="Arial" pitchFamily="34" charset="0"/>
              <a:buNone/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Date Placeholder 2">
            <a:extLst>
              <a:ext uri="{FF2B5EF4-FFF2-40B4-BE49-F238E27FC236}">
                <a16:creationId xmlns="" xmlns:a16="http://schemas.microsoft.com/office/drawing/2014/main" id="{A66A93B4-C109-418E-831D-52E4B08FE593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buFont typeface="Arial" pitchFamily="34" charset="0"/>
              <a:buNone/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fld id="{4097986D-C487-4393-A845-A45B133C64B8}" type="datetime1">
              <a:rPr lang="en-US" altLang="zh-CN"/>
              <a:pPr>
                <a:defRPr/>
              </a:pPr>
              <a:t>12/13/2021</a:t>
            </a:fld>
            <a:endParaRPr lang="en-US" altLang="zh-CN"/>
          </a:p>
        </p:txBody>
      </p:sp>
      <p:sp>
        <p:nvSpPr>
          <p:cNvPr id="2052" name="Slide Image Placeholder 3">
            <a:extLst>
              <a:ext uri="{FF2B5EF4-FFF2-40B4-BE49-F238E27FC236}">
                <a16:creationId xmlns="" xmlns:a16="http://schemas.microsoft.com/office/drawing/2014/main" id="{DE29BFA1-4014-48B4-A738-28C3B1500F23}"/>
              </a:ext>
            </a:extLst>
          </p:cNvPr>
          <p:cNvSpPr>
            <a:spLocks noGrp="1" noRot="1" noChangeAspect="1" noChangeArrowheads="1"/>
          </p:cNvSpPr>
          <p:nvPr>
            <p:ph type="sldImg" idx="4294967295"/>
          </p:nvPr>
        </p:nvSpPr>
        <p:spPr bwMode="auto"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7" name="Notes Placeholder 4">
            <a:extLst>
              <a:ext uri="{FF2B5EF4-FFF2-40B4-BE49-F238E27FC236}">
                <a16:creationId xmlns="" xmlns:a16="http://schemas.microsoft.com/office/drawing/2014/main" id="{38CFD6D0-54F5-4DC4-8ECC-8922D916BC09}"/>
              </a:ext>
            </a:extLst>
          </p:cNvPr>
          <p:cNvSpPr>
            <a:spLocks noGrp="1" noChangeArrowheads="1"/>
          </p:cNvSpPr>
          <p:nvPr>
            <p:ph type="body" sz="quarter" idx="4294967295"/>
          </p:nvPr>
        </p:nvSpPr>
        <p:spPr bwMode="auto">
          <a:xfrm>
            <a:off x="685800" y="4400550"/>
            <a:ext cx="5486400" cy="3600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noProof="0"/>
              <a:t>Click to edit Master text styles</a:t>
            </a:r>
          </a:p>
          <a:p>
            <a:pPr lvl="1"/>
            <a:r>
              <a:rPr lang="en-US" altLang="zh-CN" noProof="0"/>
              <a:t>Second level</a:t>
            </a:r>
          </a:p>
          <a:p>
            <a:pPr lvl="2"/>
            <a:r>
              <a:rPr lang="en-US" altLang="zh-CN" noProof="0"/>
              <a:t>Third level</a:t>
            </a:r>
          </a:p>
          <a:p>
            <a:pPr lvl="3"/>
            <a:r>
              <a:rPr lang="en-US" altLang="zh-CN" noProof="0"/>
              <a:t>Fourth level</a:t>
            </a:r>
          </a:p>
          <a:p>
            <a:pPr lvl="4"/>
            <a:r>
              <a:rPr lang="en-US" altLang="zh-CN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579A0F10-0BB8-43F9-B037-9EBF5CE557D6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buFont typeface="Arial" pitchFamily="34" charset="0"/>
              <a:buNone/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78AC2B35-7AA8-4BF3-A13C-1560E8053BB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1200">
                <a:latin typeface="+mn-lt"/>
              </a:defRPr>
            </a:lvl1pPr>
          </a:lstStyle>
          <a:p>
            <a:pPr>
              <a:defRPr/>
            </a:pPr>
            <a:fld id="{6451FBB3-2947-49DB-BC3D-8DEE388B2B7F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10374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0"/>
      </a:spcBef>
      <a:spcAft>
        <a:spcPct val="0"/>
      </a:spcAft>
      <a:defRPr sz="1900" kern="1200">
        <a:solidFill>
          <a:schemeClr val="tx1"/>
        </a:solidFill>
        <a:latin typeface="+mn-lt"/>
        <a:ea typeface="+mn-ea"/>
        <a:cs typeface="+mn-cs"/>
      </a:defRPr>
    </a:lvl1pPr>
    <a:lvl2pPr marL="708025" algn="l" rtl="0" eaLnBrk="0" fontAlgn="base" hangingPunct="0">
      <a:spcBef>
        <a:spcPct val="0"/>
      </a:spcBef>
      <a:spcAft>
        <a:spcPct val="0"/>
      </a:spcAft>
      <a:defRPr sz="1900" kern="1200">
        <a:solidFill>
          <a:schemeClr val="tx1"/>
        </a:solidFill>
        <a:latin typeface="+mn-lt"/>
        <a:ea typeface="+mn-ea"/>
        <a:cs typeface="+mn-cs"/>
      </a:defRPr>
    </a:lvl2pPr>
    <a:lvl3pPr marL="1419225" algn="l" rtl="0" eaLnBrk="0" fontAlgn="base" hangingPunct="0">
      <a:spcBef>
        <a:spcPct val="0"/>
      </a:spcBef>
      <a:spcAft>
        <a:spcPct val="0"/>
      </a:spcAft>
      <a:defRPr sz="1900" kern="1200">
        <a:solidFill>
          <a:schemeClr val="tx1"/>
        </a:solidFill>
        <a:latin typeface="+mn-lt"/>
        <a:ea typeface="+mn-ea"/>
        <a:cs typeface="+mn-cs"/>
      </a:defRPr>
    </a:lvl3pPr>
    <a:lvl4pPr marL="2128838" algn="l" rtl="0" eaLnBrk="0" fontAlgn="base" hangingPunct="0">
      <a:spcBef>
        <a:spcPct val="0"/>
      </a:spcBef>
      <a:spcAft>
        <a:spcPct val="0"/>
      </a:spcAft>
      <a:defRPr sz="1900" kern="1200">
        <a:solidFill>
          <a:schemeClr val="tx1"/>
        </a:solidFill>
        <a:latin typeface="+mn-lt"/>
        <a:ea typeface="+mn-ea"/>
        <a:cs typeface="+mn-cs"/>
      </a:defRPr>
    </a:lvl4pPr>
    <a:lvl5pPr marL="2840038" algn="l" rtl="0" eaLnBrk="0" fontAlgn="base" hangingPunct="0">
      <a:spcBef>
        <a:spcPct val="0"/>
      </a:spcBef>
      <a:spcAft>
        <a:spcPct val="0"/>
      </a:spcAft>
      <a:defRPr sz="1900" kern="1200">
        <a:solidFill>
          <a:schemeClr val="tx1"/>
        </a:solidFill>
        <a:latin typeface="+mn-lt"/>
        <a:ea typeface="+mn-ea"/>
        <a:cs typeface="+mn-cs"/>
      </a:defRPr>
    </a:lvl5pPr>
    <a:lvl6pPr marL="3552250" algn="l" defTabSz="1420899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6pPr>
    <a:lvl7pPr marL="4262700" algn="l" defTabSz="1420899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7pPr>
    <a:lvl8pPr marL="4973151" algn="l" defTabSz="1420899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8pPr>
    <a:lvl9pPr marL="5683601" algn="l" defTabSz="1420899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28800" y="1346836"/>
            <a:ext cx="10972800" cy="2865120"/>
          </a:xfrm>
        </p:spPr>
        <p:txBody>
          <a:bodyPr anchor="b"/>
          <a:lstStyle>
            <a:lvl1pPr algn="ctr">
              <a:defRPr sz="7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4322446"/>
            <a:ext cx="10972800" cy="1986914"/>
          </a:xfrm>
        </p:spPr>
        <p:txBody>
          <a:bodyPr/>
          <a:lstStyle>
            <a:lvl1pPr marL="0" indent="0" algn="ctr">
              <a:buNone/>
              <a:defRPr sz="2880"/>
            </a:lvl1pPr>
            <a:lvl2pPr marL="548640" indent="0" algn="ctr">
              <a:buNone/>
              <a:defRPr sz="2400"/>
            </a:lvl2pPr>
            <a:lvl3pPr marL="1097280" indent="0" algn="ctr">
              <a:buNone/>
              <a:defRPr sz="2160"/>
            </a:lvl3pPr>
            <a:lvl4pPr marL="1645920" indent="0" algn="ctr">
              <a:buNone/>
              <a:defRPr sz="1920"/>
            </a:lvl4pPr>
            <a:lvl5pPr marL="2194560" indent="0" algn="ctr">
              <a:buNone/>
              <a:defRPr sz="1920"/>
            </a:lvl5pPr>
            <a:lvl6pPr marL="2743200" indent="0" algn="ctr">
              <a:buNone/>
              <a:defRPr sz="1920"/>
            </a:lvl6pPr>
            <a:lvl7pPr marL="3291840" indent="0" algn="ctr">
              <a:buNone/>
              <a:defRPr sz="1920"/>
            </a:lvl7pPr>
            <a:lvl8pPr marL="3840480" indent="0" algn="ctr">
              <a:buNone/>
              <a:defRPr sz="1920"/>
            </a:lvl8pPr>
            <a:lvl9pPr marL="4389120" indent="0" algn="ctr">
              <a:buNone/>
              <a:defRPr sz="192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7D7E42B1-EFC5-4078-8D36-68EFEB81AE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E66EFB4E-7831-4C4C-952E-702B8FFCF8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5E59AB83-9ED4-4347-B24A-F7879C1987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2AAE4B-275F-4CAC-9B80-46C4C9CC0272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8253332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7746" y="548640"/>
            <a:ext cx="4718684" cy="1920240"/>
          </a:xfrm>
        </p:spPr>
        <p:txBody>
          <a:bodyPr anchor="b"/>
          <a:lstStyle>
            <a:lvl1pPr>
              <a:defRPr sz="384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19826" y="1184911"/>
            <a:ext cx="7406640" cy="5848350"/>
          </a:xfrm>
        </p:spPr>
        <p:txBody>
          <a:bodyPr/>
          <a:lstStyle>
            <a:lvl1pPr>
              <a:defRPr sz="3840"/>
            </a:lvl1pPr>
            <a:lvl2pPr>
              <a:defRPr sz="3360"/>
            </a:lvl2pPr>
            <a:lvl3pPr>
              <a:defRPr sz="288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7746" y="2468880"/>
            <a:ext cx="4718684" cy="4573906"/>
          </a:xfrm>
        </p:spPr>
        <p:txBody>
          <a:bodyPr/>
          <a:lstStyle>
            <a:lvl1pPr marL="0" indent="0">
              <a:buNone/>
              <a:defRPr sz="1920"/>
            </a:lvl1pPr>
            <a:lvl2pPr marL="548640" indent="0">
              <a:buNone/>
              <a:defRPr sz="1680"/>
            </a:lvl2pPr>
            <a:lvl3pPr marL="1097280" indent="0">
              <a:buNone/>
              <a:defRPr sz="1440"/>
            </a:lvl3pPr>
            <a:lvl4pPr marL="1645920" indent="0">
              <a:buNone/>
              <a:defRPr sz="1200"/>
            </a:lvl4pPr>
            <a:lvl5pPr marL="2194560" indent="0">
              <a:buNone/>
              <a:defRPr sz="1200"/>
            </a:lvl5pPr>
            <a:lvl6pPr marL="2743200" indent="0">
              <a:buNone/>
              <a:defRPr sz="1200"/>
            </a:lvl6pPr>
            <a:lvl7pPr marL="3291840" indent="0">
              <a:buNone/>
              <a:defRPr sz="1200"/>
            </a:lvl7pPr>
            <a:lvl8pPr marL="3840480" indent="0">
              <a:buNone/>
              <a:defRPr sz="1200"/>
            </a:lvl8pPr>
            <a:lvl9pPr marL="4389120" indent="0">
              <a:buNone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="" xmlns:a16="http://schemas.microsoft.com/office/drawing/2014/main" id="{6562C1A7-A1BC-41E5-A5C6-A4A64CBBEA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Footer Placeholder 4">
            <a:extLst>
              <a:ext uri="{FF2B5EF4-FFF2-40B4-BE49-F238E27FC236}">
                <a16:creationId xmlns="" xmlns:a16="http://schemas.microsoft.com/office/drawing/2014/main" id="{04B54497-DE93-43BE-AC06-C0D9FBAB41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Slide Number Placeholder 5">
            <a:extLst>
              <a:ext uri="{FF2B5EF4-FFF2-40B4-BE49-F238E27FC236}">
                <a16:creationId xmlns="" xmlns:a16="http://schemas.microsoft.com/office/drawing/2014/main" id="{41DDCCF9-D307-44DE-BB3A-EE709C230F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2AEFAA-E108-48F0-B8E5-B00527360907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807908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7746" y="548640"/>
            <a:ext cx="4718684" cy="1920240"/>
          </a:xfrm>
        </p:spPr>
        <p:txBody>
          <a:bodyPr anchor="b"/>
          <a:lstStyle>
            <a:lvl1pPr>
              <a:defRPr sz="384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219826" y="1184911"/>
            <a:ext cx="7406640" cy="5848350"/>
          </a:xfrm>
        </p:spPr>
        <p:txBody>
          <a:bodyPr anchor="t"/>
          <a:lstStyle>
            <a:lvl1pPr marL="0" indent="0">
              <a:buNone/>
              <a:defRPr sz="3840"/>
            </a:lvl1pPr>
            <a:lvl2pPr marL="548640" indent="0">
              <a:buNone/>
              <a:defRPr sz="3360"/>
            </a:lvl2pPr>
            <a:lvl3pPr marL="1097280" indent="0">
              <a:buNone/>
              <a:defRPr sz="2880"/>
            </a:lvl3pPr>
            <a:lvl4pPr marL="1645920" indent="0">
              <a:buNone/>
              <a:defRPr sz="2400"/>
            </a:lvl4pPr>
            <a:lvl5pPr marL="2194560" indent="0">
              <a:buNone/>
              <a:defRPr sz="2400"/>
            </a:lvl5pPr>
            <a:lvl6pPr marL="2743200" indent="0">
              <a:buNone/>
              <a:defRPr sz="2400"/>
            </a:lvl6pPr>
            <a:lvl7pPr marL="3291840" indent="0">
              <a:buNone/>
              <a:defRPr sz="2400"/>
            </a:lvl7pPr>
            <a:lvl8pPr marL="3840480" indent="0">
              <a:buNone/>
              <a:defRPr sz="2400"/>
            </a:lvl8pPr>
            <a:lvl9pPr marL="4389120" indent="0">
              <a:buNone/>
              <a:defRPr sz="2400"/>
            </a:lvl9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7746" y="2468880"/>
            <a:ext cx="4718684" cy="4573906"/>
          </a:xfrm>
        </p:spPr>
        <p:txBody>
          <a:bodyPr/>
          <a:lstStyle>
            <a:lvl1pPr marL="0" indent="0">
              <a:buNone/>
              <a:defRPr sz="1920"/>
            </a:lvl1pPr>
            <a:lvl2pPr marL="548640" indent="0">
              <a:buNone/>
              <a:defRPr sz="1680"/>
            </a:lvl2pPr>
            <a:lvl3pPr marL="1097280" indent="0">
              <a:buNone/>
              <a:defRPr sz="1440"/>
            </a:lvl3pPr>
            <a:lvl4pPr marL="1645920" indent="0">
              <a:buNone/>
              <a:defRPr sz="1200"/>
            </a:lvl4pPr>
            <a:lvl5pPr marL="2194560" indent="0">
              <a:buNone/>
              <a:defRPr sz="1200"/>
            </a:lvl5pPr>
            <a:lvl6pPr marL="2743200" indent="0">
              <a:buNone/>
              <a:defRPr sz="1200"/>
            </a:lvl6pPr>
            <a:lvl7pPr marL="3291840" indent="0">
              <a:buNone/>
              <a:defRPr sz="1200"/>
            </a:lvl7pPr>
            <a:lvl8pPr marL="3840480" indent="0">
              <a:buNone/>
              <a:defRPr sz="1200"/>
            </a:lvl8pPr>
            <a:lvl9pPr marL="4389120" indent="0">
              <a:buNone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="" xmlns:a16="http://schemas.microsoft.com/office/drawing/2014/main" id="{3EE9D318-BF09-4ECB-8ADD-09A748FF1D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Footer Placeholder 4">
            <a:extLst>
              <a:ext uri="{FF2B5EF4-FFF2-40B4-BE49-F238E27FC236}">
                <a16:creationId xmlns="" xmlns:a16="http://schemas.microsoft.com/office/drawing/2014/main" id="{9D326CDE-1714-4233-BA72-EBB5A405D8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Slide Number Placeholder 5">
            <a:extLst>
              <a:ext uri="{FF2B5EF4-FFF2-40B4-BE49-F238E27FC236}">
                <a16:creationId xmlns="" xmlns:a16="http://schemas.microsoft.com/office/drawing/2014/main" id="{A864DEFF-3B77-4428-A69A-8CFA614B3E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97D07A-7454-4E22-B6D2-E927851A1E63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67572701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BF9241AC-759C-4671-8E80-3A795B320D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47E854EB-A07C-4FF3-B659-B53F63B21F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21579A7B-5F2D-4327-8754-0D6B431A4B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BA0DAB-502A-4057-9BBB-24E8675591CA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78482565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469880" y="438150"/>
            <a:ext cx="3154680" cy="6974206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05840" y="438150"/>
            <a:ext cx="9281160" cy="697420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906C3B3E-083D-4F3E-B9E7-095FED0B2C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67B6275B-C7FC-4246-BCD6-F2EF932EEA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FB78EE4B-4278-44F2-8888-5F25D94D7F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A59956-C6C0-42A2-9A25-18EEE7214E37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4925206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21D28143-1C45-4804-BE01-19E464DBE7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8FAFD37A-A72A-46CF-A901-BAFD405152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57A892D9-B025-4FCC-AB67-DD19257D46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C619F6-6C2F-48D5-BD32-D2EBB7A4DD0C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6862586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21D28143-1C45-4804-BE01-19E464DBE7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8FAFD37A-A72A-46CF-A901-BAFD405152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57A892D9-B025-4FCC-AB67-DD19257D46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C619F6-6C2F-48D5-BD32-D2EBB7A4DD0C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1713747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21D28143-1C45-4804-BE01-19E464DBE7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8FAFD37A-A72A-46CF-A901-BAFD405152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57A892D9-B025-4FCC-AB67-DD19257D46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C619F6-6C2F-48D5-BD32-D2EBB7A4DD0C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62016340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8220" y="2051686"/>
            <a:ext cx="12618720" cy="3423284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98220" y="5507356"/>
            <a:ext cx="12618720" cy="1800224"/>
          </a:xfrm>
        </p:spPr>
        <p:txBody>
          <a:bodyPr/>
          <a:lstStyle>
            <a:lvl1pPr marL="0" indent="0">
              <a:buNone/>
              <a:defRPr sz="2880">
                <a:solidFill>
                  <a:schemeClr val="tx1">
                    <a:tint val="75000"/>
                  </a:schemeClr>
                </a:solidFill>
              </a:defRPr>
            </a:lvl1pPr>
            <a:lvl2pPr marL="54864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097280" indent="0">
              <a:buNone/>
              <a:defRPr sz="2160">
                <a:solidFill>
                  <a:schemeClr val="tx1">
                    <a:tint val="75000"/>
                  </a:schemeClr>
                </a:solidFill>
              </a:defRPr>
            </a:lvl3pPr>
            <a:lvl4pPr marL="1645920" indent="0">
              <a:buNone/>
              <a:defRPr sz="1920">
                <a:solidFill>
                  <a:schemeClr val="tx1">
                    <a:tint val="75000"/>
                  </a:schemeClr>
                </a:solidFill>
              </a:defRPr>
            </a:lvl4pPr>
            <a:lvl5pPr marL="2194560" indent="0">
              <a:buNone/>
              <a:defRPr sz="1920">
                <a:solidFill>
                  <a:schemeClr val="tx1">
                    <a:tint val="75000"/>
                  </a:schemeClr>
                </a:solidFill>
              </a:defRPr>
            </a:lvl5pPr>
            <a:lvl6pPr marL="2743200" indent="0">
              <a:buNone/>
              <a:defRPr sz="1920">
                <a:solidFill>
                  <a:schemeClr val="tx1">
                    <a:tint val="75000"/>
                  </a:schemeClr>
                </a:solidFill>
              </a:defRPr>
            </a:lvl6pPr>
            <a:lvl7pPr marL="3291840" indent="0">
              <a:buNone/>
              <a:defRPr sz="1920">
                <a:solidFill>
                  <a:schemeClr val="tx1">
                    <a:tint val="75000"/>
                  </a:schemeClr>
                </a:solidFill>
              </a:defRPr>
            </a:lvl7pPr>
            <a:lvl8pPr marL="3840480" indent="0">
              <a:buNone/>
              <a:defRPr sz="1920">
                <a:solidFill>
                  <a:schemeClr val="tx1">
                    <a:tint val="75000"/>
                  </a:schemeClr>
                </a:solidFill>
              </a:defRPr>
            </a:lvl8pPr>
            <a:lvl9pPr marL="4389120" indent="0">
              <a:buNone/>
              <a:defRPr sz="192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58744EDC-E770-4161-8D91-532797550A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DB64CF24-63F0-4A45-9091-49BD9EBAA7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DFB9E0B2-8A22-48E3-AF06-4DB2F73A2A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85D11F-994B-460A-99AD-610EEC5E24B5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1170432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05840" y="2190750"/>
            <a:ext cx="6217920" cy="522160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406640" y="2190750"/>
            <a:ext cx="6217920" cy="522160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3">
            <a:extLst>
              <a:ext uri="{FF2B5EF4-FFF2-40B4-BE49-F238E27FC236}">
                <a16:creationId xmlns="" xmlns:a16="http://schemas.microsoft.com/office/drawing/2014/main" id="{8D8D1B52-E00F-4506-B772-1FCC0637FB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Footer Placeholder 4">
            <a:extLst>
              <a:ext uri="{FF2B5EF4-FFF2-40B4-BE49-F238E27FC236}">
                <a16:creationId xmlns="" xmlns:a16="http://schemas.microsoft.com/office/drawing/2014/main" id="{B5AD7FB9-96FB-44B4-B9FF-37A03DCE23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Slide Number Placeholder 5">
            <a:extLst>
              <a:ext uri="{FF2B5EF4-FFF2-40B4-BE49-F238E27FC236}">
                <a16:creationId xmlns="" xmlns:a16="http://schemas.microsoft.com/office/drawing/2014/main" id="{967FB034-E47A-4E80-B297-2043B07D87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D96F6A-5AA6-4F71-8BE1-C1DDA2FB1665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8864626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7746" y="438150"/>
            <a:ext cx="12618720" cy="159067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7746" y="2017396"/>
            <a:ext cx="6189344" cy="988694"/>
          </a:xfrm>
        </p:spPr>
        <p:txBody>
          <a:bodyPr anchor="b"/>
          <a:lstStyle>
            <a:lvl1pPr marL="0" indent="0">
              <a:buNone/>
              <a:defRPr sz="2880" b="1"/>
            </a:lvl1pPr>
            <a:lvl2pPr marL="548640" indent="0">
              <a:buNone/>
              <a:defRPr sz="2400" b="1"/>
            </a:lvl2pPr>
            <a:lvl3pPr marL="1097280" indent="0">
              <a:buNone/>
              <a:defRPr sz="2160" b="1"/>
            </a:lvl3pPr>
            <a:lvl4pPr marL="1645920" indent="0">
              <a:buNone/>
              <a:defRPr sz="1920" b="1"/>
            </a:lvl4pPr>
            <a:lvl5pPr marL="2194560" indent="0">
              <a:buNone/>
              <a:defRPr sz="1920" b="1"/>
            </a:lvl5pPr>
            <a:lvl6pPr marL="2743200" indent="0">
              <a:buNone/>
              <a:defRPr sz="1920" b="1"/>
            </a:lvl6pPr>
            <a:lvl7pPr marL="3291840" indent="0">
              <a:buNone/>
              <a:defRPr sz="1920" b="1"/>
            </a:lvl7pPr>
            <a:lvl8pPr marL="3840480" indent="0">
              <a:buNone/>
              <a:defRPr sz="1920" b="1"/>
            </a:lvl8pPr>
            <a:lvl9pPr marL="4389120" indent="0">
              <a:buNone/>
              <a:defRPr sz="192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07746" y="3006090"/>
            <a:ext cx="6189344" cy="442150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406640" y="2017396"/>
            <a:ext cx="6219826" cy="988694"/>
          </a:xfrm>
        </p:spPr>
        <p:txBody>
          <a:bodyPr anchor="b"/>
          <a:lstStyle>
            <a:lvl1pPr marL="0" indent="0">
              <a:buNone/>
              <a:defRPr sz="2880" b="1"/>
            </a:lvl1pPr>
            <a:lvl2pPr marL="548640" indent="0">
              <a:buNone/>
              <a:defRPr sz="2400" b="1"/>
            </a:lvl2pPr>
            <a:lvl3pPr marL="1097280" indent="0">
              <a:buNone/>
              <a:defRPr sz="2160" b="1"/>
            </a:lvl3pPr>
            <a:lvl4pPr marL="1645920" indent="0">
              <a:buNone/>
              <a:defRPr sz="1920" b="1"/>
            </a:lvl4pPr>
            <a:lvl5pPr marL="2194560" indent="0">
              <a:buNone/>
              <a:defRPr sz="1920" b="1"/>
            </a:lvl5pPr>
            <a:lvl6pPr marL="2743200" indent="0">
              <a:buNone/>
              <a:defRPr sz="1920" b="1"/>
            </a:lvl6pPr>
            <a:lvl7pPr marL="3291840" indent="0">
              <a:buNone/>
              <a:defRPr sz="1920" b="1"/>
            </a:lvl7pPr>
            <a:lvl8pPr marL="3840480" indent="0">
              <a:buNone/>
              <a:defRPr sz="1920" b="1"/>
            </a:lvl8pPr>
            <a:lvl9pPr marL="4389120" indent="0">
              <a:buNone/>
              <a:defRPr sz="192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406640" y="3006090"/>
            <a:ext cx="6219826" cy="442150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3">
            <a:extLst>
              <a:ext uri="{FF2B5EF4-FFF2-40B4-BE49-F238E27FC236}">
                <a16:creationId xmlns="" xmlns:a16="http://schemas.microsoft.com/office/drawing/2014/main" id="{EE93B038-4274-44F7-83FF-F32FD370C4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Footer Placeholder 4">
            <a:extLst>
              <a:ext uri="{FF2B5EF4-FFF2-40B4-BE49-F238E27FC236}">
                <a16:creationId xmlns="" xmlns:a16="http://schemas.microsoft.com/office/drawing/2014/main" id="{D1144C01-A601-4628-B1C2-939002F51D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Slide Number Placeholder 5">
            <a:extLst>
              <a:ext uri="{FF2B5EF4-FFF2-40B4-BE49-F238E27FC236}">
                <a16:creationId xmlns="" xmlns:a16="http://schemas.microsoft.com/office/drawing/2014/main" id="{BBFFAFA6-2940-4D16-9BFE-272E111B22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AF0184-07BC-4DFB-8F85-62EDEC077E65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598119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3">
            <a:extLst>
              <a:ext uri="{FF2B5EF4-FFF2-40B4-BE49-F238E27FC236}">
                <a16:creationId xmlns="" xmlns:a16="http://schemas.microsoft.com/office/drawing/2014/main" id="{CDF9B0CB-FB06-4B02-888C-ABC58E03E6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Footer Placeholder 4">
            <a:extLst>
              <a:ext uri="{FF2B5EF4-FFF2-40B4-BE49-F238E27FC236}">
                <a16:creationId xmlns="" xmlns:a16="http://schemas.microsoft.com/office/drawing/2014/main" id="{D3EE6781-FB8A-4CCF-BC00-BDA9C6C7DF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Slide Number Placeholder 5">
            <a:extLst>
              <a:ext uri="{FF2B5EF4-FFF2-40B4-BE49-F238E27FC236}">
                <a16:creationId xmlns="" xmlns:a16="http://schemas.microsoft.com/office/drawing/2014/main" id="{3FF00CA7-5193-4FE8-8224-73E66C61A4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C0E714-B3B6-4CF9-9895-1396D54D7A36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3535807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="" xmlns:a16="http://schemas.microsoft.com/office/drawing/2014/main" id="{5A2B9323-B321-45C2-9790-AD7C9EB185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Footer Placeholder 4">
            <a:extLst>
              <a:ext uri="{FF2B5EF4-FFF2-40B4-BE49-F238E27FC236}">
                <a16:creationId xmlns="" xmlns:a16="http://schemas.microsoft.com/office/drawing/2014/main" id="{BCEA593E-6A41-4EA9-9B3E-37A080ADAE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Slide Number Placeholder 5">
            <a:extLst>
              <a:ext uri="{FF2B5EF4-FFF2-40B4-BE49-F238E27FC236}">
                <a16:creationId xmlns="" xmlns:a16="http://schemas.microsoft.com/office/drawing/2014/main" id="{E7E5C001-E796-4732-A53C-1416E1A59F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92B41A-7CE3-4D16-A276-ECA1A13DE62F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5221595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5">
            <a:lum/>
          </a:blip>
          <a:srcRect/>
          <a:stretch>
            <a:fillRect l="-12000" r="-1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="" xmlns:a16="http://schemas.microsoft.com/office/drawing/2014/main" id="{462C22BD-4D51-438D-90A9-3C9601EF0E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06475" y="438150"/>
            <a:ext cx="12617450" cy="15906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8C2464B2-3329-4719-8F99-8164A5F507F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06475" y="2190750"/>
            <a:ext cx="12617450" cy="52212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B4425700-D2C4-49C8-9101-4CC950C0968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006475" y="7627938"/>
            <a:ext cx="3290888" cy="4381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44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3AFD77EB-D115-4AED-8FE2-EE0FC04DEFD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846638" y="7627938"/>
            <a:ext cx="4937125" cy="4381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44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FC3A99BC-8E79-488A-9545-07B4BD2A95E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333038" y="7627938"/>
            <a:ext cx="3290887" cy="4381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44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F8906C83-872F-4FDC-B456-17B4B213FC7D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54" r:id="rId1"/>
    <p:sldLayoutId id="2147483855" r:id="rId2"/>
    <p:sldLayoutId id="2147483866" r:id="rId3"/>
    <p:sldLayoutId id="2147483865" r:id="rId4"/>
    <p:sldLayoutId id="2147483856" r:id="rId5"/>
    <p:sldLayoutId id="2147483857" r:id="rId6"/>
    <p:sldLayoutId id="2147483858" r:id="rId7"/>
    <p:sldLayoutId id="2147483859" r:id="rId8"/>
    <p:sldLayoutId id="2147483860" r:id="rId9"/>
    <p:sldLayoutId id="2147483861" r:id="rId10"/>
    <p:sldLayoutId id="2147483862" r:id="rId11"/>
    <p:sldLayoutId id="2147483863" r:id="rId12"/>
    <p:sldLayoutId id="2147483864" r:id="rId13"/>
  </p:sldLayoutIdLst>
  <p:txStyles>
    <p:titleStyle>
      <a:lvl1pPr algn="l" defTabSz="1096963" rtl="0" fontAlgn="base">
        <a:lnSpc>
          <a:spcPct val="90000"/>
        </a:lnSpc>
        <a:spcBef>
          <a:spcPct val="0"/>
        </a:spcBef>
        <a:spcAft>
          <a:spcPct val="0"/>
        </a:spcAft>
        <a:defRPr sz="5200" kern="1200">
          <a:solidFill>
            <a:schemeClr val="tx1"/>
          </a:solidFill>
          <a:latin typeface="+mj-lt"/>
          <a:ea typeface="+mj-ea"/>
          <a:cs typeface="+mj-cs"/>
        </a:defRPr>
      </a:lvl1pPr>
      <a:lvl2pPr algn="l" defTabSz="1096963" rtl="0" fontAlgn="base">
        <a:lnSpc>
          <a:spcPct val="90000"/>
        </a:lnSpc>
        <a:spcBef>
          <a:spcPct val="0"/>
        </a:spcBef>
        <a:spcAft>
          <a:spcPct val="0"/>
        </a:spcAft>
        <a:defRPr sz="5200">
          <a:solidFill>
            <a:schemeClr val="tx1"/>
          </a:solidFill>
          <a:latin typeface="Calibri Light" panose="020F0302020204030204" pitchFamily="34" charset="0"/>
        </a:defRPr>
      </a:lvl2pPr>
      <a:lvl3pPr algn="l" defTabSz="1096963" rtl="0" fontAlgn="base">
        <a:lnSpc>
          <a:spcPct val="90000"/>
        </a:lnSpc>
        <a:spcBef>
          <a:spcPct val="0"/>
        </a:spcBef>
        <a:spcAft>
          <a:spcPct val="0"/>
        </a:spcAft>
        <a:defRPr sz="5200">
          <a:solidFill>
            <a:schemeClr val="tx1"/>
          </a:solidFill>
          <a:latin typeface="Calibri Light" panose="020F0302020204030204" pitchFamily="34" charset="0"/>
        </a:defRPr>
      </a:lvl3pPr>
      <a:lvl4pPr algn="l" defTabSz="1096963" rtl="0" fontAlgn="base">
        <a:lnSpc>
          <a:spcPct val="90000"/>
        </a:lnSpc>
        <a:spcBef>
          <a:spcPct val="0"/>
        </a:spcBef>
        <a:spcAft>
          <a:spcPct val="0"/>
        </a:spcAft>
        <a:defRPr sz="5200">
          <a:solidFill>
            <a:schemeClr val="tx1"/>
          </a:solidFill>
          <a:latin typeface="Calibri Light" panose="020F0302020204030204" pitchFamily="34" charset="0"/>
        </a:defRPr>
      </a:lvl4pPr>
      <a:lvl5pPr algn="l" defTabSz="1096963" rtl="0" fontAlgn="base">
        <a:lnSpc>
          <a:spcPct val="90000"/>
        </a:lnSpc>
        <a:spcBef>
          <a:spcPct val="0"/>
        </a:spcBef>
        <a:spcAft>
          <a:spcPct val="0"/>
        </a:spcAft>
        <a:defRPr sz="5200">
          <a:solidFill>
            <a:schemeClr val="tx1"/>
          </a:solidFill>
          <a:latin typeface="Calibri Light" panose="020F0302020204030204" pitchFamily="34" charset="0"/>
        </a:defRPr>
      </a:lvl5pPr>
      <a:lvl6pPr marL="457200" algn="l" defTabSz="1096963" rtl="0" fontAlgn="base">
        <a:lnSpc>
          <a:spcPct val="90000"/>
        </a:lnSpc>
        <a:spcBef>
          <a:spcPct val="0"/>
        </a:spcBef>
        <a:spcAft>
          <a:spcPct val="0"/>
        </a:spcAft>
        <a:defRPr sz="5200">
          <a:solidFill>
            <a:schemeClr val="tx1"/>
          </a:solidFill>
          <a:latin typeface="Calibri Light" panose="020F0302020204030204" pitchFamily="34" charset="0"/>
        </a:defRPr>
      </a:lvl6pPr>
      <a:lvl7pPr marL="914400" algn="l" defTabSz="1096963" rtl="0" fontAlgn="base">
        <a:lnSpc>
          <a:spcPct val="90000"/>
        </a:lnSpc>
        <a:spcBef>
          <a:spcPct val="0"/>
        </a:spcBef>
        <a:spcAft>
          <a:spcPct val="0"/>
        </a:spcAft>
        <a:defRPr sz="5200">
          <a:solidFill>
            <a:schemeClr val="tx1"/>
          </a:solidFill>
          <a:latin typeface="Calibri Light" panose="020F0302020204030204" pitchFamily="34" charset="0"/>
        </a:defRPr>
      </a:lvl7pPr>
      <a:lvl8pPr marL="1371600" algn="l" defTabSz="1096963" rtl="0" fontAlgn="base">
        <a:lnSpc>
          <a:spcPct val="90000"/>
        </a:lnSpc>
        <a:spcBef>
          <a:spcPct val="0"/>
        </a:spcBef>
        <a:spcAft>
          <a:spcPct val="0"/>
        </a:spcAft>
        <a:defRPr sz="5200">
          <a:solidFill>
            <a:schemeClr val="tx1"/>
          </a:solidFill>
          <a:latin typeface="Calibri Light" panose="020F0302020204030204" pitchFamily="34" charset="0"/>
        </a:defRPr>
      </a:lvl8pPr>
      <a:lvl9pPr marL="1828800" algn="l" defTabSz="1096963" rtl="0" fontAlgn="base">
        <a:lnSpc>
          <a:spcPct val="90000"/>
        </a:lnSpc>
        <a:spcBef>
          <a:spcPct val="0"/>
        </a:spcBef>
        <a:spcAft>
          <a:spcPct val="0"/>
        </a:spcAft>
        <a:defRPr sz="52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73050" indent="-273050" algn="l" defTabSz="1096963" rtl="0" fontAlgn="base">
        <a:lnSpc>
          <a:spcPct val="90000"/>
        </a:lnSpc>
        <a:spcBef>
          <a:spcPts val="1200"/>
        </a:spcBef>
        <a:spcAft>
          <a:spcPct val="0"/>
        </a:spcAft>
        <a:buFont typeface="Arial" panose="020B0604020202020204" pitchFamily="34" charset="0"/>
        <a:buChar char="•"/>
        <a:defRPr sz="3300" kern="1200">
          <a:solidFill>
            <a:schemeClr val="tx1"/>
          </a:solidFill>
          <a:latin typeface="+mn-lt"/>
          <a:ea typeface="+mn-ea"/>
          <a:cs typeface="+mn-cs"/>
        </a:defRPr>
      </a:lvl1pPr>
      <a:lvl2pPr marL="822325" indent="-273050" algn="l" defTabSz="1096963" rtl="0" fontAlgn="base">
        <a:lnSpc>
          <a:spcPct val="90000"/>
        </a:lnSpc>
        <a:spcBef>
          <a:spcPts val="6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371600" indent="-273050" algn="l" defTabSz="1096963" rtl="0" fontAlgn="base">
        <a:lnSpc>
          <a:spcPct val="90000"/>
        </a:lnSpc>
        <a:spcBef>
          <a:spcPts val="6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919288" indent="-273050" algn="l" defTabSz="1096963" rtl="0" fontAlgn="base">
        <a:lnSpc>
          <a:spcPct val="90000"/>
        </a:lnSpc>
        <a:spcBef>
          <a:spcPts val="600"/>
        </a:spcBef>
        <a:spcAft>
          <a:spcPct val="0"/>
        </a:spcAft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468563" indent="-273050" algn="l" defTabSz="1096963" rtl="0" fontAlgn="base">
        <a:lnSpc>
          <a:spcPct val="90000"/>
        </a:lnSpc>
        <a:spcBef>
          <a:spcPts val="600"/>
        </a:spcBef>
        <a:spcAft>
          <a:spcPct val="0"/>
        </a:spcAft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3017520" indent="-274320" algn="l" defTabSz="109728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2160" kern="1200">
          <a:solidFill>
            <a:schemeClr val="tx1"/>
          </a:solidFill>
          <a:latin typeface="+mn-lt"/>
          <a:ea typeface="+mn-ea"/>
          <a:cs typeface="+mn-cs"/>
        </a:defRPr>
      </a:lvl6pPr>
      <a:lvl7pPr marL="3566160" indent="-274320" algn="l" defTabSz="109728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2160" kern="1200">
          <a:solidFill>
            <a:schemeClr val="tx1"/>
          </a:solidFill>
          <a:latin typeface="+mn-lt"/>
          <a:ea typeface="+mn-ea"/>
          <a:cs typeface="+mn-cs"/>
        </a:defRPr>
      </a:lvl7pPr>
      <a:lvl8pPr marL="4114800" indent="-274320" algn="l" defTabSz="109728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2160" kern="1200">
          <a:solidFill>
            <a:schemeClr val="tx1"/>
          </a:solidFill>
          <a:latin typeface="+mn-lt"/>
          <a:ea typeface="+mn-ea"/>
          <a:cs typeface="+mn-cs"/>
        </a:defRPr>
      </a:lvl8pPr>
      <a:lvl9pPr marL="4663440" indent="-274320" algn="l" defTabSz="109728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216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9728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algn="l" defTabSz="109728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2pPr>
      <a:lvl3pPr marL="1097280" algn="l" defTabSz="109728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3pPr>
      <a:lvl4pPr marL="1645920" algn="l" defTabSz="109728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4pPr>
      <a:lvl5pPr marL="2194560" algn="l" defTabSz="109728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5pPr>
      <a:lvl6pPr marL="2743200" algn="l" defTabSz="109728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6pPr>
      <a:lvl7pPr marL="3291840" algn="l" defTabSz="109728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7pPr>
      <a:lvl8pPr marL="3840480" algn="l" defTabSz="109728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8pPr>
      <a:lvl9pPr marL="4389120" algn="l" defTabSz="109728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6.wmf"/><Relationship Id="rId2" Type="http://schemas.openxmlformats.org/officeDocument/2006/relationships/slideLayout" Target="../slideLayouts/slideLayout9.xml"/><Relationship Id="rId1" Type="http://schemas.openxmlformats.org/officeDocument/2006/relationships/audio" Target="file:///E:\MP3\Nhac%20thieu%20nhi\Thuong%20lam%20thay%20co%20oi%20-%20Jolie%20Quynh%20Anh.mp3" TargetMode="External"/><Relationship Id="rId6" Type="http://schemas.openxmlformats.org/officeDocument/2006/relationships/image" Target="../media/image5.wmf"/><Relationship Id="rId5" Type="http://schemas.openxmlformats.org/officeDocument/2006/relationships/image" Target="../media/image4.wmf"/><Relationship Id="rId4" Type="http://schemas.openxmlformats.org/officeDocument/2006/relationships/image" Target="../media/image3.wmf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4"/>
          <p:cNvSpPr>
            <a:spLocks noChangeArrowheads="1"/>
          </p:cNvSpPr>
          <p:nvPr/>
        </p:nvSpPr>
        <p:spPr bwMode="auto">
          <a:xfrm>
            <a:off x="121920" y="-17146"/>
            <a:ext cx="295522" cy="4247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46300" tIns="73150" rIns="146300" bIns="73150" anchor="ctr">
            <a:spAutoFit/>
          </a:bodyPr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2051" name="Rectangle 6"/>
          <p:cNvSpPr>
            <a:spLocks noChangeArrowheads="1"/>
          </p:cNvSpPr>
          <p:nvPr/>
        </p:nvSpPr>
        <p:spPr bwMode="auto">
          <a:xfrm>
            <a:off x="121920" y="-17146"/>
            <a:ext cx="295522" cy="4247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46300" tIns="73150" rIns="146300" bIns="73150" anchor="ctr">
            <a:spAutoFit/>
          </a:bodyPr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2052" name="Rectangle 9"/>
          <p:cNvSpPr>
            <a:spLocks noChangeArrowheads="1"/>
          </p:cNvSpPr>
          <p:nvPr/>
        </p:nvSpPr>
        <p:spPr bwMode="auto">
          <a:xfrm>
            <a:off x="121920" y="-17146"/>
            <a:ext cx="295522" cy="4247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46300" tIns="73150" rIns="146300" bIns="73150" anchor="ctr">
            <a:spAutoFit/>
          </a:bodyPr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2053" name="Rectangle 12"/>
          <p:cNvSpPr>
            <a:spLocks noChangeArrowheads="1"/>
          </p:cNvSpPr>
          <p:nvPr/>
        </p:nvSpPr>
        <p:spPr bwMode="auto">
          <a:xfrm>
            <a:off x="121920" y="-17146"/>
            <a:ext cx="295522" cy="4247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46300" tIns="73150" rIns="146300" bIns="73150" anchor="ctr">
            <a:spAutoFit/>
          </a:bodyPr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2054" name="Rectangle 15"/>
          <p:cNvSpPr>
            <a:spLocks noChangeArrowheads="1"/>
          </p:cNvSpPr>
          <p:nvPr/>
        </p:nvSpPr>
        <p:spPr bwMode="auto">
          <a:xfrm>
            <a:off x="121920" y="-17146"/>
            <a:ext cx="295522" cy="4247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46300" tIns="73150" rIns="146300" bIns="73150" anchor="ctr">
            <a:spAutoFit/>
          </a:bodyPr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2055" name="Rectangle 28"/>
          <p:cNvSpPr>
            <a:spLocks noChangeArrowheads="1"/>
          </p:cNvSpPr>
          <p:nvPr/>
        </p:nvSpPr>
        <p:spPr bwMode="auto">
          <a:xfrm>
            <a:off x="121920" y="-17146"/>
            <a:ext cx="295522" cy="4247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46300" tIns="73150" rIns="146300" bIns="73150" anchor="ctr">
            <a:spAutoFit/>
          </a:bodyPr>
          <a:lstStyle/>
          <a:p>
            <a:endParaRPr lang="en-US">
              <a:latin typeface="Calibri" pitchFamily="34" charset="0"/>
            </a:endParaRPr>
          </a:p>
        </p:txBody>
      </p:sp>
      <p:grpSp>
        <p:nvGrpSpPr>
          <p:cNvPr id="2" name="Group 18"/>
          <p:cNvGrpSpPr>
            <a:grpSpLocks/>
          </p:cNvGrpSpPr>
          <p:nvPr/>
        </p:nvGrpSpPr>
        <p:grpSpPr bwMode="auto">
          <a:xfrm>
            <a:off x="487680" y="1188720"/>
            <a:ext cx="4389120" cy="2468880"/>
            <a:chOff x="5225" y="9335"/>
            <a:chExt cx="2520" cy="1750"/>
          </a:xfrm>
        </p:grpSpPr>
        <p:sp>
          <p:nvSpPr>
            <p:cNvPr id="22" name="AutoShape 27" descr="2"/>
            <p:cNvSpPr>
              <a:spLocks noChangeArrowheads="1"/>
            </p:cNvSpPr>
            <p:nvPr/>
          </p:nvSpPr>
          <p:spPr bwMode="auto">
            <a:xfrm>
              <a:off x="5225" y="10187"/>
              <a:ext cx="2520" cy="898"/>
            </a:xfrm>
            <a:prstGeom prst="wave">
              <a:avLst>
                <a:gd name="adj1" fmla="val 20644"/>
                <a:gd name="adj2" fmla="val 0"/>
              </a:avLst>
            </a:prstGeom>
            <a:blipFill dpi="0" rotWithShape="0">
              <a:blip r:embed="rId3" cstate="print"/>
              <a:srcRect/>
              <a:stretch>
                <a:fillRect/>
              </a:stretch>
            </a:blipFill>
            <a:ln w="9525">
              <a:noFill/>
              <a:round/>
              <a:headEnd/>
              <a:tailEnd/>
            </a:ln>
            <a:effectLst>
              <a:outerShdw dist="107763" dir="2700000" algn="ctr" rotWithShape="0">
                <a:srgbClr val="C0C0C0"/>
              </a:outerShdw>
            </a:effectLst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</a:endParaRPr>
            </a:p>
          </p:txBody>
        </p:sp>
        <p:pic>
          <p:nvPicPr>
            <p:cNvPr id="2063" name="Picture 26" descr="cosmoS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6302" y="9335"/>
              <a:ext cx="1080" cy="8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064" name="Picture 25" descr="BOOK2"/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6014" y="10122"/>
              <a:ext cx="1260" cy="9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065" name="Picture 24" descr="BOOK1"/>
            <p:cNvPicPr>
              <a:picLocks noChangeAspect="1" noChangeArrowheads="1"/>
            </p:cNvPicPr>
            <p:nvPr/>
          </p:nvPicPr>
          <p:blipFill>
            <a:blip r:embed="rId6"/>
            <a:srcRect/>
            <a:stretch>
              <a:fillRect/>
            </a:stretch>
          </p:blipFill>
          <p:spPr bwMode="auto">
            <a:xfrm>
              <a:off x="5842" y="9848"/>
              <a:ext cx="1635" cy="79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066" name="Picture 23" descr="QUILLPEN"/>
            <p:cNvPicPr>
              <a:picLocks noChangeAspect="1" noChangeArrowheads="1"/>
            </p:cNvPicPr>
            <p:nvPr/>
          </p:nvPicPr>
          <p:blipFill>
            <a:blip r:embed="rId7"/>
            <a:srcRect/>
            <a:stretch>
              <a:fillRect/>
            </a:stretch>
          </p:blipFill>
          <p:spPr bwMode="auto">
            <a:xfrm>
              <a:off x="5615" y="9336"/>
              <a:ext cx="702" cy="13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2067" name="Text Box 22"/>
            <p:cNvSpPr txBox="1">
              <a:spLocks noChangeArrowheads="1"/>
            </p:cNvSpPr>
            <p:nvPr/>
          </p:nvSpPr>
          <p:spPr bwMode="auto">
            <a:xfrm>
              <a:off x="5867" y="9897"/>
              <a:ext cx="900" cy="5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r"/>
              <a:r>
                <a:rPr lang="en-US" sz="1300" b="1" dirty="0">
                  <a:latin typeface="VnBangkok" pitchFamily="2" charset="0"/>
                  <a:cs typeface="Times New Roman" pitchFamily="18" charset="0"/>
                </a:rPr>
                <a:t> </a:t>
              </a:r>
              <a:endParaRPr lang="en-US" sz="7700" dirty="0">
                <a:cs typeface="Times New Roman" pitchFamily="18" charset="0"/>
              </a:endParaRPr>
            </a:p>
          </p:txBody>
        </p:sp>
        <p:sp>
          <p:nvSpPr>
            <p:cNvPr id="2068" name="Text Box 21"/>
            <p:cNvSpPr txBox="1">
              <a:spLocks noChangeArrowheads="1"/>
            </p:cNvSpPr>
            <p:nvPr/>
          </p:nvSpPr>
          <p:spPr bwMode="auto">
            <a:xfrm>
              <a:off x="6665" y="9863"/>
              <a:ext cx="577" cy="37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7700" dirty="0"/>
            </a:p>
          </p:txBody>
        </p:sp>
        <p:sp>
          <p:nvSpPr>
            <p:cNvPr id="2069" name="WordArt 20"/>
            <p:cNvSpPr>
              <a:spLocks noChangeArrowheads="1" noChangeShapeType="1" noTextEdit="1"/>
            </p:cNvSpPr>
            <p:nvPr/>
          </p:nvSpPr>
          <p:spPr bwMode="auto">
            <a:xfrm rot="1334491">
              <a:off x="6130" y="10696"/>
              <a:ext cx="600" cy="125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9282"/>
                </a:avLst>
              </a:prstTxWarp>
            </a:bodyPr>
            <a:lstStyle/>
            <a:p>
              <a:pPr algn="ctr"/>
              <a:r>
                <a:rPr lang="en-US" b="1" kern="10">
                  <a:ln w="9525">
                    <a:noFill/>
                    <a:round/>
                    <a:headEnd/>
                    <a:tailEnd/>
                  </a:ln>
                  <a:solidFill>
                    <a:srgbClr val="FFFFFF"/>
                  </a:solidFill>
                  <a:latin typeface="VNbritannic"/>
                </a:rPr>
                <a:t>NÀM </a:t>
              </a:r>
            </a:p>
          </p:txBody>
        </p:sp>
        <p:sp>
          <p:nvSpPr>
            <p:cNvPr id="2070" name="Text Box 19"/>
            <p:cNvSpPr txBox="1">
              <a:spLocks noChangeArrowheads="1"/>
            </p:cNvSpPr>
            <p:nvPr/>
          </p:nvSpPr>
          <p:spPr bwMode="auto">
            <a:xfrm>
              <a:off x="6623" y="10049"/>
              <a:ext cx="720" cy="5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7700" dirty="0"/>
            </a:p>
          </p:txBody>
        </p:sp>
      </p:grpSp>
      <p:sp>
        <p:nvSpPr>
          <p:cNvPr id="6" name="Thuong lam thay co oi - Jolie Quynh Anh.mp3">
            <a:hlinkClick r:id="" action="ppaction://media"/>
          </p:cNvPr>
          <p:cNvSpPr>
            <a:spLocks noRot="1" noChangeAspect="1"/>
          </p:cNvSpPr>
          <p:nvPr>
            <a:audioFile r:link="rId1"/>
          </p:nvPr>
        </p:nvSpPr>
        <p:spPr bwMode="auto">
          <a:xfrm>
            <a:off x="-1072516" y="7728586"/>
            <a:ext cx="975360" cy="7315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46300" tIns="73150" rIns="146300" bIns="73150"/>
          <a:lstStyle/>
          <a:p>
            <a:endParaRPr lang="en-US"/>
          </a:p>
        </p:txBody>
      </p:sp>
      <p:sp>
        <p:nvSpPr>
          <p:cNvPr id="2058" name="WordArt 21"/>
          <p:cNvSpPr>
            <a:spLocks noChangeArrowheads="1" noChangeShapeType="1" noTextEdit="1"/>
          </p:cNvSpPr>
          <p:nvPr/>
        </p:nvSpPr>
        <p:spPr bwMode="auto">
          <a:xfrm>
            <a:off x="8534400" y="1554480"/>
            <a:ext cx="5379720" cy="2103120"/>
          </a:xfrm>
          <a:prstGeom prst="rect">
            <a:avLst/>
          </a:prstGeom>
        </p:spPr>
        <p:txBody>
          <a:bodyPr wrap="none" lIns="109728" tIns="54864" rIns="109728" bIns="54864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endParaRPr lang="en-US" sz="5800" b="1" kern="10" dirty="0">
              <a:ln w="9525">
                <a:solidFill>
                  <a:srgbClr val="0000FF"/>
                </a:solidFill>
                <a:round/>
                <a:headEnd/>
                <a:tailEnd/>
              </a:ln>
              <a:solidFill>
                <a:srgbClr val="000000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2062" name="WordArt 24"/>
          <p:cNvSpPr>
            <a:spLocks noChangeArrowheads="1" noChangeShapeType="1" noTextEdit="1"/>
          </p:cNvSpPr>
          <p:nvPr/>
        </p:nvSpPr>
        <p:spPr bwMode="auto">
          <a:xfrm>
            <a:off x="701040" y="4855846"/>
            <a:ext cx="12445366" cy="1489710"/>
          </a:xfrm>
          <a:prstGeom prst="rect">
            <a:avLst/>
          </a:prstGeom>
        </p:spPr>
        <p:txBody>
          <a:bodyPr wrap="none" lIns="109728" tIns="54864" rIns="109728" bIns="54864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it-IT" sz="6000" b="1" kern="10" dirty="0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CHIA CHO SỐ CÓ HAI CHỮ SỐ</a:t>
            </a:r>
            <a:endParaRPr lang="vi-VN" sz="6000" b="1" kern="10" dirty="0">
              <a:ln w="9525">
                <a:solidFill>
                  <a:srgbClr val="FF00FF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60" name="WordArt 20"/>
          <p:cNvSpPr>
            <a:spLocks noChangeArrowheads="1" noChangeShapeType="1" noTextEdit="1"/>
          </p:cNvSpPr>
          <p:nvPr/>
        </p:nvSpPr>
        <p:spPr bwMode="auto">
          <a:xfrm>
            <a:off x="2438400" y="243840"/>
            <a:ext cx="10728960" cy="952500"/>
          </a:xfrm>
          <a:prstGeom prst="rect">
            <a:avLst/>
          </a:prstGeom>
        </p:spPr>
        <p:txBody>
          <a:bodyPr wrap="none" lIns="109728" tIns="54864" rIns="109728" bIns="54864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5800" b="1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TRƯỜNG TIỂU </a:t>
            </a:r>
            <a:r>
              <a:rPr lang="vi-VN" sz="5800" b="1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HỌC </a:t>
            </a:r>
            <a:r>
              <a:rPr lang="en-US" sz="5800" b="1" kern="10" smtClean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GIANG BIÊN</a:t>
            </a:r>
            <a:endParaRPr lang="en-US" sz="5800" b="1" kern="10" dirty="0">
              <a:ln w="9525">
                <a:solidFill>
                  <a:srgbClr val="FF0000"/>
                </a:solidFill>
                <a:round/>
                <a:headEnd/>
                <a:tailEnd/>
              </a:ln>
              <a:solidFill>
                <a:srgbClr val="000000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2061" name="TextBox 23"/>
          <p:cNvSpPr txBox="1">
            <a:spLocks noChangeArrowheads="1"/>
          </p:cNvSpPr>
          <p:nvPr/>
        </p:nvSpPr>
        <p:spPr bwMode="auto">
          <a:xfrm>
            <a:off x="5309236" y="2005966"/>
            <a:ext cx="5490210" cy="11326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46300" tIns="73150" rIns="146300" bIns="73150">
            <a:spAutoFit/>
          </a:bodyPr>
          <a:lstStyle/>
          <a:p>
            <a:pPr algn="ctr"/>
            <a:r>
              <a:rPr lang="en-US" sz="64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TOÁN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6" dur="2000"/>
                                        <p:tgtEl>
                                          <p:spTgt spid="20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  <p:bldLst>
      <p:bldP spid="2062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>
            <a:extLst>
              <a:ext uri="{FF2B5EF4-FFF2-40B4-BE49-F238E27FC236}">
                <a16:creationId xmlns="" xmlns:a16="http://schemas.microsoft.com/office/drawing/2014/main" id="{FB0C3E2A-91C5-4E8F-A4E0-3196DF69562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93925" y="2024063"/>
            <a:ext cx="3292475" cy="3508375"/>
          </a:xfrm>
          <a:prstGeom prst="rect">
            <a:avLst/>
          </a:prstGeom>
          <a:noFill/>
          <a:ln>
            <a:noFill/>
          </a:ln>
        </p:spPr>
        <p:txBody>
          <a:bodyPr lIns="124917" tIns="62459" rIns="124917" bIns="62459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3700">
                <a:solidFill>
                  <a:schemeClr val="tx2"/>
                </a:solidFill>
                <a:latin typeface="Candara" panose="020E0502030303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3400">
                <a:solidFill>
                  <a:schemeClr val="tx2"/>
                </a:solidFill>
                <a:latin typeface="Candara" panose="020E0502030303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3100">
                <a:solidFill>
                  <a:schemeClr val="tx2"/>
                </a:solidFill>
                <a:latin typeface="Candara" panose="020E0502030303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800">
                <a:solidFill>
                  <a:schemeClr val="tx2"/>
                </a:solidFill>
                <a:latin typeface="Candara" panose="020E0502030303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9pPr>
          </a:lstStyle>
          <a:p>
            <a:pPr eaLnBrk="1" fontAlgn="auto" hangingPunct="1">
              <a:spcBef>
                <a:spcPct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lang="en-US" altLang="en-US" sz="4396" b="1">
                <a:solidFill>
                  <a:schemeClr val="tx1"/>
                </a:solidFill>
                <a:latin typeface="Times New Roman" panose="02020603050405020304" pitchFamily="18" charset="0"/>
              </a:rPr>
              <a:t>672   21</a:t>
            </a:r>
          </a:p>
          <a:p>
            <a:pPr eaLnBrk="1" fontAlgn="auto" hangingPunct="1">
              <a:spcBef>
                <a:spcPct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lang="en-US" altLang="en-US" sz="4396" b="1">
                <a:solidFill>
                  <a:schemeClr val="tx1"/>
                </a:solidFill>
                <a:latin typeface="Times New Roman" panose="02020603050405020304" pitchFamily="18" charset="0"/>
              </a:rPr>
              <a:t>63     32</a:t>
            </a:r>
          </a:p>
          <a:p>
            <a:pPr eaLnBrk="1" fontAlgn="auto" hangingPunct="1">
              <a:spcBef>
                <a:spcPct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lang="en-US" altLang="en-US" sz="4396" b="1">
                <a:solidFill>
                  <a:schemeClr val="tx1"/>
                </a:solidFill>
                <a:latin typeface="Times New Roman" panose="02020603050405020304" pitchFamily="18" charset="0"/>
              </a:rPr>
              <a:t>  42</a:t>
            </a:r>
          </a:p>
          <a:p>
            <a:pPr eaLnBrk="1" fontAlgn="auto" hangingPunct="1">
              <a:spcBef>
                <a:spcPct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lang="en-US" altLang="en-US" sz="4396" b="1">
                <a:solidFill>
                  <a:schemeClr val="tx1"/>
                </a:solidFill>
                <a:latin typeface="Times New Roman" panose="02020603050405020304" pitchFamily="18" charset="0"/>
              </a:rPr>
              <a:t>  42</a:t>
            </a:r>
          </a:p>
          <a:p>
            <a:pPr eaLnBrk="1" fontAlgn="auto" hangingPunct="1">
              <a:spcBef>
                <a:spcPct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lang="en-US" altLang="en-US" sz="4396" b="1">
                <a:solidFill>
                  <a:schemeClr val="tx1"/>
                </a:solidFill>
                <a:latin typeface="Times New Roman" panose="02020603050405020304" pitchFamily="18" charset="0"/>
              </a:rPr>
              <a:t>    0</a:t>
            </a:r>
          </a:p>
        </p:txBody>
      </p:sp>
      <p:sp>
        <p:nvSpPr>
          <p:cNvPr id="19459" name="Line 3">
            <a:extLst>
              <a:ext uri="{FF2B5EF4-FFF2-40B4-BE49-F238E27FC236}">
                <a16:creationId xmlns="" xmlns:a16="http://schemas.microsoft.com/office/drawing/2014/main" id="{D0B3BB61-E464-4065-8659-D34F7A063FC7}"/>
              </a:ext>
            </a:extLst>
          </p:cNvPr>
          <p:cNvSpPr>
            <a:spLocks noChangeShapeType="1"/>
          </p:cNvSpPr>
          <p:nvPr/>
        </p:nvSpPr>
        <p:spPr bwMode="auto">
          <a:xfrm>
            <a:off x="3355975" y="2105025"/>
            <a:ext cx="0" cy="8842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lIns="124917" tIns="62459" rIns="124917" bIns="62459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vi-VN" sz="1582">
              <a:latin typeface="+mn-lt"/>
            </a:endParaRPr>
          </a:p>
        </p:txBody>
      </p:sp>
      <p:sp>
        <p:nvSpPr>
          <p:cNvPr id="19460" name="Line 4">
            <a:extLst>
              <a:ext uri="{FF2B5EF4-FFF2-40B4-BE49-F238E27FC236}">
                <a16:creationId xmlns="" xmlns:a16="http://schemas.microsoft.com/office/drawing/2014/main" id="{CC14A408-E488-4AAA-B5FB-16D6B2D9B5B7}"/>
              </a:ext>
            </a:extLst>
          </p:cNvPr>
          <p:cNvSpPr>
            <a:spLocks noChangeShapeType="1"/>
          </p:cNvSpPr>
          <p:nvPr/>
        </p:nvSpPr>
        <p:spPr bwMode="auto">
          <a:xfrm>
            <a:off x="3355975" y="2708275"/>
            <a:ext cx="12207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lIns="124917" tIns="62459" rIns="124917" bIns="62459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vi-VN" sz="1582">
              <a:latin typeface="+mn-lt"/>
            </a:endParaRPr>
          </a:p>
        </p:txBody>
      </p:sp>
      <p:sp>
        <p:nvSpPr>
          <p:cNvPr id="19461" name="Line 5">
            <a:extLst>
              <a:ext uri="{FF2B5EF4-FFF2-40B4-BE49-F238E27FC236}">
                <a16:creationId xmlns="" xmlns:a16="http://schemas.microsoft.com/office/drawing/2014/main" id="{40EA14DA-5D9F-413D-B9D4-596269B08459}"/>
              </a:ext>
            </a:extLst>
          </p:cNvPr>
          <p:cNvSpPr>
            <a:spLocks noChangeShapeType="1"/>
          </p:cNvSpPr>
          <p:nvPr/>
        </p:nvSpPr>
        <p:spPr bwMode="auto">
          <a:xfrm>
            <a:off x="2193925" y="3378200"/>
            <a:ext cx="8524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lIns="124917" tIns="62459" rIns="124917" bIns="62459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vi-VN" sz="1582">
              <a:latin typeface="+mn-lt"/>
            </a:endParaRPr>
          </a:p>
        </p:txBody>
      </p:sp>
      <p:sp>
        <p:nvSpPr>
          <p:cNvPr id="19462" name="Line 6">
            <a:extLst>
              <a:ext uri="{FF2B5EF4-FFF2-40B4-BE49-F238E27FC236}">
                <a16:creationId xmlns="" xmlns:a16="http://schemas.microsoft.com/office/drawing/2014/main" id="{7B2C5511-EC09-4D24-8957-F4682CB15A30}"/>
              </a:ext>
            </a:extLst>
          </p:cNvPr>
          <p:cNvSpPr>
            <a:spLocks noChangeShapeType="1"/>
          </p:cNvSpPr>
          <p:nvPr/>
        </p:nvSpPr>
        <p:spPr bwMode="auto">
          <a:xfrm>
            <a:off x="2362330" y="4719619"/>
            <a:ext cx="85248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lIns="124917" tIns="62459" rIns="124917" bIns="62459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vi-VN" sz="1582">
              <a:latin typeface="+mn-lt"/>
            </a:endParaRPr>
          </a:p>
        </p:txBody>
      </p:sp>
      <p:sp>
        <p:nvSpPr>
          <p:cNvPr id="19463" name="Text Box 7">
            <a:extLst>
              <a:ext uri="{FF2B5EF4-FFF2-40B4-BE49-F238E27FC236}">
                <a16:creationId xmlns="" xmlns:a16="http://schemas.microsoft.com/office/drawing/2014/main" id="{D5844781-F617-4265-AFD5-0EB76565F2F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75350" y="2024063"/>
            <a:ext cx="2085975" cy="3508375"/>
          </a:xfrm>
          <a:prstGeom prst="rect">
            <a:avLst/>
          </a:prstGeom>
          <a:noFill/>
          <a:ln>
            <a:noFill/>
          </a:ln>
        </p:spPr>
        <p:txBody>
          <a:bodyPr wrap="none" lIns="124917" tIns="62459" rIns="124917" bIns="62459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3700">
                <a:solidFill>
                  <a:schemeClr val="tx2"/>
                </a:solidFill>
                <a:latin typeface="Candara" panose="020E0502030303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3400">
                <a:solidFill>
                  <a:schemeClr val="tx2"/>
                </a:solidFill>
                <a:latin typeface="Candara" panose="020E0502030303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3100">
                <a:solidFill>
                  <a:schemeClr val="tx2"/>
                </a:solidFill>
                <a:latin typeface="Candara" panose="020E0502030303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800">
                <a:solidFill>
                  <a:schemeClr val="tx2"/>
                </a:solidFill>
                <a:latin typeface="Candara" panose="020E0502030303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9pPr>
          </a:lstStyle>
          <a:p>
            <a:pPr eaLnBrk="1" fontAlgn="auto" hangingPunct="1">
              <a:spcBef>
                <a:spcPct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lang="en-US" altLang="en-US" sz="4396" b="1">
                <a:solidFill>
                  <a:srgbClr val="CC0066"/>
                </a:solidFill>
                <a:latin typeface="Times New Roman" panose="02020603050405020304" pitchFamily="18" charset="0"/>
              </a:rPr>
              <a:t>779   18</a:t>
            </a:r>
          </a:p>
          <a:p>
            <a:pPr eaLnBrk="1" fontAlgn="auto" hangingPunct="1">
              <a:spcBef>
                <a:spcPct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lang="en-US" altLang="en-US" sz="4396" b="1">
                <a:solidFill>
                  <a:srgbClr val="CC0066"/>
                </a:solidFill>
                <a:latin typeface="Times New Roman" panose="02020603050405020304" pitchFamily="18" charset="0"/>
              </a:rPr>
              <a:t>72     43</a:t>
            </a:r>
          </a:p>
          <a:p>
            <a:pPr eaLnBrk="1" fontAlgn="auto" hangingPunct="1">
              <a:spcBef>
                <a:spcPct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lang="en-US" altLang="en-US" sz="4396" b="1">
                <a:solidFill>
                  <a:srgbClr val="CC0066"/>
                </a:solidFill>
                <a:latin typeface="Times New Roman" panose="02020603050405020304" pitchFamily="18" charset="0"/>
              </a:rPr>
              <a:t>  59</a:t>
            </a:r>
          </a:p>
          <a:p>
            <a:pPr eaLnBrk="1" fontAlgn="auto" hangingPunct="1">
              <a:spcBef>
                <a:spcPct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lang="en-US" altLang="en-US" sz="4396" b="1">
                <a:solidFill>
                  <a:srgbClr val="CC0066"/>
                </a:solidFill>
                <a:latin typeface="Times New Roman" panose="02020603050405020304" pitchFamily="18" charset="0"/>
              </a:rPr>
              <a:t>  54</a:t>
            </a:r>
          </a:p>
          <a:p>
            <a:pPr eaLnBrk="1" fontAlgn="auto" hangingPunct="1">
              <a:spcBef>
                <a:spcPct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lang="en-US" altLang="en-US" sz="4396" b="1">
                <a:solidFill>
                  <a:srgbClr val="CC0066"/>
                </a:solidFill>
                <a:latin typeface="Times New Roman" panose="02020603050405020304" pitchFamily="18" charset="0"/>
              </a:rPr>
              <a:t>    5</a:t>
            </a:r>
          </a:p>
        </p:txBody>
      </p:sp>
      <p:sp>
        <p:nvSpPr>
          <p:cNvPr id="19464" name="Line 8">
            <a:extLst>
              <a:ext uri="{FF2B5EF4-FFF2-40B4-BE49-F238E27FC236}">
                <a16:creationId xmlns="" xmlns:a16="http://schemas.microsoft.com/office/drawing/2014/main" id="{469DD227-5421-4523-BF43-43D38F65A2EC}"/>
              </a:ext>
            </a:extLst>
          </p:cNvPr>
          <p:cNvSpPr>
            <a:spLocks noChangeShapeType="1"/>
          </p:cNvSpPr>
          <p:nvPr/>
        </p:nvSpPr>
        <p:spPr bwMode="auto">
          <a:xfrm>
            <a:off x="7200900" y="2105025"/>
            <a:ext cx="0" cy="8842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lIns="124917" tIns="62459" rIns="124917" bIns="62459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vi-VN" sz="1582">
              <a:latin typeface="+mn-lt"/>
            </a:endParaRPr>
          </a:p>
        </p:txBody>
      </p:sp>
      <p:sp>
        <p:nvSpPr>
          <p:cNvPr id="19465" name="Line 9">
            <a:extLst>
              <a:ext uri="{FF2B5EF4-FFF2-40B4-BE49-F238E27FC236}">
                <a16:creationId xmlns="" xmlns:a16="http://schemas.microsoft.com/office/drawing/2014/main" id="{355BEC51-EC3C-403F-AA64-B4755BB6474A}"/>
              </a:ext>
            </a:extLst>
          </p:cNvPr>
          <p:cNvSpPr>
            <a:spLocks noChangeShapeType="1"/>
          </p:cNvSpPr>
          <p:nvPr/>
        </p:nvSpPr>
        <p:spPr bwMode="auto">
          <a:xfrm>
            <a:off x="7192963" y="2708275"/>
            <a:ext cx="10969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lIns="124917" tIns="62459" rIns="124917" bIns="62459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vi-VN" sz="1582">
              <a:latin typeface="+mn-lt"/>
            </a:endParaRPr>
          </a:p>
        </p:txBody>
      </p:sp>
      <p:sp>
        <p:nvSpPr>
          <p:cNvPr id="19466" name="Line 10">
            <a:extLst>
              <a:ext uri="{FF2B5EF4-FFF2-40B4-BE49-F238E27FC236}">
                <a16:creationId xmlns="" xmlns:a16="http://schemas.microsoft.com/office/drawing/2014/main" id="{BEF566DB-2AA8-445C-A305-A1F65459A69F}"/>
              </a:ext>
            </a:extLst>
          </p:cNvPr>
          <p:cNvSpPr>
            <a:spLocks noChangeShapeType="1"/>
          </p:cNvSpPr>
          <p:nvPr/>
        </p:nvSpPr>
        <p:spPr bwMode="auto">
          <a:xfrm>
            <a:off x="6096000" y="3370263"/>
            <a:ext cx="73183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lIns="124917" tIns="62459" rIns="124917" bIns="62459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vi-VN" sz="1582">
              <a:latin typeface="+mn-lt"/>
            </a:endParaRPr>
          </a:p>
        </p:txBody>
      </p:sp>
      <p:sp>
        <p:nvSpPr>
          <p:cNvPr id="19467" name="Line 11">
            <a:extLst>
              <a:ext uri="{FF2B5EF4-FFF2-40B4-BE49-F238E27FC236}">
                <a16:creationId xmlns="" xmlns:a16="http://schemas.microsoft.com/office/drawing/2014/main" id="{7D220102-3473-4265-99F3-23F8DB173DE8}"/>
              </a:ext>
            </a:extLst>
          </p:cNvPr>
          <p:cNvSpPr>
            <a:spLocks noChangeShapeType="1"/>
          </p:cNvSpPr>
          <p:nvPr/>
        </p:nvSpPr>
        <p:spPr bwMode="auto">
          <a:xfrm>
            <a:off x="6262817" y="4800582"/>
            <a:ext cx="73183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lIns="124917" tIns="62459" rIns="124917" bIns="62459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vi-VN" sz="1582">
              <a:latin typeface="+mn-lt"/>
            </a:endParaRPr>
          </a:p>
        </p:txBody>
      </p:sp>
      <p:sp>
        <p:nvSpPr>
          <p:cNvPr id="18444" name="Text Box 12">
            <a:extLst>
              <a:ext uri="{FF2B5EF4-FFF2-40B4-BE49-F238E27FC236}">
                <a16:creationId xmlns="" xmlns:a16="http://schemas.microsoft.com/office/drawing/2014/main" id="{AEF12420-0D27-4A4D-BB04-7BA626ED870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8475" y="5292725"/>
            <a:ext cx="2489200" cy="1046163"/>
          </a:xfrm>
          <a:prstGeom prst="rect">
            <a:avLst/>
          </a:prstGeom>
          <a:noFill/>
          <a:ln>
            <a:noFill/>
          </a:ln>
        </p:spPr>
        <p:txBody>
          <a:bodyPr wrap="none" lIns="124917" tIns="62459" rIns="124917" bIns="62459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3700">
                <a:solidFill>
                  <a:schemeClr val="tx2"/>
                </a:solidFill>
                <a:latin typeface="Candara" panose="020E0502030303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3400">
                <a:solidFill>
                  <a:schemeClr val="tx2"/>
                </a:solidFill>
                <a:latin typeface="Candara" panose="020E0502030303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3100">
                <a:solidFill>
                  <a:schemeClr val="tx2"/>
                </a:solidFill>
                <a:latin typeface="Candara" panose="020E0502030303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800">
                <a:solidFill>
                  <a:schemeClr val="tx2"/>
                </a:solidFill>
                <a:latin typeface="Candara" panose="020E0502030303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9pPr>
          </a:lstStyle>
          <a:p>
            <a:pPr eaLnBrk="1" fontAlgn="auto" hangingPunct="1">
              <a:spcBef>
                <a:spcPct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lang="en-US" altLang="en-US" sz="5978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Chú</a:t>
            </a:r>
            <a:r>
              <a:rPr lang="en-US" altLang="en-US" sz="5978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ý:</a:t>
            </a:r>
            <a:endParaRPr lang="en-US" altLang="en-US" sz="5978" b="1" dirty="0">
              <a:solidFill>
                <a:srgbClr val="FF0000"/>
              </a:solidFill>
              <a:latin typeface=".VnTime" pitchFamily="34" charset="0"/>
            </a:endParaRPr>
          </a:p>
        </p:txBody>
      </p:sp>
      <p:sp>
        <p:nvSpPr>
          <p:cNvPr id="18445" name="Text Box 13">
            <a:extLst>
              <a:ext uri="{FF2B5EF4-FFF2-40B4-BE49-F238E27FC236}">
                <a16:creationId xmlns="" xmlns:a16="http://schemas.microsoft.com/office/drawing/2014/main" id="{299B9DAD-81C8-49A2-8527-B7DD922B2F8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6099175"/>
            <a:ext cx="14385925" cy="1803400"/>
          </a:xfrm>
          <a:prstGeom prst="rect">
            <a:avLst/>
          </a:prstGeom>
          <a:noFill/>
          <a:ln>
            <a:noFill/>
          </a:ln>
        </p:spPr>
        <p:txBody>
          <a:bodyPr lIns="124917" tIns="62459" rIns="124917" bIns="62459">
            <a:spAutoFit/>
          </a:bodyPr>
          <a:lstStyle>
            <a:lvl1pPr marL="342900" indent="-34290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3700">
                <a:solidFill>
                  <a:schemeClr val="tx2"/>
                </a:solidFill>
                <a:latin typeface="Candara" panose="020E0502030303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3400">
                <a:solidFill>
                  <a:schemeClr val="tx2"/>
                </a:solidFill>
                <a:latin typeface="Candara" panose="020E0502030303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3100">
                <a:solidFill>
                  <a:schemeClr val="tx2"/>
                </a:solidFill>
                <a:latin typeface="Candara" panose="020E0502030303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800">
                <a:solidFill>
                  <a:schemeClr val="tx2"/>
                </a:solidFill>
                <a:latin typeface="Candara" panose="020E0502030303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9pPr>
          </a:lstStyle>
          <a:p>
            <a:pPr eaLnBrk="1" fontAlgn="auto" hangingPunct="1">
              <a:spcBef>
                <a:spcPct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lang="en-US" altLang="en-US" sz="545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 </a:t>
            </a:r>
            <a:r>
              <a:rPr lang="en-US" altLang="en-US" sz="545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Trong</a:t>
            </a:r>
            <a:r>
              <a:rPr lang="en-US" altLang="en-US" sz="545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545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các</a:t>
            </a:r>
            <a:r>
              <a:rPr lang="en-US" altLang="en-US" sz="545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545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phép</a:t>
            </a:r>
            <a:r>
              <a:rPr lang="en-US" altLang="en-US" sz="545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chia </a:t>
            </a:r>
            <a:r>
              <a:rPr lang="en-US" altLang="en-US" sz="545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trong</a:t>
            </a:r>
            <a:r>
              <a:rPr lang="en-US" altLang="en-US" sz="545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545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mỗi</a:t>
            </a:r>
            <a:r>
              <a:rPr lang="en-US" altLang="en-US" sz="545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545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lần</a:t>
            </a:r>
            <a:r>
              <a:rPr lang="en-US" altLang="en-US" sz="545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chia, </a:t>
            </a:r>
            <a:r>
              <a:rPr lang="en-US" altLang="en-US" sz="545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số</a:t>
            </a:r>
            <a:r>
              <a:rPr lang="en-US" altLang="en-US" sz="545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545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dư</a:t>
            </a:r>
            <a:r>
              <a:rPr lang="en-US" altLang="en-US" sz="545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545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luôn</a:t>
            </a:r>
            <a:r>
              <a:rPr lang="en-US" altLang="en-US" sz="545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545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nhỏ</a:t>
            </a:r>
            <a:r>
              <a:rPr lang="en-US" altLang="en-US" sz="545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545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hơn</a:t>
            </a:r>
            <a:r>
              <a:rPr lang="en-US" altLang="en-US" sz="545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545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số</a:t>
            </a:r>
            <a:r>
              <a:rPr lang="en-US" altLang="en-US" sz="545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chia</a:t>
            </a:r>
            <a:endParaRPr lang="en-US" altLang="en-US" sz="5450" b="1" dirty="0">
              <a:solidFill>
                <a:srgbClr val="FF0066"/>
              </a:solidFill>
              <a:latin typeface=".VnTime" pitchFamily="34" charset="0"/>
            </a:endParaRPr>
          </a:p>
        </p:txBody>
      </p:sp>
      <p:sp>
        <p:nvSpPr>
          <p:cNvPr id="17" name="Rectangle 12">
            <a:extLst>
              <a:ext uri="{FF2B5EF4-FFF2-40B4-BE49-F238E27FC236}">
                <a16:creationId xmlns="" xmlns:a16="http://schemas.microsoft.com/office/drawing/2014/main" id="{FC3DEA48-BB5D-4E51-9309-599BBDB428B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51038" y="0"/>
            <a:ext cx="11460162" cy="131603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lIns="124917" tIns="62459" rIns="124917" bIns="62459"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buFont typeface="Arial" charset="0"/>
              <a:buNone/>
              <a:defRPr/>
            </a:pPr>
            <a:r>
              <a:rPr lang="en-US" altLang="zh-CN" sz="3868" b="1" u="sng" dirty="0" err="1">
                <a:solidFill>
                  <a:srgbClr val="80008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SimSun" pitchFamily="2" charset="-122"/>
              </a:rPr>
              <a:t>Toán</a:t>
            </a:r>
            <a:r>
              <a:rPr lang="en-US" altLang="zh-CN" sz="3868" b="1" dirty="0">
                <a:solidFill>
                  <a:srgbClr val="80008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SimSun" pitchFamily="2" charset="-122"/>
              </a:rPr>
              <a:t>: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buFont typeface="Arial" charset="0"/>
              <a:buNone/>
              <a:defRPr/>
            </a:pPr>
            <a:r>
              <a:rPr lang="en-US" altLang="zh-CN" sz="3868" b="1" dirty="0">
                <a:solidFill>
                  <a:srgbClr val="80008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SimSun" pitchFamily="2" charset="-122"/>
              </a:rPr>
              <a:t>Chia </a:t>
            </a:r>
            <a:r>
              <a:rPr lang="en-US" altLang="zh-CN" sz="3868" b="1" dirty="0" err="1">
                <a:solidFill>
                  <a:srgbClr val="80008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SimSun" pitchFamily="2" charset="-122"/>
              </a:rPr>
              <a:t>cho</a:t>
            </a:r>
            <a:r>
              <a:rPr lang="en-US" altLang="zh-CN" sz="3868" b="1" dirty="0">
                <a:solidFill>
                  <a:srgbClr val="80008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3868" b="1" dirty="0" err="1">
                <a:solidFill>
                  <a:srgbClr val="80008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SimSun" pitchFamily="2" charset="-122"/>
              </a:rPr>
              <a:t>số</a:t>
            </a:r>
            <a:r>
              <a:rPr lang="en-US" altLang="zh-CN" sz="3868" b="1" dirty="0">
                <a:solidFill>
                  <a:srgbClr val="80008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3868" b="1" dirty="0" err="1">
                <a:solidFill>
                  <a:srgbClr val="80008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SimSun" pitchFamily="2" charset="-122"/>
              </a:rPr>
              <a:t>có</a:t>
            </a:r>
            <a:r>
              <a:rPr lang="en-US" altLang="zh-CN" sz="3868" b="1" dirty="0">
                <a:solidFill>
                  <a:srgbClr val="80008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3868" b="1" dirty="0" err="1">
                <a:solidFill>
                  <a:srgbClr val="80008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SimSun" pitchFamily="2" charset="-122"/>
              </a:rPr>
              <a:t>hai</a:t>
            </a:r>
            <a:r>
              <a:rPr lang="en-US" altLang="zh-CN" sz="3868" b="1" dirty="0">
                <a:solidFill>
                  <a:srgbClr val="80008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3868" b="1" dirty="0" err="1">
                <a:solidFill>
                  <a:srgbClr val="80008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SimSun" pitchFamily="2" charset="-122"/>
              </a:rPr>
              <a:t>chữ</a:t>
            </a:r>
            <a:r>
              <a:rPr lang="en-US" altLang="zh-CN" sz="3868" b="1" dirty="0">
                <a:solidFill>
                  <a:srgbClr val="80008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3868" b="1" dirty="0" err="1">
                <a:solidFill>
                  <a:srgbClr val="80008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SimSun" pitchFamily="2" charset="-122"/>
              </a:rPr>
              <a:t>số</a:t>
            </a:r>
            <a:endParaRPr lang="en-US" altLang="zh-CN" sz="3868" b="1" dirty="0">
              <a:solidFill>
                <a:srgbClr val="80008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ea typeface="SimSun" pitchFamily="2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1000"/>
                                        <p:tgtEl>
                                          <p:spTgt spid="184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184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184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4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Text Box 2">
            <a:extLst>
              <a:ext uri="{FF2B5EF4-FFF2-40B4-BE49-F238E27FC236}">
                <a16:creationId xmlns="" xmlns:a16="http://schemas.microsoft.com/office/drawing/2014/main" id="{FDD66FF8-1947-41DA-81D0-2E750A6A5B0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1663" y="1933575"/>
            <a:ext cx="5754687" cy="801688"/>
          </a:xfrm>
          <a:prstGeom prst="rect">
            <a:avLst/>
          </a:prstGeom>
          <a:noFill/>
          <a:ln>
            <a:noFill/>
          </a:ln>
        </p:spPr>
        <p:txBody>
          <a:bodyPr wrap="none" lIns="124917" tIns="62459" rIns="124917" bIns="62459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3700">
                <a:solidFill>
                  <a:schemeClr val="tx2"/>
                </a:solidFill>
                <a:latin typeface="Candara" panose="020E0502030303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3400">
                <a:solidFill>
                  <a:schemeClr val="tx2"/>
                </a:solidFill>
                <a:latin typeface="Candara" panose="020E0502030303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3100">
                <a:solidFill>
                  <a:schemeClr val="tx2"/>
                </a:solidFill>
                <a:latin typeface="Candara" panose="020E0502030303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800">
                <a:solidFill>
                  <a:schemeClr val="tx2"/>
                </a:solidFill>
                <a:latin typeface="Candara" panose="020E0502030303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9pPr>
          </a:lstStyle>
          <a:p>
            <a:pPr eaLnBrk="1" fontAlgn="auto" hangingPunct="1">
              <a:spcBef>
                <a:spcPct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lang="en-US" altLang="en-US" sz="4396" b="1" dirty="0" err="1">
                <a:solidFill>
                  <a:srgbClr val="33CC33"/>
                </a:solidFill>
                <a:latin typeface="Times New Roman" panose="02020603050405020304" pitchFamily="18" charset="0"/>
              </a:rPr>
              <a:t>Bài</a:t>
            </a:r>
            <a:r>
              <a:rPr lang="en-US" altLang="en-US" sz="4396" b="1" dirty="0">
                <a:solidFill>
                  <a:srgbClr val="33CC33"/>
                </a:solidFill>
                <a:latin typeface="Times New Roman" panose="02020603050405020304" pitchFamily="18" charset="0"/>
              </a:rPr>
              <a:t> 1: </a:t>
            </a:r>
            <a:r>
              <a:rPr lang="en-US" altLang="en-US" sz="4396" b="1" dirty="0" err="1">
                <a:solidFill>
                  <a:schemeClr val="hlink"/>
                </a:solidFill>
                <a:latin typeface="Times New Roman" panose="02020603050405020304" pitchFamily="18" charset="0"/>
              </a:rPr>
              <a:t>Đặt</a:t>
            </a:r>
            <a:r>
              <a:rPr lang="en-US" altLang="en-US" sz="4396" b="1" dirty="0">
                <a:solidFill>
                  <a:schemeClr val="hlink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4396" b="1" dirty="0" err="1">
                <a:solidFill>
                  <a:schemeClr val="hlink"/>
                </a:solidFill>
                <a:latin typeface="Times New Roman" panose="02020603050405020304" pitchFamily="18" charset="0"/>
              </a:rPr>
              <a:t>tính</a:t>
            </a:r>
            <a:r>
              <a:rPr lang="en-US" altLang="en-US" sz="4396" b="1" dirty="0">
                <a:solidFill>
                  <a:schemeClr val="hlink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4396" b="1" dirty="0" err="1">
                <a:solidFill>
                  <a:schemeClr val="hlink"/>
                </a:solidFill>
                <a:latin typeface="Times New Roman" panose="02020603050405020304" pitchFamily="18" charset="0"/>
              </a:rPr>
              <a:t>rồi</a:t>
            </a:r>
            <a:r>
              <a:rPr lang="en-US" altLang="en-US" sz="4396" b="1" dirty="0">
                <a:solidFill>
                  <a:schemeClr val="hlink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4396" b="1" dirty="0" err="1">
                <a:solidFill>
                  <a:schemeClr val="hlink"/>
                </a:solidFill>
                <a:latin typeface="Times New Roman" panose="02020603050405020304" pitchFamily="18" charset="0"/>
              </a:rPr>
              <a:t>tính</a:t>
            </a:r>
            <a:endParaRPr lang="en-US" altLang="en-US" sz="4396" b="1" dirty="0">
              <a:solidFill>
                <a:schemeClr val="hlink"/>
              </a:solidFill>
              <a:latin typeface=".VnTime" pitchFamily="34" charset="0"/>
            </a:endParaRPr>
          </a:p>
        </p:txBody>
      </p:sp>
      <p:sp>
        <p:nvSpPr>
          <p:cNvPr id="54275" name="Rectangle 3">
            <a:extLst>
              <a:ext uri="{FF2B5EF4-FFF2-40B4-BE49-F238E27FC236}">
                <a16:creationId xmlns="" xmlns:a16="http://schemas.microsoft.com/office/drawing/2014/main" id="{6DA54221-CC27-4669-8416-99128472E915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304800" y="2744788"/>
            <a:ext cx="14020800" cy="868362"/>
          </a:xfrm>
        </p:spPr>
        <p:txBody>
          <a:bodyPr>
            <a:normAutofit lnSpcReduction="10000"/>
          </a:bodyPr>
          <a:lstStyle/>
          <a:p>
            <a:pPr marL="374803" indent="-374803" defTabSz="1249342"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US" altLang="en-US" sz="5978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altLang="en-US" sz="5978" dirty="0" smtClean="0">
                <a:solidFill>
                  <a:srgbClr val="0000FF"/>
                </a:solidFill>
                <a:latin typeface="Times New Roman" pitchFamily="18" charset="0"/>
              </a:rPr>
              <a:t>a) 288 </a:t>
            </a:r>
            <a:r>
              <a:rPr lang="en-US" altLang="en-US" sz="5978" dirty="0">
                <a:solidFill>
                  <a:srgbClr val="0000FF"/>
                </a:solidFill>
                <a:latin typeface="Times New Roman" pitchFamily="18" charset="0"/>
              </a:rPr>
              <a:t>: </a:t>
            </a:r>
            <a:r>
              <a:rPr lang="en-US" altLang="en-US" sz="5978" dirty="0" smtClean="0">
                <a:solidFill>
                  <a:srgbClr val="0000FF"/>
                </a:solidFill>
                <a:latin typeface="Times New Roman" pitchFamily="18" charset="0"/>
              </a:rPr>
              <a:t>24             </a:t>
            </a:r>
            <a:r>
              <a:rPr lang="en-US" altLang="en-US" sz="5978" dirty="0">
                <a:solidFill>
                  <a:srgbClr val="0000FF"/>
                </a:solidFill>
                <a:latin typeface="Times New Roman" pitchFamily="18" charset="0"/>
              </a:rPr>
              <a:t>			</a:t>
            </a:r>
            <a:r>
              <a:rPr lang="en-US" altLang="en-US" sz="5978" dirty="0" smtClean="0">
                <a:solidFill>
                  <a:srgbClr val="0000FF"/>
                </a:solidFill>
                <a:latin typeface="Times New Roman" pitchFamily="18" charset="0"/>
              </a:rPr>
              <a:t>740 </a:t>
            </a:r>
            <a:r>
              <a:rPr lang="en-US" altLang="en-US" sz="5978" dirty="0">
                <a:solidFill>
                  <a:srgbClr val="0000FF"/>
                </a:solidFill>
                <a:latin typeface="Times New Roman" pitchFamily="18" charset="0"/>
              </a:rPr>
              <a:t>: </a:t>
            </a:r>
            <a:r>
              <a:rPr lang="en-US" altLang="en-US" sz="5978" dirty="0" smtClean="0">
                <a:solidFill>
                  <a:srgbClr val="0000FF"/>
                </a:solidFill>
                <a:latin typeface="Times New Roman" pitchFamily="18" charset="0"/>
              </a:rPr>
              <a:t>45</a:t>
            </a:r>
            <a:endParaRPr lang="en-US" altLang="en-US" sz="5978" dirty="0">
              <a:solidFill>
                <a:srgbClr val="0000FF"/>
              </a:solidFill>
              <a:latin typeface="Times New Roman" pitchFamily="18" charset="0"/>
            </a:endParaRPr>
          </a:p>
        </p:txBody>
      </p:sp>
      <p:sp>
        <p:nvSpPr>
          <p:cNvPr id="54276" name="Text Box 4">
            <a:extLst>
              <a:ext uri="{FF2B5EF4-FFF2-40B4-BE49-F238E27FC236}">
                <a16:creationId xmlns="" xmlns:a16="http://schemas.microsoft.com/office/drawing/2014/main" id="{5AD8ACB6-5E01-4207-B303-722F4A3A536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73275" y="3846513"/>
            <a:ext cx="1401627" cy="1046070"/>
          </a:xfrm>
          <a:prstGeom prst="rect">
            <a:avLst/>
          </a:prstGeom>
          <a:noFill/>
          <a:ln>
            <a:noFill/>
          </a:ln>
        </p:spPr>
        <p:txBody>
          <a:bodyPr wrap="none" lIns="124917" tIns="62459" rIns="124917" bIns="62459">
            <a:spAutoFit/>
          </a:bodyPr>
          <a:lstStyle>
            <a:lvl1pPr marL="342900" indent="-34290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3700">
                <a:solidFill>
                  <a:schemeClr val="tx2"/>
                </a:solidFill>
                <a:latin typeface="Candara" panose="020E0502030303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3400">
                <a:solidFill>
                  <a:schemeClr val="tx2"/>
                </a:solidFill>
                <a:latin typeface="Candara" panose="020E0502030303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3100">
                <a:solidFill>
                  <a:schemeClr val="tx2"/>
                </a:solidFill>
                <a:latin typeface="Candara" panose="020E0502030303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800">
                <a:solidFill>
                  <a:schemeClr val="tx2"/>
                </a:solidFill>
                <a:latin typeface="Candara" panose="020E0502030303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9pPr>
          </a:lstStyle>
          <a:p>
            <a:pPr eaLnBrk="1" fontAlgn="auto" hangingPunct="1">
              <a:spcBef>
                <a:spcPct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lang="en-US" altLang="en-US" sz="5978" b="1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288</a:t>
            </a:r>
            <a:endParaRPr lang="en-US" altLang="en-US" sz="5978" b="1" dirty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grpSp>
        <p:nvGrpSpPr>
          <p:cNvPr id="2" name="Group 1">
            <a:extLst>
              <a:ext uri="{FF2B5EF4-FFF2-40B4-BE49-F238E27FC236}">
                <a16:creationId xmlns="" xmlns:a16="http://schemas.microsoft.com/office/drawing/2014/main" id="{CF34F535-3699-4801-BCB6-CF0A85208ED9}"/>
              </a:ext>
            </a:extLst>
          </p:cNvPr>
          <p:cNvGrpSpPr/>
          <p:nvPr/>
        </p:nvGrpSpPr>
        <p:grpSpPr>
          <a:xfrm>
            <a:off x="3779838" y="4075113"/>
            <a:ext cx="1096962" cy="1204912"/>
            <a:chOff x="3779838" y="4075113"/>
            <a:chExt cx="1096962" cy="1204912"/>
          </a:xfrm>
        </p:grpSpPr>
        <p:sp>
          <p:nvSpPr>
            <p:cNvPr id="54277" name="Line 5">
              <a:extLst>
                <a:ext uri="{FF2B5EF4-FFF2-40B4-BE49-F238E27FC236}">
                  <a16:creationId xmlns="" xmlns:a16="http://schemas.microsoft.com/office/drawing/2014/main" id="{B1395201-DFBE-436C-A49C-5389211D533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779838" y="4075113"/>
              <a:ext cx="0" cy="120491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lIns="124917" tIns="62459" rIns="124917" bIns="62459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vi-VN" sz="1582">
                <a:latin typeface="+mn-lt"/>
              </a:endParaRPr>
            </a:p>
          </p:txBody>
        </p:sp>
        <p:sp>
          <p:nvSpPr>
            <p:cNvPr id="54278" name="Line 6">
              <a:extLst>
                <a:ext uri="{FF2B5EF4-FFF2-40B4-BE49-F238E27FC236}">
                  <a16:creationId xmlns="" xmlns:a16="http://schemas.microsoft.com/office/drawing/2014/main" id="{FE914806-C028-43B8-A516-CDA24DCE880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779838" y="4597400"/>
              <a:ext cx="109696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lIns="124917" tIns="62459" rIns="124917" bIns="62459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vi-VN" sz="1582">
                <a:latin typeface="+mn-lt"/>
              </a:endParaRPr>
            </a:p>
          </p:txBody>
        </p:sp>
      </p:grpSp>
      <p:sp>
        <p:nvSpPr>
          <p:cNvPr id="54279" name="Text Box 7">
            <a:extLst>
              <a:ext uri="{FF2B5EF4-FFF2-40B4-BE49-F238E27FC236}">
                <a16:creationId xmlns="" xmlns:a16="http://schemas.microsoft.com/office/drawing/2014/main" id="{007DC03A-CF4D-4D6D-AF8C-3E8791EA72D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99188" y="3721839"/>
            <a:ext cx="1189038" cy="1046163"/>
          </a:xfrm>
          <a:prstGeom prst="rect">
            <a:avLst/>
          </a:prstGeom>
          <a:noFill/>
          <a:ln>
            <a:noFill/>
          </a:ln>
        </p:spPr>
        <p:txBody>
          <a:bodyPr lIns="124917" tIns="62459" rIns="124917" bIns="62459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3700">
                <a:solidFill>
                  <a:schemeClr val="tx2"/>
                </a:solidFill>
                <a:latin typeface="Candara" panose="020E0502030303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3400">
                <a:solidFill>
                  <a:schemeClr val="tx2"/>
                </a:solidFill>
                <a:latin typeface="Candara" panose="020E0502030303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3100">
                <a:solidFill>
                  <a:schemeClr val="tx2"/>
                </a:solidFill>
                <a:latin typeface="Candara" panose="020E0502030303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800">
                <a:solidFill>
                  <a:schemeClr val="tx2"/>
                </a:solidFill>
                <a:latin typeface="Candara" panose="020E0502030303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9pPr>
          </a:lstStyle>
          <a:p>
            <a:pPr eaLnBrk="1" fontAlgn="auto" hangingPunct="1">
              <a:spcBef>
                <a:spcPct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lang="en-US" altLang="en-US" sz="5978" b="1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24</a:t>
            </a:r>
            <a:endParaRPr lang="en-US" altLang="en-US" sz="5978" b="1" dirty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54280" name="Text Box 8">
            <a:extLst>
              <a:ext uri="{FF2B5EF4-FFF2-40B4-BE49-F238E27FC236}">
                <a16:creationId xmlns="" xmlns:a16="http://schemas.microsoft.com/office/drawing/2014/main" id="{44146A9F-4C70-4CEF-8890-4F5F864F822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00488" y="4676775"/>
            <a:ext cx="635392" cy="1046070"/>
          </a:xfrm>
          <a:prstGeom prst="rect">
            <a:avLst/>
          </a:prstGeom>
          <a:noFill/>
          <a:ln>
            <a:noFill/>
          </a:ln>
        </p:spPr>
        <p:txBody>
          <a:bodyPr wrap="none" lIns="124917" tIns="62459" rIns="124917" bIns="62459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3700">
                <a:solidFill>
                  <a:schemeClr val="tx2"/>
                </a:solidFill>
                <a:latin typeface="Candara" panose="020E0502030303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3400">
                <a:solidFill>
                  <a:schemeClr val="tx2"/>
                </a:solidFill>
                <a:latin typeface="Candara" panose="020E0502030303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3100">
                <a:solidFill>
                  <a:schemeClr val="tx2"/>
                </a:solidFill>
                <a:latin typeface="Candara" panose="020E0502030303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800">
                <a:solidFill>
                  <a:schemeClr val="tx2"/>
                </a:solidFill>
                <a:latin typeface="Candara" panose="020E0502030303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9pPr>
          </a:lstStyle>
          <a:p>
            <a:pPr eaLnBrk="1" fontAlgn="auto" hangingPunct="1">
              <a:spcBef>
                <a:spcPct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lang="en-US" altLang="en-US" sz="5978" b="1" dirty="0">
                <a:solidFill>
                  <a:schemeClr val="tx1"/>
                </a:solidFill>
                <a:latin typeface="Times New Roman" panose="02020603050405020304" pitchFamily="18" charset="0"/>
              </a:rPr>
              <a:t>1</a:t>
            </a:r>
          </a:p>
        </p:txBody>
      </p:sp>
      <p:sp>
        <p:nvSpPr>
          <p:cNvPr id="54281" name="Text Box 9">
            <a:extLst>
              <a:ext uri="{FF2B5EF4-FFF2-40B4-BE49-F238E27FC236}">
                <a16:creationId xmlns="" xmlns:a16="http://schemas.microsoft.com/office/drawing/2014/main" id="{422755A7-E773-4F10-98FA-951437D39F1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68713" y="5410166"/>
            <a:ext cx="635392" cy="1046070"/>
          </a:xfrm>
          <a:prstGeom prst="rect">
            <a:avLst/>
          </a:prstGeom>
          <a:noFill/>
          <a:ln>
            <a:noFill/>
          </a:ln>
        </p:spPr>
        <p:txBody>
          <a:bodyPr wrap="none" lIns="124917" tIns="62459" rIns="124917" bIns="62459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3700">
                <a:solidFill>
                  <a:schemeClr val="tx2"/>
                </a:solidFill>
                <a:latin typeface="Candara" panose="020E0502030303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3400">
                <a:solidFill>
                  <a:schemeClr val="tx2"/>
                </a:solidFill>
                <a:latin typeface="Candara" panose="020E0502030303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3100">
                <a:solidFill>
                  <a:schemeClr val="tx2"/>
                </a:solidFill>
                <a:latin typeface="Candara" panose="020E0502030303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800">
                <a:solidFill>
                  <a:schemeClr val="tx2"/>
                </a:solidFill>
                <a:latin typeface="Candara" panose="020E0502030303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9pPr>
          </a:lstStyle>
          <a:p>
            <a:pPr eaLnBrk="1" fontAlgn="auto" hangingPunct="1">
              <a:spcBef>
                <a:spcPct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lang="en-US" altLang="en-US" sz="5978" b="1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8</a:t>
            </a:r>
            <a:endParaRPr lang="en-US" altLang="en-US" sz="5978" b="1" dirty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54282" name="Line 10">
            <a:extLst>
              <a:ext uri="{FF2B5EF4-FFF2-40B4-BE49-F238E27FC236}">
                <a16:creationId xmlns="" xmlns:a16="http://schemas.microsoft.com/office/drawing/2014/main" id="{5D7F6A7B-AE9A-476C-BA35-B2D95065C754}"/>
              </a:ext>
            </a:extLst>
          </p:cNvPr>
          <p:cNvSpPr>
            <a:spLocks noChangeShapeType="1"/>
          </p:cNvSpPr>
          <p:nvPr/>
        </p:nvSpPr>
        <p:spPr bwMode="auto">
          <a:xfrm>
            <a:off x="2219325" y="5429250"/>
            <a:ext cx="97631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lIns="124917" tIns="62459" rIns="124917" bIns="62459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vi-VN" sz="1582">
              <a:latin typeface="+mn-lt"/>
            </a:endParaRPr>
          </a:p>
        </p:txBody>
      </p:sp>
      <p:sp>
        <p:nvSpPr>
          <p:cNvPr id="54313" name="Text Box 41">
            <a:extLst>
              <a:ext uri="{FF2B5EF4-FFF2-40B4-BE49-F238E27FC236}">
                <a16:creationId xmlns="" xmlns:a16="http://schemas.microsoft.com/office/drawing/2014/main" id="{6D4A33BB-9067-4150-952A-F9895DD0876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41356" y="4565868"/>
            <a:ext cx="1131927" cy="1046070"/>
          </a:xfrm>
          <a:prstGeom prst="rect">
            <a:avLst/>
          </a:prstGeom>
          <a:noFill/>
          <a:ln>
            <a:noFill/>
          </a:ln>
        </p:spPr>
        <p:txBody>
          <a:bodyPr wrap="square" lIns="124917" tIns="62459" rIns="124917" bIns="62459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3700">
                <a:solidFill>
                  <a:schemeClr val="tx2"/>
                </a:solidFill>
                <a:latin typeface="Candara" panose="020E0502030303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3400">
                <a:solidFill>
                  <a:schemeClr val="tx2"/>
                </a:solidFill>
                <a:latin typeface="Candara" panose="020E0502030303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3100">
                <a:solidFill>
                  <a:schemeClr val="tx2"/>
                </a:solidFill>
                <a:latin typeface="Candara" panose="020E0502030303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800">
                <a:solidFill>
                  <a:schemeClr val="tx2"/>
                </a:solidFill>
                <a:latin typeface="Candara" panose="020E0502030303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9pPr>
          </a:lstStyle>
          <a:p>
            <a:pPr eaLnBrk="1" fontAlgn="auto" hangingPunct="1">
              <a:spcBef>
                <a:spcPct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lang="en-US" altLang="en-US" sz="5978" b="1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24</a:t>
            </a:r>
            <a:endParaRPr lang="en-US" altLang="en-US" sz="5978" b="1" dirty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54315" name="Text Box 43">
            <a:extLst>
              <a:ext uri="{FF2B5EF4-FFF2-40B4-BE49-F238E27FC236}">
                <a16:creationId xmlns="" xmlns:a16="http://schemas.microsoft.com/office/drawing/2014/main" id="{B32B5892-ED39-4F7D-AB5C-70004E986A2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38528" y="5402263"/>
            <a:ext cx="600075" cy="1046070"/>
          </a:xfrm>
          <a:prstGeom prst="rect">
            <a:avLst/>
          </a:prstGeom>
          <a:noFill/>
          <a:ln>
            <a:noFill/>
          </a:ln>
        </p:spPr>
        <p:txBody>
          <a:bodyPr lIns="124917" tIns="62459" rIns="124917" bIns="62459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3700">
                <a:solidFill>
                  <a:schemeClr val="tx2"/>
                </a:solidFill>
                <a:latin typeface="Candara" panose="020E0502030303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3400">
                <a:solidFill>
                  <a:schemeClr val="tx2"/>
                </a:solidFill>
                <a:latin typeface="Candara" panose="020E0502030303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3100">
                <a:solidFill>
                  <a:schemeClr val="tx2"/>
                </a:solidFill>
                <a:latin typeface="Candara" panose="020E0502030303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800">
                <a:solidFill>
                  <a:schemeClr val="tx2"/>
                </a:solidFill>
                <a:latin typeface="Candara" panose="020E0502030303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9pPr>
          </a:lstStyle>
          <a:p>
            <a:pPr eaLnBrk="1" fontAlgn="auto" hangingPunct="1">
              <a:spcBef>
                <a:spcPct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lang="en-US" altLang="en-US" sz="5978" b="1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4</a:t>
            </a:r>
            <a:endParaRPr lang="en-US" altLang="en-US" sz="5978" b="1" dirty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53" name="Rectangle 12">
            <a:extLst>
              <a:ext uri="{FF2B5EF4-FFF2-40B4-BE49-F238E27FC236}">
                <a16:creationId xmlns="" xmlns:a16="http://schemas.microsoft.com/office/drawing/2014/main" id="{BE00E892-2AFA-4ACB-9FC8-4E9B4281369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96963" y="-14288"/>
            <a:ext cx="11460162" cy="16144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lIns="124917" tIns="62459" rIns="124917" bIns="62459">
            <a:spAutoFit/>
          </a:bodyPr>
          <a:lstStyle/>
          <a:p>
            <a:pPr algn="ctr" eaLnBrk="1" fontAlgn="auto" hangingPunct="1">
              <a:spcBef>
                <a:spcPct val="50000"/>
              </a:spcBef>
              <a:spcAft>
                <a:spcPts val="0"/>
              </a:spcAft>
              <a:buFont typeface="Arial" charset="0"/>
              <a:buNone/>
              <a:defRPr/>
            </a:pPr>
            <a:r>
              <a:rPr lang="en-US" altLang="zh-CN" sz="3868" b="1" u="sng" dirty="0" err="1">
                <a:solidFill>
                  <a:srgbClr val="80008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SimSun" pitchFamily="2" charset="-122"/>
              </a:rPr>
              <a:t>Toán</a:t>
            </a:r>
            <a:r>
              <a:rPr lang="en-US" altLang="zh-CN" sz="3868" b="1" dirty="0">
                <a:solidFill>
                  <a:srgbClr val="80008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SimSun" pitchFamily="2" charset="-122"/>
              </a:rPr>
              <a:t>:</a:t>
            </a:r>
          </a:p>
          <a:p>
            <a:pPr algn="ctr" eaLnBrk="1" fontAlgn="auto" hangingPunct="1">
              <a:spcBef>
                <a:spcPct val="50000"/>
              </a:spcBef>
              <a:spcAft>
                <a:spcPts val="0"/>
              </a:spcAft>
              <a:buFont typeface="Arial" charset="0"/>
              <a:buNone/>
              <a:defRPr/>
            </a:pPr>
            <a:r>
              <a:rPr lang="en-US" altLang="zh-CN" sz="3868" b="1" dirty="0">
                <a:solidFill>
                  <a:srgbClr val="80008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SimSun" pitchFamily="2" charset="-122"/>
              </a:rPr>
              <a:t>Chia </a:t>
            </a:r>
            <a:r>
              <a:rPr lang="en-US" altLang="zh-CN" sz="3868" b="1" dirty="0" err="1">
                <a:solidFill>
                  <a:srgbClr val="80008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SimSun" pitchFamily="2" charset="-122"/>
              </a:rPr>
              <a:t>cho</a:t>
            </a:r>
            <a:r>
              <a:rPr lang="en-US" altLang="zh-CN" sz="3868" b="1" dirty="0">
                <a:solidFill>
                  <a:srgbClr val="80008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3868" b="1" dirty="0" err="1">
                <a:solidFill>
                  <a:srgbClr val="80008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SimSun" pitchFamily="2" charset="-122"/>
              </a:rPr>
              <a:t>số</a:t>
            </a:r>
            <a:r>
              <a:rPr lang="en-US" altLang="zh-CN" sz="3868" b="1" dirty="0">
                <a:solidFill>
                  <a:srgbClr val="80008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3868" b="1" dirty="0" err="1">
                <a:solidFill>
                  <a:srgbClr val="80008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SimSun" pitchFamily="2" charset="-122"/>
              </a:rPr>
              <a:t>có</a:t>
            </a:r>
            <a:r>
              <a:rPr lang="en-US" altLang="zh-CN" sz="3868" b="1" dirty="0">
                <a:solidFill>
                  <a:srgbClr val="80008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3868" b="1" dirty="0" err="1">
                <a:solidFill>
                  <a:srgbClr val="80008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SimSun" pitchFamily="2" charset="-122"/>
              </a:rPr>
              <a:t>hai</a:t>
            </a:r>
            <a:r>
              <a:rPr lang="en-US" altLang="zh-CN" sz="3868" b="1" dirty="0">
                <a:solidFill>
                  <a:srgbClr val="80008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3868" b="1" dirty="0" err="1">
                <a:solidFill>
                  <a:srgbClr val="80008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SimSun" pitchFamily="2" charset="-122"/>
              </a:rPr>
              <a:t>chữ</a:t>
            </a:r>
            <a:r>
              <a:rPr lang="en-US" altLang="zh-CN" sz="3868" b="1" dirty="0">
                <a:solidFill>
                  <a:srgbClr val="80008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3868" b="1" dirty="0" err="1">
                <a:solidFill>
                  <a:srgbClr val="80008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SimSun" pitchFamily="2" charset="-122"/>
              </a:rPr>
              <a:t>số</a:t>
            </a:r>
            <a:endParaRPr lang="en-US" altLang="zh-CN" sz="3868" b="1" dirty="0">
              <a:solidFill>
                <a:srgbClr val="80008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ea typeface="SimSun" pitchFamily="2" charset="-122"/>
            </a:endParaRPr>
          </a:p>
        </p:txBody>
      </p:sp>
      <p:sp>
        <p:nvSpPr>
          <p:cNvPr id="26" name="Text Box 9">
            <a:extLst>
              <a:ext uri="{FF2B5EF4-FFF2-40B4-BE49-F238E27FC236}">
                <a16:creationId xmlns="" xmlns:a16="http://schemas.microsoft.com/office/drawing/2014/main" id="{422755A7-E773-4F10-98FA-951437D39F1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68713" y="6040452"/>
            <a:ext cx="635392" cy="1046070"/>
          </a:xfrm>
          <a:prstGeom prst="rect">
            <a:avLst/>
          </a:prstGeom>
          <a:noFill/>
          <a:ln>
            <a:noFill/>
          </a:ln>
        </p:spPr>
        <p:txBody>
          <a:bodyPr wrap="none" lIns="124917" tIns="62459" rIns="124917" bIns="62459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3700">
                <a:solidFill>
                  <a:schemeClr val="tx2"/>
                </a:solidFill>
                <a:latin typeface="Candara" panose="020E0502030303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3400">
                <a:solidFill>
                  <a:schemeClr val="tx2"/>
                </a:solidFill>
                <a:latin typeface="Candara" panose="020E0502030303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3100">
                <a:solidFill>
                  <a:schemeClr val="tx2"/>
                </a:solidFill>
                <a:latin typeface="Candara" panose="020E0502030303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800">
                <a:solidFill>
                  <a:schemeClr val="tx2"/>
                </a:solidFill>
                <a:latin typeface="Candara" panose="020E0502030303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9pPr>
          </a:lstStyle>
          <a:p>
            <a:pPr eaLnBrk="1" fontAlgn="auto" hangingPunct="1">
              <a:spcBef>
                <a:spcPct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lang="en-US" altLang="en-US" sz="5978" b="1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8</a:t>
            </a:r>
            <a:endParaRPr lang="en-US" altLang="en-US" sz="5978" b="1" dirty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27" name="Text Box 43">
            <a:extLst>
              <a:ext uri="{FF2B5EF4-FFF2-40B4-BE49-F238E27FC236}">
                <a16:creationId xmlns="" xmlns:a16="http://schemas.microsoft.com/office/drawing/2014/main" id="{B32B5892-ED39-4F7D-AB5C-70004E986A2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38528" y="6032549"/>
            <a:ext cx="600075" cy="1046070"/>
          </a:xfrm>
          <a:prstGeom prst="rect">
            <a:avLst/>
          </a:prstGeom>
          <a:noFill/>
          <a:ln>
            <a:noFill/>
          </a:ln>
        </p:spPr>
        <p:txBody>
          <a:bodyPr lIns="124917" tIns="62459" rIns="124917" bIns="62459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3700">
                <a:solidFill>
                  <a:schemeClr val="tx2"/>
                </a:solidFill>
                <a:latin typeface="Candara" panose="020E0502030303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3400">
                <a:solidFill>
                  <a:schemeClr val="tx2"/>
                </a:solidFill>
                <a:latin typeface="Candara" panose="020E0502030303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3100">
                <a:solidFill>
                  <a:schemeClr val="tx2"/>
                </a:solidFill>
                <a:latin typeface="Candara" panose="020E0502030303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800">
                <a:solidFill>
                  <a:schemeClr val="tx2"/>
                </a:solidFill>
                <a:latin typeface="Candara" panose="020E0502030303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9pPr>
          </a:lstStyle>
          <a:p>
            <a:pPr eaLnBrk="1" fontAlgn="auto" hangingPunct="1">
              <a:spcBef>
                <a:spcPct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lang="en-US" altLang="en-US" sz="5978" b="1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4</a:t>
            </a:r>
            <a:endParaRPr lang="en-US" altLang="en-US" sz="5978" b="1" dirty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28" name="Line 18">
            <a:extLst>
              <a:ext uri="{FF2B5EF4-FFF2-40B4-BE49-F238E27FC236}">
                <a16:creationId xmlns="" xmlns:a16="http://schemas.microsoft.com/office/drawing/2014/main" id="{78CD591A-119E-4AF7-93F6-5C1264AA5119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362330" y="6934126"/>
            <a:ext cx="12731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lIns="124917" tIns="62459" rIns="124917" bIns="62459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vi-VN" sz="1582">
              <a:latin typeface="+mn-lt"/>
            </a:endParaRPr>
          </a:p>
        </p:txBody>
      </p:sp>
      <p:sp>
        <p:nvSpPr>
          <p:cNvPr id="29" name="Text Box 8">
            <a:extLst>
              <a:ext uri="{FF2B5EF4-FFF2-40B4-BE49-F238E27FC236}">
                <a16:creationId xmlns="" xmlns:a16="http://schemas.microsoft.com/office/drawing/2014/main" id="{44146A9F-4C70-4CEF-8890-4F5F864F822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17670" y="4668888"/>
            <a:ext cx="635392" cy="1046070"/>
          </a:xfrm>
          <a:prstGeom prst="rect">
            <a:avLst/>
          </a:prstGeom>
          <a:noFill/>
          <a:ln>
            <a:noFill/>
          </a:ln>
        </p:spPr>
        <p:txBody>
          <a:bodyPr wrap="none" lIns="124917" tIns="62459" rIns="124917" bIns="62459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3700">
                <a:solidFill>
                  <a:schemeClr val="tx2"/>
                </a:solidFill>
                <a:latin typeface="Candara" panose="020E0502030303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3400">
                <a:solidFill>
                  <a:schemeClr val="tx2"/>
                </a:solidFill>
                <a:latin typeface="Candara" panose="020E0502030303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3100">
                <a:solidFill>
                  <a:schemeClr val="tx2"/>
                </a:solidFill>
                <a:latin typeface="Candara" panose="020E0502030303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800">
                <a:solidFill>
                  <a:schemeClr val="tx2"/>
                </a:solidFill>
                <a:latin typeface="Candara" panose="020E0502030303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9pPr>
          </a:lstStyle>
          <a:p>
            <a:pPr eaLnBrk="1" fontAlgn="auto" hangingPunct="1">
              <a:spcBef>
                <a:spcPct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lang="en-US" altLang="en-US" sz="5978" b="1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2</a:t>
            </a:r>
            <a:endParaRPr lang="en-US" altLang="en-US" sz="5978" b="1" dirty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30" name="Text Box 9">
            <a:extLst>
              <a:ext uri="{FF2B5EF4-FFF2-40B4-BE49-F238E27FC236}">
                <a16:creationId xmlns="" xmlns:a16="http://schemas.microsoft.com/office/drawing/2014/main" id="{422755A7-E773-4F10-98FA-951437D39F1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69908" y="6726234"/>
            <a:ext cx="635392" cy="1046070"/>
          </a:xfrm>
          <a:prstGeom prst="rect">
            <a:avLst/>
          </a:prstGeom>
          <a:noFill/>
          <a:ln>
            <a:noFill/>
          </a:ln>
        </p:spPr>
        <p:txBody>
          <a:bodyPr wrap="none" lIns="124917" tIns="62459" rIns="124917" bIns="62459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3700">
                <a:solidFill>
                  <a:schemeClr val="tx2"/>
                </a:solidFill>
                <a:latin typeface="Candara" panose="020E0502030303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3400">
                <a:solidFill>
                  <a:schemeClr val="tx2"/>
                </a:solidFill>
                <a:latin typeface="Candara" panose="020E0502030303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3100">
                <a:solidFill>
                  <a:schemeClr val="tx2"/>
                </a:solidFill>
                <a:latin typeface="Candara" panose="020E0502030303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800">
                <a:solidFill>
                  <a:schemeClr val="tx2"/>
                </a:solidFill>
                <a:latin typeface="Candara" panose="020E0502030303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9pPr>
          </a:lstStyle>
          <a:p>
            <a:pPr eaLnBrk="1" fontAlgn="auto" hangingPunct="1">
              <a:spcBef>
                <a:spcPct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lang="en-US" altLang="en-US" sz="5978" b="1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0</a:t>
            </a:r>
            <a:endParaRPr lang="en-US" altLang="en-US" sz="5978" b="1" dirty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31" name="Text Box 4">
            <a:extLst>
              <a:ext uri="{FF2B5EF4-FFF2-40B4-BE49-F238E27FC236}">
                <a16:creationId xmlns="" xmlns:a16="http://schemas.microsoft.com/office/drawing/2014/main" id="{5AD8ACB6-5E01-4207-B303-722F4A3A536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29159" y="3846513"/>
            <a:ext cx="1401627" cy="1046070"/>
          </a:xfrm>
          <a:prstGeom prst="rect">
            <a:avLst/>
          </a:prstGeom>
          <a:noFill/>
          <a:ln>
            <a:noFill/>
          </a:ln>
        </p:spPr>
        <p:txBody>
          <a:bodyPr wrap="none" lIns="124917" tIns="62459" rIns="124917" bIns="62459">
            <a:spAutoFit/>
          </a:bodyPr>
          <a:lstStyle>
            <a:lvl1pPr marL="342900" indent="-34290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3700">
                <a:solidFill>
                  <a:schemeClr val="tx2"/>
                </a:solidFill>
                <a:latin typeface="Candara" panose="020E0502030303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3400">
                <a:solidFill>
                  <a:schemeClr val="tx2"/>
                </a:solidFill>
                <a:latin typeface="Candara" panose="020E0502030303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3100">
                <a:solidFill>
                  <a:schemeClr val="tx2"/>
                </a:solidFill>
                <a:latin typeface="Candara" panose="020E0502030303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800">
                <a:solidFill>
                  <a:schemeClr val="tx2"/>
                </a:solidFill>
                <a:latin typeface="Candara" panose="020E0502030303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9pPr>
          </a:lstStyle>
          <a:p>
            <a:pPr eaLnBrk="1" fontAlgn="auto" hangingPunct="1">
              <a:spcBef>
                <a:spcPct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lang="en-US" altLang="en-US" sz="5978" b="1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740</a:t>
            </a:r>
            <a:endParaRPr lang="en-US" altLang="en-US" sz="5978" b="1" dirty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grpSp>
        <p:nvGrpSpPr>
          <p:cNvPr id="32" name="Group 31">
            <a:extLst>
              <a:ext uri="{FF2B5EF4-FFF2-40B4-BE49-F238E27FC236}">
                <a16:creationId xmlns="" xmlns:a16="http://schemas.microsoft.com/office/drawing/2014/main" id="{CF34F535-3699-4801-BCB6-CF0A85208ED9}"/>
              </a:ext>
            </a:extLst>
          </p:cNvPr>
          <p:cNvGrpSpPr/>
          <p:nvPr/>
        </p:nvGrpSpPr>
        <p:grpSpPr>
          <a:xfrm>
            <a:off x="9535722" y="4075113"/>
            <a:ext cx="1096962" cy="1204912"/>
            <a:chOff x="3779838" y="4075113"/>
            <a:chExt cx="1096962" cy="1204912"/>
          </a:xfrm>
        </p:grpSpPr>
        <p:sp>
          <p:nvSpPr>
            <p:cNvPr id="33" name="Line 5">
              <a:extLst>
                <a:ext uri="{FF2B5EF4-FFF2-40B4-BE49-F238E27FC236}">
                  <a16:creationId xmlns="" xmlns:a16="http://schemas.microsoft.com/office/drawing/2014/main" id="{B1395201-DFBE-436C-A49C-5389211D533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779838" y="4075113"/>
              <a:ext cx="0" cy="120491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lIns="124917" tIns="62459" rIns="124917" bIns="62459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vi-VN" sz="1582">
                <a:latin typeface="+mn-lt"/>
              </a:endParaRPr>
            </a:p>
          </p:txBody>
        </p:sp>
        <p:sp>
          <p:nvSpPr>
            <p:cNvPr id="34" name="Line 6">
              <a:extLst>
                <a:ext uri="{FF2B5EF4-FFF2-40B4-BE49-F238E27FC236}">
                  <a16:creationId xmlns="" xmlns:a16="http://schemas.microsoft.com/office/drawing/2014/main" id="{FE914806-C028-43B8-A516-CDA24DCE880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779838" y="4597400"/>
              <a:ext cx="109696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lIns="124917" tIns="62459" rIns="124917" bIns="62459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vi-VN" sz="1582">
                <a:latin typeface="+mn-lt"/>
              </a:endParaRPr>
            </a:p>
          </p:txBody>
        </p:sp>
      </p:grpSp>
      <p:sp>
        <p:nvSpPr>
          <p:cNvPr id="35" name="Text Box 7">
            <a:extLst>
              <a:ext uri="{FF2B5EF4-FFF2-40B4-BE49-F238E27FC236}">
                <a16:creationId xmlns="" xmlns:a16="http://schemas.microsoft.com/office/drawing/2014/main" id="{007DC03A-CF4D-4D6D-AF8C-3E8791EA72D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555072" y="3721839"/>
            <a:ext cx="1189038" cy="1046163"/>
          </a:xfrm>
          <a:prstGeom prst="rect">
            <a:avLst/>
          </a:prstGeom>
          <a:noFill/>
          <a:ln>
            <a:noFill/>
          </a:ln>
        </p:spPr>
        <p:txBody>
          <a:bodyPr lIns="124917" tIns="62459" rIns="124917" bIns="62459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3700">
                <a:solidFill>
                  <a:schemeClr val="tx2"/>
                </a:solidFill>
                <a:latin typeface="Candara" panose="020E0502030303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3400">
                <a:solidFill>
                  <a:schemeClr val="tx2"/>
                </a:solidFill>
                <a:latin typeface="Candara" panose="020E0502030303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3100">
                <a:solidFill>
                  <a:schemeClr val="tx2"/>
                </a:solidFill>
                <a:latin typeface="Candara" panose="020E0502030303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800">
                <a:solidFill>
                  <a:schemeClr val="tx2"/>
                </a:solidFill>
                <a:latin typeface="Candara" panose="020E0502030303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9pPr>
          </a:lstStyle>
          <a:p>
            <a:pPr eaLnBrk="1" fontAlgn="auto" hangingPunct="1">
              <a:spcBef>
                <a:spcPct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lang="en-US" altLang="en-US" sz="5978" b="1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45</a:t>
            </a:r>
            <a:endParaRPr lang="en-US" altLang="en-US" sz="5978" b="1" dirty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36" name="Text Box 8">
            <a:extLst>
              <a:ext uri="{FF2B5EF4-FFF2-40B4-BE49-F238E27FC236}">
                <a16:creationId xmlns="" xmlns:a16="http://schemas.microsoft.com/office/drawing/2014/main" id="{44146A9F-4C70-4CEF-8890-4F5F864F822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656372" y="4676775"/>
            <a:ext cx="635392" cy="1046070"/>
          </a:xfrm>
          <a:prstGeom prst="rect">
            <a:avLst/>
          </a:prstGeom>
          <a:noFill/>
          <a:ln>
            <a:noFill/>
          </a:ln>
        </p:spPr>
        <p:txBody>
          <a:bodyPr wrap="none" lIns="124917" tIns="62459" rIns="124917" bIns="62459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3700">
                <a:solidFill>
                  <a:schemeClr val="tx2"/>
                </a:solidFill>
                <a:latin typeface="Candara" panose="020E0502030303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3400">
                <a:solidFill>
                  <a:schemeClr val="tx2"/>
                </a:solidFill>
                <a:latin typeface="Candara" panose="020E0502030303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3100">
                <a:solidFill>
                  <a:schemeClr val="tx2"/>
                </a:solidFill>
                <a:latin typeface="Candara" panose="020E0502030303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800">
                <a:solidFill>
                  <a:schemeClr val="tx2"/>
                </a:solidFill>
                <a:latin typeface="Candara" panose="020E0502030303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9pPr>
          </a:lstStyle>
          <a:p>
            <a:pPr eaLnBrk="1" fontAlgn="auto" hangingPunct="1">
              <a:spcBef>
                <a:spcPct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lang="en-US" altLang="en-US" sz="5978" b="1" dirty="0">
                <a:solidFill>
                  <a:schemeClr val="tx1"/>
                </a:solidFill>
                <a:latin typeface="Times New Roman" panose="02020603050405020304" pitchFamily="18" charset="0"/>
              </a:rPr>
              <a:t>1</a:t>
            </a:r>
          </a:p>
        </p:txBody>
      </p:sp>
      <p:sp>
        <p:nvSpPr>
          <p:cNvPr id="37" name="Text Box 9">
            <a:extLst>
              <a:ext uri="{FF2B5EF4-FFF2-40B4-BE49-F238E27FC236}">
                <a16:creationId xmlns="" xmlns:a16="http://schemas.microsoft.com/office/drawing/2014/main" id="{422755A7-E773-4F10-98FA-951437D39F1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24597" y="5410166"/>
            <a:ext cx="635392" cy="1046070"/>
          </a:xfrm>
          <a:prstGeom prst="rect">
            <a:avLst/>
          </a:prstGeom>
          <a:noFill/>
          <a:ln>
            <a:noFill/>
          </a:ln>
        </p:spPr>
        <p:txBody>
          <a:bodyPr wrap="none" lIns="124917" tIns="62459" rIns="124917" bIns="62459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3700">
                <a:solidFill>
                  <a:schemeClr val="tx2"/>
                </a:solidFill>
                <a:latin typeface="Candara" panose="020E0502030303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3400">
                <a:solidFill>
                  <a:schemeClr val="tx2"/>
                </a:solidFill>
                <a:latin typeface="Candara" panose="020E0502030303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3100">
                <a:solidFill>
                  <a:schemeClr val="tx2"/>
                </a:solidFill>
                <a:latin typeface="Candara" panose="020E0502030303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800">
                <a:solidFill>
                  <a:schemeClr val="tx2"/>
                </a:solidFill>
                <a:latin typeface="Candara" panose="020E0502030303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9pPr>
          </a:lstStyle>
          <a:p>
            <a:pPr eaLnBrk="1" fontAlgn="auto" hangingPunct="1">
              <a:spcBef>
                <a:spcPct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lang="en-US" altLang="en-US" sz="5978" b="1" dirty="0">
                <a:solidFill>
                  <a:schemeClr val="tx1"/>
                </a:solidFill>
                <a:latin typeface="Times New Roman" panose="02020603050405020304" pitchFamily="18" charset="0"/>
              </a:rPr>
              <a:t>0</a:t>
            </a:r>
          </a:p>
        </p:txBody>
      </p:sp>
      <p:sp>
        <p:nvSpPr>
          <p:cNvPr id="38" name="Line 10">
            <a:extLst>
              <a:ext uri="{FF2B5EF4-FFF2-40B4-BE49-F238E27FC236}">
                <a16:creationId xmlns="" xmlns:a16="http://schemas.microsoft.com/office/drawing/2014/main" id="{5D7F6A7B-AE9A-476C-BA35-B2D95065C754}"/>
              </a:ext>
            </a:extLst>
          </p:cNvPr>
          <p:cNvSpPr>
            <a:spLocks noChangeShapeType="1"/>
          </p:cNvSpPr>
          <p:nvPr/>
        </p:nvSpPr>
        <p:spPr bwMode="auto">
          <a:xfrm>
            <a:off x="7975209" y="5429250"/>
            <a:ext cx="97631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lIns="124917" tIns="62459" rIns="124917" bIns="62459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vi-VN" sz="1582">
              <a:latin typeface="+mn-lt"/>
            </a:endParaRPr>
          </a:p>
        </p:txBody>
      </p:sp>
      <p:sp>
        <p:nvSpPr>
          <p:cNvPr id="39" name="Text Box 41">
            <a:extLst>
              <a:ext uri="{FF2B5EF4-FFF2-40B4-BE49-F238E27FC236}">
                <a16:creationId xmlns="" xmlns:a16="http://schemas.microsoft.com/office/drawing/2014/main" id="{6D4A33BB-9067-4150-952A-F9895DD0876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97240" y="4565868"/>
            <a:ext cx="1131927" cy="1046070"/>
          </a:xfrm>
          <a:prstGeom prst="rect">
            <a:avLst/>
          </a:prstGeom>
          <a:noFill/>
          <a:ln>
            <a:noFill/>
          </a:ln>
        </p:spPr>
        <p:txBody>
          <a:bodyPr wrap="square" lIns="124917" tIns="62459" rIns="124917" bIns="62459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3700">
                <a:solidFill>
                  <a:schemeClr val="tx2"/>
                </a:solidFill>
                <a:latin typeface="Candara" panose="020E0502030303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3400">
                <a:solidFill>
                  <a:schemeClr val="tx2"/>
                </a:solidFill>
                <a:latin typeface="Candara" panose="020E0502030303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3100">
                <a:solidFill>
                  <a:schemeClr val="tx2"/>
                </a:solidFill>
                <a:latin typeface="Candara" panose="020E0502030303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800">
                <a:solidFill>
                  <a:schemeClr val="tx2"/>
                </a:solidFill>
                <a:latin typeface="Candara" panose="020E0502030303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9pPr>
          </a:lstStyle>
          <a:p>
            <a:pPr eaLnBrk="1" fontAlgn="auto" hangingPunct="1">
              <a:spcBef>
                <a:spcPct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lang="en-US" altLang="en-US" sz="5978" b="1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45</a:t>
            </a:r>
            <a:endParaRPr lang="en-US" altLang="en-US" sz="5978" b="1" dirty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40" name="Text Box 43">
            <a:extLst>
              <a:ext uri="{FF2B5EF4-FFF2-40B4-BE49-F238E27FC236}">
                <a16:creationId xmlns="" xmlns:a16="http://schemas.microsoft.com/office/drawing/2014/main" id="{B32B5892-ED39-4F7D-AB5C-70004E986A2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96045" y="5402263"/>
            <a:ext cx="1127745" cy="1046070"/>
          </a:xfrm>
          <a:prstGeom prst="rect">
            <a:avLst/>
          </a:prstGeom>
          <a:noFill/>
          <a:ln>
            <a:noFill/>
          </a:ln>
        </p:spPr>
        <p:txBody>
          <a:bodyPr wrap="square" lIns="124917" tIns="62459" rIns="124917" bIns="62459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3700">
                <a:solidFill>
                  <a:schemeClr val="tx2"/>
                </a:solidFill>
                <a:latin typeface="Candara" panose="020E0502030303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3400">
                <a:solidFill>
                  <a:schemeClr val="tx2"/>
                </a:solidFill>
                <a:latin typeface="Candara" panose="020E0502030303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3100">
                <a:solidFill>
                  <a:schemeClr val="tx2"/>
                </a:solidFill>
                <a:latin typeface="Candara" panose="020E0502030303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800">
                <a:solidFill>
                  <a:schemeClr val="tx2"/>
                </a:solidFill>
                <a:latin typeface="Candara" panose="020E0502030303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9pPr>
          </a:lstStyle>
          <a:p>
            <a:pPr eaLnBrk="1" fontAlgn="auto" hangingPunct="1">
              <a:spcBef>
                <a:spcPct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lang="en-US" altLang="en-US" sz="5978" b="1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29</a:t>
            </a:r>
            <a:endParaRPr lang="en-US" altLang="en-US" sz="5978" b="1" dirty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41" name="Text Box 9">
            <a:extLst>
              <a:ext uri="{FF2B5EF4-FFF2-40B4-BE49-F238E27FC236}">
                <a16:creationId xmlns="" xmlns:a16="http://schemas.microsoft.com/office/drawing/2014/main" id="{422755A7-E773-4F10-98FA-951437D39F1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24597" y="6040452"/>
            <a:ext cx="635392" cy="1046070"/>
          </a:xfrm>
          <a:prstGeom prst="rect">
            <a:avLst/>
          </a:prstGeom>
          <a:noFill/>
          <a:ln>
            <a:noFill/>
          </a:ln>
        </p:spPr>
        <p:txBody>
          <a:bodyPr wrap="none" lIns="124917" tIns="62459" rIns="124917" bIns="62459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3700">
                <a:solidFill>
                  <a:schemeClr val="tx2"/>
                </a:solidFill>
                <a:latin typeface="Candara" panose="020E0502030303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3400">
                <a:solidFill>
                  <a:schemeClr val="tx2"/>
                </a:solidFill>
                <a:latin typeface="Candara" panose="020E0502030303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3100">
                <a:solidFill>
                  <a:schemeClr val="tx2"/>
                </a:solidFill>
                <a:latin typeface="Candara" panose="020E0502030303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800">
                <a:solidFill>
                  <a:schemeClr val="tx2"/>
                </a:solidFill>
                <a:latin typeface="Candara" panose="020E0502030303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9pPr>
          </a:lstStyle>
          <a:p>
            <a:pPr eaLnBrk="1" fontAlgn="auto" hangingPunct="1">
              <a:spcBef>
                <a:spcPct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lang="en-US" altLang="en-US" sz="5978" b="1" dirty="0">
                <a:solidFill>
                  <a:schemeClr val="tx1"/>
                </a:solidFill>
                <a:latin typeface="Times New Roman" panose="02020603050405020304" pitchFamily="18" charset="0"/>
              </a:rPr>
              <a:t>0</a:t>
            </a:r>
          </a:p>
        </p:txBody>
      </p:sp>
      <p:sp>
        <p:nvSpPr>
          <p:cNvPr id="42" name="Text Box 43">
            <a:extLst>
              <a:ext uri="{FF2B5EF4-FFF2-40B4-BE49-F238E27FC236}">
                <a16:creationId xmlns="" xmlns:a16="http://schemas.microsoft.com/office/drawing/2014/main" id="{B32B5892-ED39-4F7D-AB5C-70004E986A2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97240" y="6032549"/>
            <a:ext cx="1126550" cy="1046070"/>
          </a:xfrm>
          <a:prstGeom prst="rect">
            <a:avLst/>
          </a:prstGeom>
          <a:noFill/>
          <a:ln>
            <a:noFill/>
          </a:ln>
        </p:spPr>
        <p:txBody>
          <a:bodyPr wrap="square" lIns="124917" tIns="62459" rIns="124917" bIns="62459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3700">
                <a:solidFill>
                  <a:schemeClr val="tx2"/>
                </a:solidFill>
                <a:latin typeface="Candara" panose="020E0502030303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3400">
                <a:solidFill>
                  <a:schemeClr val="tx2"/>
                </a:solidFill>
                <a:latin typeface="Candara" panose="020E0502030303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3100">
                <a:solidFill>
                  <a:schemeClr val="tx2"/>
                </a:solidFill>
                <a:latin typeface="Candara" panose="020E0502030303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800">
                <a:solidFill>
                  <a:schemeClr val="tx2"/>
                </a:solidFill>
                <a:latin typeface="Candara" panose="020E0502030303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9pPr>
          </a:lstStyle>
          <a:p>
            <a:pPr eaLnBrk="1" fontAlgn="auto" hangingPunct="1">
              <a:spcBef>
                <a:spcPct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lang="en-US" altLang="en-US" sz="5978" b="1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27</a:t>
            </a:r>
            <a:endParaRPr lang="en-US" altLang="en-US" sz="5978" b="1" dirty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43" name="Line 18">
            <a:extLst>
              <a:ext uri="{FF2B5EF4-FFF2-40B4-BE49-F238E27FC236}">
                <a16:creationId xmlns="" xmlns:a16="http://schemas.microsoft.com/office/drawing/2014/main" id="{78CD591A-119E-4AF7-93F6-5C1264AA5119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8118214" y="6934126"/>
            <a:ext cx="12731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lIns="124917" tIns="62459" rIns="124917" bIns="62459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vi-VN" sz="1582">
              <a:latin typeface="+mn-lt"/>
            </a:endParaRPr>
          </a:p>
        </p:txBody>
      </p:sp>
      <p:sp>
        <p:nvSpPr>
          <p:cNvPr id="44" name="Text Box 8">
            <a:extLst>
              <a:ext uri="{FF2B5EF4-FFF2-40B4-BE49-F238E27FC236}">
                <a16:creationId xmlns="" xmlns:a16="http://schemas.microsoft.com/office/drawing/2014/main" id="{44146A9F-4C70-4CEF-8890-4F5F864F822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073554" y="4668888"/>
            <a:ext cx="635392" cy="1046070"/>
          </a:xfrm>
          <a:prstGeom prst="rect">
            <a:avLst/>
          </a:prstGeom>
          <a:noFill/>
          <a:ln>
            <a:noFill/>
          </a:ln>
        </p:spPr>
        <p:txBody>
          <a:bodyPr wrap="none" lIns="124917" tIns="62459" rIns="124917" bIns="62459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3700">
                <a:solidFill>
                  <a:schemeClr val="tx2"/>
                </a:solidFill>
                <a:latin typeface="Candara" panose="020E0502030303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3400">
                <a:solidFill>
                  <a:schemeClr val="tx2"/>
                </a:solidFill>
                <a:latin typeface="Candara" panose="020E0502030303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3100">
                <a:solidFill>
                  <a:schemeClr val="tx2"/>
                </a:solidFill>
                <a:latin typeface="Candara" panose="020E0502030303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800">
                <a:solidFill>
                  <a:schemeClr val="tx2"/>
                </a:solidFill>
                <a:latin typeface="Candara" panose="020E0502030303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9pPr>
          </a:lstStyle>
          <a:p>
            <a:pPr eaLnBrk="1" fontAlgn="auto" hangingPunct="1">
              <a:spcBef>
                <a:spcPct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lang="en-US" altLang="en-US" sz="5978" b="1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6</a:t>
            </a:r>
            <a:endParaRPr lang="en-US" altLang="en-US" sz="5978" b="1" dirty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45" name="Text Box 9">
            <a:extLst>
              <a:ext uri="{FF2B5EF4-FFF2-40B4-BE49-F238E27FC236}">
                <a16:creationId xmlns="" xmlns:a16="http://schemas.microsoft.com/office/drawing/2014/main" id="{422755A7-E773-4F10-98FA-951437D39F1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29576" y="6726234"/>
            <a:ext cx="1031608" cy="1046070"/>
          </a:xfrm>
          <a:prstGeom prst="rect">
            <a:avLst/>
          </a:prstGeom>
          <a:noFill/>
          <a:ln>
            <a:noFill/>
          </a:ln>
        </p:spPr>
        <p:txBody>
          <a:bodyPr wrap="square" lIns="124917" tIns="62459" rIns="124917" bIns="62459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3700">
                <a:solidFill>
                  <a:schemeClr val="tx2"/>
                </a:solidFill>
                <a:latin typeface="Candara" panose="020E0502030303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3400">
                <a:solidFill>
                  <a:schemeClr val="tx2"/>
                </a:solidFill>
                <a:latin typeface="Candara" panose="020E0502030303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3100">
                <a:solidFill>
                  <a:schemeClr val="tx2"/>
                </a:solidFill>
                <a:latin typeface="Candara" panose="020E0502030303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800">
                <a:solidFill>
                  <a:schemeClr val="tx2"/>
                </a:solidFill>
                <a:latin typeface="Candara" panose="020E0502030303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9pPr>
          </a:lstStyle>
          <a:p>
            <a:pPr eaLnBrk="1" fontAlgn="auto" hangingPunct="1">
              <a:spcBef>
                <a:spcPct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lang="en-US" altLang="en-US" sz="5978" b="1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20</a:t>
            </a:r>
            <a:endParaRPr lang="en-US" altLang="en-US" sz="5978" b="1" dirty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54274"/>
                                        </p:tgtEl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0" dur="1000"/>
                                        <p:tgtEl>
                                          <p:spTgt spid="54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4" dur="500"/>
                                        <p:tgtEl>
                                          <p:spTgt spid="54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/>
                                        <p:tgtEl>
                                          <p:spTgt spid="54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1" dur="2000"/>
                                        <p:tgtEl>
                                          <p:spTgt spid="542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6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1" dur="2000"/>
                                        <p:tgtEl>
                                          <p:spTgt spid="542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6" dur="500"/>
                                        <p:tgtEl>
                                          <p:spTgt spid="542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543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543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543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5428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542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542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5" dur="2000"/>
                                        <p:tgtEl>
                                          <p:spTgt spid="543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5428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542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542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9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4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96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1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6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1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6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7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3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4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0" dur="2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5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6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7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2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7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8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9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0" fill="hold">
                      <p:stCondLst>
                        <p:cond delay="indefinite"/>
                      </p:stCondLst>
                      <p:childTnLst>
                        <p:par>
                          <p:cTn id="151" fill="hold">
                            <p:stCondLst>
                              <p:cond delay="0"/>
                            </p:stCondLst>
                            <p:childTnLst>
                              <p:par>
                                <p:cTn id="15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4" dur="2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5" fill="hold">
                      <p:stCondLst>
                        <p:cond delay="indefinite"/>
                      </p:stCondLst>
                      <p:childTnLst>
                        <p:par>
                          <p:cTn id="156" fill="hold">
                            <p:stCondLst>
                              <p:cond delay="0"/>
                            </p:stCondLst>
                            <p:childTnLst>
                              <p:par>
                                <p:cTn id="15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9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0" fill="hold">
                      <p:stCondLst>
                        <p:cond delay="indefinite"/>
                      </p:stCondLst>
                      <p:childTnLst>
                        <p:par>
                          <p:cTn id="161" fill="hold">
                            <p:stCondLst>
                              <p:cond delay="0"/>
                            </p:stCondLst>
                            <p:childTnLst>
                              <p:par>
                                <p:cTn id="16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4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5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6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274" grpId="0"/>
      <p:bldP spid="54275" grpId="0" build="p"/>
      <p:bldP spid="54275" grpId="1" build="p"/>
      <p:bldP spid="54276" grpId="0"/>
      <p:bldP spid="54279" grpId="0"/>
      <p:bldP spid="54280" grpId="0"/>
      <p:bldP spid="54281" grpId="0"/>
      <p:bldP spid="54282" grpId="0" animBg="1"/>
      <p:bldP spid="54313" grpId="0"/>
      <p:bldP spid="54315" grpId="0"/>
      <p:bldP spid="26" grpId="0"/>
      <p:bldP spid="27" grpId="0"/>
      <p:bldP spid="28" grpId="0" animBg="1"/>
      <p:bldP spid="29" grpId="0"/>
      <p:bldP spid="30" grpId="0"/>
      <p:bldP spid="31" grpId="0"/>
      <p:bldP spid="35" grpId="0"/>
      <p:bldP spid="36" grpId="0"/>
      <p:bldP spid="37" grpId="0"/>
      <p:bldP spid="38" grpId="0" animBg="1"/>
      <p:bldP spid="39" grpId="0"/>
      <p:bldP spid="40" grpId="0"/>
      <p:bldP spid="41" grpId="0"/>
      <p:bldP spid="42" grpId="0"/>
      <p:bldP spid="43" grpId="0" animBg="1"/>
      <p:bldP spid="44" grpId="0"/>
      <p:bldP spid="4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Text Box 2">
            <a:extLst>
              <a:ext uri="{FF2B5EF4-FFF2-40B4-BE49-F238E27FC236}">
                <a16:creationId xmlns="" xmlns:a16="http://schemas.microsoft.com/office/drawing/2014/main" id="{FDD66FF8-1947-41DA-81D0-2E750A6A5B0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1663" y="1933575"/>
            <a:ext cx="5754687" cy="801688"/>
          </a:xfrm>
          <a:prstGeom prst="rect">
            <a:avLst/>
          </a:prstGeom>
          <a:noFill/>
          <a:ln>
            <a:noFill/>
          </a:ln>
        </p:spPr>
        <p:txBody>
          <a:bodyPr wrap="none" lIns="124917" tIns="62459" rIns="124917" bIns="62459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3700">
                <a:solidFill>
                  <a:schemeClr val="tx2"/>
                </a:solidFill>
                <a:latin typeface="Candara" panose="020E0502030303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3400">
                <a:solidFill>
                  <a:schemeClr val="tx2"/>
                </a:solidFill>
                <a:latin typeface="Candara" panose="020E0502030303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3100">
                <a:solidFill>
                  <a:schemeClr val="tx2"/>
                </a:solidFill>
                <a:latin typeface="Candara" panose="020E0502030303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800">
                <a:solidFill>
                  <a:schemeClr val="tx2"/>
                </a:solidFill>
                <a:latin typeface="Candara" panose="020E0502030303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9pPr>
          </a:lstStyle>
          <a:p>
            <a:pPr eaLnBrk="1" fontAlgn="auto" hangingPunct="1">
              <a:spcBef>
                <a:spcPct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lang="en-US" altLang="en-US" sz="4396" b="1" dirty="0" err="1">
                <a:solidFill>
                  <a:srgbClr val="33CC33"/>
                </a:solidFill>
                <a:latin typeface="Times New Roman" panose="02020603050405020304" pitchFamily="18" charset="0"/>
              </a:rPr>
              <a:t>Bài</a:t>
            </a:r>
            <a:r>
              <a:rPr lang="en-US" altLang="en-US" sz="4396" b="1" dirty="0">
                <a:solidFill>
                  <a:srgbClr val="33CC33"/>
                </a:solidFill>
                <a:latin typeface="Times New Roman" panose="02020603050405020304" pitchFamily="18" charset="0"/>
              </a:rPr>
              <a:t> 1: </a:t>
            </a:r>
            <a:r>
              <a:rPr lang="en-US" altLang="en-US" sz="4396" b="1" dirty="0" err="1">
                <a:solidFill>
                  <a:schemeClr val="hlink"/>
                </a:solidFill>
                <a:latin typeface="Times New Roman" panose="02020603050405020304" pitchFamily="18" charset="0"/>
              </a:rPr>
              <a:t>Đặt</a:t>
            </a:r>
            <a:r>
              <a:rPr lang="en-US" altLang="en-US" sz="4396" b="1" dirty="0">
                <a:solidFill>
                  <a:schemeClr val="hlink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4396" b="1" dirty="0" err="1">
                <a:solidFill>
                  <a:schemeClr val="hlink"/>
                </a:solidFill>
                <a:latin typeface="Times New Roman" panose="02020603050405020304" pitchFamily="18" charset="0"/>
              </a:rPr>
              <a:t>tính</a:t>
            </a:r>
            <a:r>
              <a:rPr lang="en-US" altLang="en-US" sz="4396" b="1" dirty="0">
                <a:solidFill>
                  <a:schemeClr val="hlink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4396" b="1" dirty="0" err="1">
                <a:solidFill>
                  <a:schemeClr val="hlink"/>
                </a:solidFill>
                <a:latin typeface="Times New Roman" panose="02020603050405020304" pitchFamily="18" charset="0"/>
              </a:rPr>
              <a:t>rồi</a:t>
            </a:r>
            <a:r>
              <a:rPr lang="en-US" altLang="en-US" sz="4396" b="1" dirty="0">
                <a:solidFill>
                  <a:schemeClr val="hlink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4396" b="1" dirty="0" err="1">
                <a:solidFill>
                  <a:schemeClr val="hlink"/>
                </a:solidFill>
                <a:latin typeface="Times New Roman" panose="02020603050405020304" pitchFamily="18" charset="0"/>
              </a:rPr>
              <a:t>tính</a:t>
            </a:r>
            <a:endParaRPr lang="en-US" altLang="en-US" sz="4396" b="1" dirty="0">
              <a:solidFill>
                <a:schemeClr val="hlink"/>
              </a:solidFill>
              <a:latin typeface=".VnTime" pitchFamily="34" charset="0"/>
            </a:endParaRPr>
          </a:p>
        </p:txBody>
      </p:sp>
      <p:sp>
        <p:nvSpPr>
          <p:cNvPr id="54275" name="Rectangle 3">
            <a:extLst>
              <a:ext uri="{FF2B5EF4-FFF2-40B4-BE49-F238E27FC236}">
                <a16:creationId xmlns="" xmlns:a16="http://schemas.microsoft.com/office/drawing/2014/main" id="{6DA54221-CC27-4669-8416-99128472E915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304800" y="2744788"/>
            <a:ext cx="14020800" cy="868362"/>
          </a:xfrm>
        </p:spPr>
        <p:txBody>
          <a:bodyPr>
            <a:normAutofit lnSpcReduction="10000"/>
          </a:bodyPr>
          <a:lstStyle/>
          <a:p>
            <a:pPr marL="374803" indent="-374803" defTabSz="1249342"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US" altLang="en-US" sz="5978" dirty="0">
                <a:solidFill>
                  <a:srgbClr val="0000FF"/>
                </a:solidFill>
                <a:latin typeface="Times New Roman" pitchFamily="18" charset="0"/>
              </a:rPr>
              <a:t> b) 469 : 67             			397 : 56</a:t>
            </a:r>
          </a:p>
        </p:txBody>
      </p:sp>
      <p:sp>
        <p:nvSpPr>
          <p:cNvPr id="54276" name="Text Box 4">
            <a:extLst>
              <a:ext uri="{FF2B5EF4-FFF2-40B4-BE49-F238E27FC236}">
                <a16:creationId xmlns="" xmlns:a16="http://schemas.microsoft.com/office/drawing/2014/main" id="{5AD8ACB6-5E01-4207-B303-722F4A3A536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73275" y="3846513"/>
            <a:ext cx="1400175" cy="1046162"/>
          </a:xfrm>
          <a:prstGeom prst="rect">
            <a:avLst/>
          </a:prstGeom>
          <a:noFill/>
          <a:ln>
            <a:noFill/>
          </a:ln>
        </p:spPr>
        <p:txBody>
          <a:bodyPr wrap="none" lIns="124917" tIns="62459" rIns="124917" bIns="62459">
            <a:spAutoFit/>
          </a:bodyPr>
          <a:lstStyle>
            <a:lvl1pPr marL="342900" indent="-34290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3700">
                <a:solidFill>
                  <a:schemeClr val="tx2"/>
                </a:solidFill>
                <a:latin typeface="Candara" panose="020E0502030303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3400">
                <a:solidFill>
                  <a:schemeClr val="tx2"/>
                </a:solidFill>
                <a:latin typeface="Candara" panose="020E0502030303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3100">
                <a:solidFill>
                  <a:schemeClr val="tx2"/>
                </a:solidFill>
                <a:latin typeface="Candara" panose="020E0502030303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800">
                <a:solidFill>
                  <a:schemeClr val="tx2"/>
                </a:solidFill>
                <a:latin typeface="Candara" panose="020E0502030303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9pPr>
          </a:lstStyle>
          <a:p>
            <a:pPr eaLnBrk="1" fontAlgn="auto" hangingPunct="1">
              <a:spcBef>
                <a:spcPct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lang="en-US" altLang="en-US" sz="5978" b="1" dirty="0">
                <a:solidFill>
                  <a:schemeClr val="tx1"/>
                </a:solidFill>
                <a:latin typeface="Times New Roman" panose="02020603050405020304" pitchFamily="18" charset="0"/>
              </a:rPr>
              <a:t>469</a:t>
            </a:r>
          </a:p>
        </p:txBody>
      </p:sp>
      <p:grpSp>
        <p:nvGrpSpPr>
          <p:cNvPr id="2" name="Group 1">
            <a:extLst>
              <a:ext uri="{FF2B5EF4-FFF2-40B4-BE49-F238E27FC236}">
                <a16:creationId xmlns="" xmlns:a16="http://schemas.microsoft.com/office/drawing/2014/main" id="{CF34F535-3699-4801-BCB6-CF0A85208ED9}"/>
              </a:ext>
            </a:extLst>
          </p:cNvPr>
          <p:cNvGrpSpPr/>
          <p:nvPr/>
        </p:nvGrpSpPr>
        <p:grpSpPr>
          <a:xfrm>
            <a:off x="3779838" y="4075113"/>
            <a:ext cx="1096962" cy="1204912"/>
            <a:chOff x="3779838" y="4075113"/>
            <a:chExt cx="1096962" cy="1204912"/>
          </a:xfrm>
        </p:grpSpPr>
        <p:sp>
          <p:nvSpPr>
            <p:cNvPr id="54277" name="Line 5">
              <a:extLst>
                <a:ext uri="{FF2B5EF4-FFF2-40B4-BE49-F238E27FC236}">
                  <a16:creationId xmlns="" xmlns:a16="http://schemas.microsoft.com/office/drawing/2014/main" id="{B1395201-DFBE-436C-A49C-5389211D533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779838" y="4075113"/>
              <a:ext cx="0" cy="120491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lIns="124917" tIns="62459" rIns="124917" bIns="62459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vi-VN" sz="1582">
                <a:latin typeface="+mn-lt"/>
              </a:endParaRPr>
            </a:p>
          </p:txBody>
        </p:sp>
        <p:sp>
          <p:nvSpPr>
            <p:cNvPr id="54278" name="Line 6">
              <a:extLst>
                <a:ext uri="{FF2B5EF4-FFF2-40B4-BE49-F238E27FC236}">
                  <a16:creationId xmlns="" xmlns:a16="http://schemas.microsoft.com/office/drawing/2014/main" id="{FE914806-C028-43B8-A516-CDA24DCE880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779838" y="4597400"/>
              <a:ext cx="109696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lIns="124917" tIns="62459" rIns="124917" bIns="62459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vi-VN" sz="1582">
                <a:latin typeface="+mn-lt"/>
              </a:endParaRPr>
            </a:p>
          </p:txBody>
        </p:sp>
      </p:grpSp>
      <p:sp>
        <p:nvSpPr>
          <p:cNvPr id="54279" name="Text Box 7">
            <a:extLst>
              <a:ext uri="{FF2B5EF4-FFF2-40B4-BE49-F238E27FC236}">
                <a16:creationId xmlns="" xmlns:a16="http://schemas.microsoft.com/office/drawing/2014/main" id="{007DC03A-CF4D-4D6D-AF8C-3E8791EA72D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99188" y="3721839"/>
            <a:ext cx="1189038" cy="1046163"/>
          </a:xfrm>
          <a:prstGeom prst="rect">
            <a:avLst/>
          </a:prstGeom>
          <a:noFill/>
          <a:ln>
            <a:noFill/>
          </a:ln>
        </p:spPr>
        <p:txBody>
          <a:bodyPr lIns="124917" tIns="62459" rIns="124917" bIns="62459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3700">
                <a:solidFill>
                  <a:schemeClr val="tx2"/>
                </a:solidFill>
                <a:latin typeface="Candara" panose="020E0502030303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3400">
                <a:solidFill>
                  <a:schemeClr val="tx2"/>
                </a:solidFill>
                <a:latin typeface="Candara" panose="020E0502030303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3100">
                <a:solidFill>
                  <a:schemeClr val="tx2"/>
                </a:solidFill>
                <a:latin typeface="Candara" panose="020E0502030303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800">
                <a:solidFill>
                  <a:schemeClr val="tx2"/>
                </a:solidFill>
                <a:latin typeface="Candara" panose="020E0502030303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9pPr>
          </a:lstStyle>
          <a:p>
            <a:pPr eaLnBrk="1" fontAlgn="auto" hangingPunct="1">
              <a:spcBef>
                <a:spcPct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lang="en-US" altLang="en-US" sz="5978" b="1" dirty="0">
                <a:solidFill>
                  <a:schemeClr val="tx1"/>
                </a:solidFill>
                <a:latin typeface="Times New Roman" panose="02020603050405020304" pitchFamily="18" charset="0"/>
              </a:rPr>
              <a:t>67</a:t>
            </a:r>
          </a:p>
        </p:txBody>
      </p:sp>
      <p:sp>
        <p:nvSpPr>
          <p:cNvPr id="54280" name="Text Box 8">
            <a:extLst>
              <a:ext uri="{FF2B5EF4-FFF2-40B4-BE49-F238E27FC236}">
                <a16:creationId xmlns="" xmlns:a16="http://schemas.microsoft.com/office/drawing/2014/main" id="{44146A9F-4C70-4CEF-8890-4F5F864F822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00488" y="4676775"/>
            <a:ext cx="635000" cy="1046163"/>
          </a:xfrm>
          <a:prstGeom prst="rect">
            <a:avLst/>
          </a:prstGeom>
          <a:noFill/>
          <a:ln>
            <a:noFill/>
          </a:ln>
        </p:spPr>
        <p:txBody>
          <a:bodyPr wrap="none" lIns="124917" tIns="62459" rIns="124917" bIns="62459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3700">
                <a:solidFill>
                  <a:schemeClr val="tx2"/>
                </a:solidFill>
                <a:latin typeface="Candara" panose="020E0502030303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3400">
                <a:solidFill>
                  <a:schemeClr val="tx2"/>
                </a:solidFill>
                <a:latin typeface="Candara" panose="020E0502030303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3100">
                <a:solidFill>
                  <a:schemeClr val="tx2"/>
                </a:solidFill>
                <a:latin typeface="Candara" panose="020E0502030303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800">
                <a:solidFill>
                  <a:schemeClr val="tx2"/>
                </a:solidFill>
                <a:latin typeface="Candara" panose="020E0502030303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9pPr>
          </a:lstStyle>
          <a:p>
            <a:pPr eaLnBrk="1" fontAlgn="auto" hangingPunct="1">
              <a:spcBef>
                <a:spcPct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lang="en-US" altLang="en-US" sz="5978" b="1" dirty="0">
                <a:solidFill>
                  <a:schemeClr val="tx1"/>
                </a:solidFill>
                <a:latin typeface="Times New Roman" panose="02020603050405020304" pitchFamily="18" charset="0"/>
              </a:rPr>
              <a:t>7</a:t>
            </a:r>
          </a:p>
        </p:txBody>
      </p:sp>
      <p:sp>
        <p:nvSpPr>
          <p:cNvPr id="54281" name="Text Box 9">
            <a:extLst>
              <a:ext uri="{FF2B5EF4-FFF2-40B4-BE49-F238E27FC236}">
                <a16:creationId xmlns="" xmlns:a16="http://schemas.microsoft.com/office/drawing/2014/main" id="{422755A7-E773-4F10-98FA-951437D39F1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98763" y="4570413"/>
            <a:ext cx="636587" cy="1046162"/>
          </a:xfrm>
          <a:prstGeom prst="rect">
            <a:avLst/>
          </a:prstGeom>
          <a:noFill/>
          <a:ln>
            <a:noFill/>
          </a:ln>
        </p:spPr>
        <p:txBody>
          <a:bodyPr wrap="none" lIns="124917" tIns="62459" rIns="124917" bIns="62459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3700">
                <a:solidFill>
                  <a:schemeClr val="tx2"/>
                </a:solidFill>
                <a:latin typeface="Candara" panose="020E0502030303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3400">
                <a:solidFill>
                  <a:schemeClr val="tx2"/>
                </a:solidFill>
                <a:latin typeface="Candara" panose="020E0502030303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3100">
                <a:solidFill>
                  <a:schemeClr val="tx2"/>
                </a:solidFill>
                <a:latin typeface="Candara" panose="020E0502030303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800">
                <a:solidFill>
                  <a:schemeClr val="tx2"/>
                </a:solidFill>
                <a:latin typeface="Candara" panose="020E0502030303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9pPr>
          </a:lstStyle>
          <a:p>
            <a:pPr eaLnBrk="1" fontAlgn="auto" hangingPunct="1">
              <a:spcBef>
                <a:spcPct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lang="en-US" altLang="en-US" sz="5978" b="1" dirty="0">
                <a:solidFill>
                  <a:schemeClr val="tx1"/>
                </a:solidFill>
                <a:latin typeface="Times New Roman" panose="02020603050405020304" pitchFamily="18" charset="0"/>
              </a:rPr>
              <a:t>9</a:t>
            </a:r>
          </a:p>
        </p:txBody>
      </p:sp>
      <p:sp>
        <p:nvSpPr>
          <p:cNvPr id="54282" name="Line 10">
            <a:extLst>
              <a:ext uri="{FF2B5EF4-FFF2-40B4-BE49-F238E27FC236}">
                <a16:creationId xmlns="" xmlns:a16="http://schemas.microsoft.com/office/drawing/2014/main" id="{5D7F6A7B-AE9A-476C-BA35-B2D95065C754}"/>
              </a:ext>
            </a:extLst>
          </p:cNvPr>
          <p:cNvSpPr>
            <a:spLocks noChangeShapeType="1"/>
          </p:cNvSpPr>
          <p:nvPr/>
        </p:nvSpPr>
        <p:spPr bwMode="auto">
          <a:xfrm>
            <a:off x="2219325" y="5429250"/>
            <a:ext cx="97631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lIns="124917" tIns="62459" rIns="124917" bIns="62459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vi-VN" sz="1582">
              <a:latin typeface="+mn-lt"/>
            </a:endParaRPr>
          </a:p>
        </p:txBody>
      </p:sp>
      <p:sp>
        <p:nvSpPr>
          <p:cNvPr id="54284" name="Text Box 12">
            <a:extLst>
              <a:ext uri="{FF2B5EF4-FFF2-40B4-BE49-F238E27FC236}">
                <a16:creationId xmlns="" xmlns:a16="http://schemas.microsoft.com/office/drawing/2014/main" id="{DD796568-B222-42B3-9333-E4C4DB33C87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27788" y="3630613"/>
            <a:ext cx="1401762" cy="1046162"/>
          </a:xfrm>
          <a:prstGeom prst="rect">
            <a:avLst/>
          </a:prstGeom>
          <a:noFill/>
          <a:ln>
            <a:noFill/>
          </a:ln>
        </p:spPr>
        <p:txBody>
          <a:bodyPr wrap="none" lIns="124917" tIns="62459" rIns="124917" bIns="62459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3700">
                <a:solidFill>
                  <a:schemeClr val="tx2"/>
                </a:solidFill>
                <a:latin typeface="Candara" panose="020E0502030303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3400">
                <a:solidFill>
                  <a:schemeClr val="tx2"/>
                </a:solidFill>
                <a:latin typeface="Candara" panose="020E0502030303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3100">
                <a:solidFill>
                  <a:schemeClr val="tx2"/>
                </a:solidFill>
                <a:latin typeface="Candara" panose="020E0502030303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800">
                <a:solidFill>
                  <a:schemeClr val="tx2"/>
                </a:solidFill>
                <a:latin typeface="Candara" panose="020E0502030303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9pPr>
          </a:lstStyle>
          <a:p>
            <a:pPr eaLnBrk="1" fontAlgn="auto" hangingPunct="1">
              <a:spcBef>
                <a:spcPct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lang="en-US" altLang="en-US" sz="5978" b="1" dirty="0">
                <a:solidFill>
                  <a:schemeClr val="tx1"/>
                </a:solidFill>
                <a:latin typeface="Times New Roman" panose="02020603050405020304" pitchFamily="18" charset="0"/>
              </a:rPr>
              <a:t>397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="" xmlns:a16="http://schemas.microsoft.com/office/drawing/2014/main" id="{0995D7C1-8F5B-4D76-B859-39C8D95A3440}"/>
              </a:ext>
            </a:extLst>
          </p:cNvPr>
          <p:cNvGrpSpPr/>
          <p:nvPr/>
        </p:nvGrpSpPr>
        <p:grpSpPr>
          <a:xfrm>
            <a:off x="9448744" y="3886206"/>
            <a:ext cx="1220788" cy="1395412"/>
            <a:chOff x="9509125" y="4033838"/>
            <a:chExt cx="1220788" cy="1395412"/>
          </a:xfrm>
        </p:grpSpPr>
        <p:sp>
          <p:nvSpPr>
            <p:cNvPr id="54285" name="Line 13">
              <a:extLst>
                <a:ext uri="{FF2B5EF4-FFF2-40B4-BE49-F238E27FC236}">
                  <a16:creationId xmlns="" xmlns:a16="http://schemas.microsoft.com/office/drawing/2014/main" id="{7106ED0E-257A-4EF9-A0CA-25AF496389A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9509125" y="4033838"/>
              <a:ext cx="0" cy="139541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lIns="124917" tIns="62459" rIns="124917" bIns="62459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vi-VN" sz="1582">
                <a:latin typeface="+mn-lt"/>
              </a:endParaRPr>
            </a:p>
          </p:txBody>
        </p:sp>
        <p:sp>
          <p:nvSpPr>
            <p:cNvPr id="54286" name="Line 14">
              <a:extLst>
                <a:ext uri="{FF2B5EF4-FFF2-40B4-BE49-F238E27FC236}">
                  <a16:creationId xmlns="" xmlns:a16="http://schemas.microsoft.com/office/drawing/2014/main" id="{039E69F2-796D-4582-A34F-700077F0184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9509125" y="4649788"/>
              <a:ext cx="122078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lIns="124917" tIns="62459" rIns="124917" bIns="62459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vi-VN" sz="1582">
                <a:latin typeface="+mn-lt"/>
              </a:endParaRPr>
            </a:p>
          </p:txBody>
        </p:sp>
      </p:grpSp>
      <p:sp>
        <p:nvSpPr>
          <p:cNvPr id="54287" name="Text Box 15">
            <a:extLst>
              <a:ext uri="{FF2B5EF4-FFF2-40B4-BE49-F238E27FC236}">
                <a16:creationId xmlns="" xmlns:a16="http://schemas.microsoft.com/office/drawing/2014/main" id="{8CD29151-926D-4CA0-B349-A2974B30E15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448743" y="3620142"/>
            <a:ext cx="1019175" cy="1046163"/>
          </a:xfrm>
          <a:prstGeom prst="rect">
            <a:avLst/>
          </a:prstGeom>
          <a:noFill/>
          <a:ln>
            <a:noFill/>
          </a:ln>
        </p:spPr>
        <p:txBody>
          <a:bodyPr wrap="none" lIns="124917" tIns="62459" rIns="124917" bIns="62459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3700">
                <a:solidFill>
                  <a:schemeClr val="tx2"/>
                </a:solidFill>
                <a:latin typeface="Candara" panose="020E0502030303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3400">
                <a:solidFill>
                  <a:schemeClr val="tx2"/>
                </a:solidFill>
                <a:latin typeface="Candara" panose="020E0502030303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3100">
                <a:solidFill>
                  <a:schemeClr val="tx2"/>
                </a:solidFill>
                <a:latin typeface="Candara" panose="020E0502030303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800">
                <a:solidFill>
                  <a:schemeClr val="tx2"/>
                </a:solidFill>
                <a:latin typeface="Candara" panose="020E0502030303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9pPr>
          </a:lstStyle>
          <a:p>
            <a:pPr eaLnBrk="1" fontAlgn="auto" hangingPunct="1">
              <a:spcBef>
                <a:spcPct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lang="en-US" altLang="en-US" sz="5978" b="1" dirty="0">
                <a:solidFill>
                  <a:schemeClr val="tx1"/>
                </a:solidFill>
                <a:latin typeface="Times New Roman" panose="02020603050405020304" pitchFamily="18" charset="0"/>
              </a:rPr>
              <a:t>56</a:t>
            </a:r>
          </a:p>
        </p:txBody>
      </p:sp>
      <p:sp>
        <p:nvSpPr>
          <p:cNvPr id="54288" name="Text Box 16">
            <a:extLst>
              <a:ext uri="{FF2B5EF4-FFF2-40B4-BE49-F238E27FC236}">
                <a16:creationId xmlns="" xmlns:a16="http://schemas.microsoft.com/office/drawing/2014/main" id="{55124FAF-C222-4D29-9D42-24D707AF71E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604375" y="4506913"/>
            <a:ext cx="636588" cy="1046162"/>
          </a:xfrm>
          <a:prstGeom prst="rect">
            <a:avLst/>
          </a:prstGeom>
          <a:noFill/>
          <a:ln>
            <a:noFill/>
          </a:ln>
        </p:spPr>
        <p:txBody>
          <a:bodyPr wrap="none" lIns="124917" tIns="62459" rIns="124917" bIns="62459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3700">
                <a:solidFill>
                  <a:schemeClr val="tx2"/>
                </a:solidFill>
                <a:latin typeface="Candara" panose="020E0502030303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3400">
                <a:solidFill>
                  <a:schemeClr val="tx2"/>
                </a:solidFill>
                <a:latin typeface="Candara" panose="020E0502030303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3100">
                <a:solidFill>
                  <a:schemeClr val="tx2"/>
                </a:solidFill>
                <a:latin typeface="Candara" panose="020E0502030303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800">
                <a:solidFill>
                  <a:schemeClr val="tx2"/>
                </a:solidFill>
                <a:latin typeface="Candara" panose="020E0502030303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9pPr>
          </a:lstStyle>
          <a:p>
            <a:pPr eaLnBrk="1" fontAlgn="auto" hangingPunct="1">
              <a:spcBef>
                <a:spcPct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lang="en-US" altLang="en-US" sz="5978" b="1" dirty="0">
                <a:solidFill>
                  <a:schemeClr val="tx1"/>
                </a:solidFill>
                <a:latin typeface="Times New Roman" panose="02020603050405020304" pitchFamily="18" charset="0"/>
              </a:rPr>
              <a:t>7</a:t>
            </a:r>
          </a:p>
        </p:txBody>
      </p:sp>
      <p:sp>
        <p:nvSpPr>
          <p:cNvPr id="54289" name="Text Box 17">
            <a:extLst>
              <a:ext uri="{FF2B5EF4-FFF2-40B4-BE49-F238E27FC236}">
                <a16:creationId xmlns="" xmlns:a16="http://schemas.microsoft.com/office/drawing/2014/main" id="{5307F2A9-5566-4EAC-B1B8-B693CFBAF00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81913" y="4356100"/>
            <a:ext cx="1017587" cy="1046163"/>
          </a:xfrm>
          <a:prstGeom prst="rect">
            <a:avLst/>
          </a:prstGeom>
          <a:noFill/>
          <a:ln>
            <a:noFill/>
          </a:ln>
        </p:spPr>
        <p:txBody>
          <a:bodyPr wrap="none" lIns="124917" tIns="62459" rIns="124917" bIns="62459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3700">
                <a:solidFill>
                  <a:schemeClr val="tx2"/>
                </a:solidFill>
                <a:latin typeface="Candara" panose="020E0502030303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3400">
                <a:solidFill>
                  <a:schemeClr val="tx2"/>
                </a:solidFill>
                <a:latin typeface="Candara" panose="020E0502030303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3100">
                <a:solidFill>
                  <a:schemeClr val="tx2"/>
                </a:solidFill>
                <a:latin typeface="Candara" panose="020E0502030303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800">
                <a:solidFill>
                  <a:schemeClr val="tx2"/>
                </a:solidFill>
                <a:latin typeface="Candara" panose="020E0502030303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9pPr>
          </a:lstStyle>
          <a:p>
            <a:pPr eaLnBrk="1" fontAlgn="auto" hangingPunct="1">
              <a:spcBef>
                <a:spcPct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lang="en-US" altLang="en-US" sz="5978" b="1" dirty="0">
                <a:solidFill>
                  <a:schemeClr val="tx1"/>
                </a:solidFill>
                <a:latin typeface="Times New Roman" panose="02020603050405020304" pitchFamily="18" charset="0"/>
              </a:rPr>
              <a:t>39</a:t>
            </a:r>
          </a:p>
        </p:txBody>
      </p:sp>
      <p:sp>
        <p:nvSpPr>
          <p:cNvPr id="54290" name="Line 18">
            <a:extLst>
              <a:ext uri="{FF2B5EF4-FFF2-40B4-BE49-F238E27FC236}">
                <a16:creationId xmlns="" xmlns:a16="http://schemas.microsoft.com/office/drawing/2014/main" id="{78CD591A-119E-4AF7-93F6-5C1264AA5119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783513" y="5280025"/>
            <a:ext cx="12731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lIns="124917" tIns="62459" rIns="124917" bIns="62459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vi-VN" sz="1582">
              <a:latin typeface="+mn-lt"/>
            </a:endParaRPr>
          </a:p>
        </p:txBody>
      </p:sp>
      <p:sp>
        <p:nvSpPr>
          <p:cNvPr id="54291" name="Text Box 19">
            <a:extLst>
              <a:ext uri="{FF2B5EF4-FFF2-40B4-BE49-F238E27FC236}">
                <a16:creationId xmlns="" xmlns:a16="http://schemas.microsoft.com/office/drawing/2014/main" id="{A73E16AC-43D0-49F3-8429-39F615D313F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439150" y="5283638"/>
            <a:ext cx="635000" cy="1044575"/>
          </a:xfrm>
          <a:prstGeom prst="rect">
            <a:avLst/>
          </a:prstGeom>
          <a:noFill/>
          <a:ln>
            <a:noFill/>
          </a:ln>
        </p:spPr>
        <p:txBody>
          <a:bodyPr wrap="none" lIns="124917" tIns="62459" rIns="124917" bIns="62459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3700">
                <a:solidFill>
                  <a:schemeClr val="tx2"/>
                </a:solidFill>
                <a:latin typeface="Candara" panose="020E0502030303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3400">
                <a:solidFill>
                  <a:schemeClr val="tx2"/>
                </a:solidFill>
                <a:latin typeface="Candara" panose="020E0502030303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3100">
                <a:solidFill>
                  <a:schemeClr val="tx2"/>
                </a:solidFill>
                <a:latin typeface="Candara" panose="020E0502030303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800">
                <a:solidFill>
                  <a:schemeClr val="tx2"/>
                </a:solidFill>
                <a:latin typeface="Candara" panose="020E0502030303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9pPr>
          </a:lstStyle>
          <a:p>
            <a:pPr eaLnBrk="1" fontAlgn="auto" hangingPunct="1">
              <a:spcBef>
                <a:spcPct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lang="en-US" altLang="en-US" sz="5978" b="1" dirty="0">
                <a:solidFill>
                  <a:schemeClr val="tx1"/>
                </a:solidFill>
                <a:latin typeface="Times New Roman" panose="02020603050405020304" pitchFamily="18" charset="0"/>
              </a:rPr>
              <a:t>5</a:t>
            </a:r>
          </a:p>
        </p:txBody>
      </p:sp>
      <p:sp>
        <p:nvSpPr>
          <p:cNvPr id="54292" name="Text Box 20">
            <a:extLst>
              <a:ext uri="{FF2B5EF4-FFF2-40B4-BE49-F238E27FC236}">
                <a16:creationId xmlns="" xmlns:a16="http://schemas.microsoft.com/office/drawing/2014/main" id="{182D9E12-3CB2-4298-A77A-45AE9BC497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494684" y="4303083"/>
            <a:ext cx="636587" cy="1046162"/>
          </a:xfrm>
          <a:prstGeom prst="rect">
            <a:avLst/>
          </a:prstGeom>
          <a:noFill/>
          <a:ln>
            <a:noFill/>
          </a:ln>
        </p:spPr>
        <p:txBody>
          <a:bodyPr wrap="none" lIns="124917" tIns="62459" rIns="124917" bIns="62459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3700">
                <a:solidFill>
                  <a:schemeClr val="tx2"/>
                </a:solidFill>
                <a:latin typeface="Candara" panose="020E0502030303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3400">
                <a:solidFill>
                  <a:schemeClr val="tx2"/>
                </a:solidFill>
                <a:latin typeface="Candara" panose="020E0502030303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3100">
                <a:solidFill>
                  <a:schemeClr val="tx2"/>
                </a:solidFill>
                <a:latin typeface="Candara" panose="020E0502030303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800">
                <a:solidFill>
                  <a:schemeClr val="tx2"/>
                </a:solidFill>
                <a:latin typeface="Candara" panose="020E0502030303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9pPr>
          </a:lstStyle>
          <a:p>
            <a:pPr eaLnBrk="1" fontAlgn="auto" hangingPunct="1">
              <a:spcBef>
                <a:spcPct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lang="en-US" altLang="en-US" sz="5978" b="1" dirty="0">
                <a:solidFill>
                  <a:schemeClr val="tx1"/>
                </a:solidFill>
                <a:latin typeface="Times New Roman" panose="02020603050405020304" pitchFamily="18" charset="0"/>
              </a:rPr>
              <a:t>2</a:t>
            </a:r>
          </a:p>
        </p:txBody>
      </p:sp>
      <p:sp>
        <p:nvSpPr>
          <p:cNvPr id="54313" name="Text Box 41">
            <a:extLst>
              <a:ext uri="{FF2B5EF4-FFF2-40B4-BE49-F238E27FC236}">
                <a16:creationId xmlns="" xmlns:a16="http://schemas.microsoft.com/office/drawing/2014/main" id="{6D4A33BB-9067-4150-952A-F9895DD0876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41356" y="4565868"/>
            <a:ext cx="1131927" cy="1046070"/>
          </a:xfrm>
          <a:prstGeom prst="rect">
            <a:avLst/>
          </a:prstGeom>
          <a:noFill/>
          <a:ln>
            <a:noFill/>
          </a:ln>
        </p:spPr>
        <p:txBody>
          <a:bodyPr wrap="square" lIns="124917" tIns="62459" rIns="124917" bIns="62459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3700">
                <a:solidFill>
                  <a:schemeClr val="tx2"/>
                </a:solidFill>
                <a:latin typeface="Candara" panose="020E0502030303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3400">
                <a:solidFill>
                  <a:schemeClr val="tx2"/>
                </a:solidFill>
                <a:latin typeface="Candara" panose="020E0502030303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3100">
                <a:solidFill>
                  <a:schemeClr val="tx2"/>
                </a:solidFill>
                <a:latin typeface="Candara" panose="020E0502030303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800">
                <a:solidFill>
                  <a:schemeClr val="tx2"/>
                </a:solidFill>
                <a:latin typeface="Candara" panose="020E0502030303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9pPr>
          </a:lstStyle>
          <a:p>
            <a:pPr eaLnBrk="1" fontAlgn="auto" hangingPunct="1">
              <a:spcBef>
                <a:spcPct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lang="en-US" altLang="en-US" sz="5978" b="1" dirty="0">
                <a:solidFill>
                  <a:schemeClr val="tx1"/>
                </a:solidFill>
                <a:latin typeface="Times New Roman" panose="02020603050405020304" pitchFamily="18" charset="0"/>
              </a:rPr>
              <a:t>46</a:t>
            </a:r>
          </a:p>
        </p:txBody>
      </p:sp>
      <p:sp>
        <p:nvSpPr>
          <p:cNvPr id="54315" name="Text Box 43">
            <a:extLst>
              <a:ext uri="{FF2B5EF4-FFF2-40B4-BE49-F238E27FC236}">
                <a16:creationId xmlns="" xmlns:a16="http://schemas.microsoft.com/office/drawing/2014/main" id="{B32B5892-ED39-4F7D-AB5C-70004E986A2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70188" y="5402263"/>
            <a:ext cx="600075" cy="1046162"/>
          </a:xfrm>
          <a:prstGeom prst="rect">
            <a:avLst/>
          </a:prstGeom>
          <a:noFill/>
          <a:ln>
            <a:noFill/>
          </a:ln>
        </p:spPr>
        <p:txBody>
          <a:bodyPr lIns="124917" tIns="62459" rIns="124917" bIns="62459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3700">
                <a:solidFill>
                  <a:schemeClr val="tx2"/>
                </a:solidFill>
                <a:latin typeface="Candara" panose="020E0502030303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3400">
                <a:solidFill>
                  <a:schemeClr val="tx2"/>
                </a:solidFill>
                <a:latin typeface="Candara" panose="020E0502030303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3100">
                <a:solidFill>
                  <a:schemeClr val="tx2"/>
                </a:solidFill>
                <a:latin typeface="Candara" panose="020E0502030303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800">
                <a:solidFill>
                  <a:schemeClr val="tx2"/>
                </a:solidFill>
                <a:latin typeface="Candara" panose="020E0502030303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9pPr>
          </a:lstStyle>
          <a:p>
            <a:pPr eaLnBrk="1" fontAlgn="auto" hangingPunct="1">
              <a:spcBef>
                <a:spcPct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lang="en-US" altLang="en-US" sz="5978" b="1" dirty="0">
                <a:solidFill>
                  <a:schemeClr val="tx1"/>
                </a:solidFill>
                <a:latin typeface="Times New Roman" panose="02020603050405020304" pitchFamily="18" charset="0"/>
              </a:rPr>
              <a:t>0</a:t>
            </a:r>
          </a:p>
        </p:txBody>
      </p:sp>
      <p:sp>
        <p:nvSpPr>
          <p:cNvPr id="53" name="Rectangle 12">
            <a:extLst>
              <a:ext uri="{FF2B5EF4-FFF2-40B4-BE49-F238E27FC236}">
                <a16:creationId xmlns="" xmlns:a16="http://schemas.microsoft.com/office/drawing/2014/main" id="{BE00E892-2AFA-4ACB-9FC8-4E9B4281369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96963" y="-14288"/>
            <a:ext cx="11460162" cy="16144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lIns="124917" tIns="62459" rIns="124917" bIns="62459">
            <a:spAutoFit/>
          </a:bodyPr>
          <a:lstStyle/>
          <a:p>
            <a:pPr algn="ctr" eaLnBrk="1" fontAlgn="auto" hangingPunct="1">
              <a:spcBef>
                <a:spcPct val="50000"/>
              </a:spcBef>
              <a:spcAft>
                <a:spcPts val="0"/>
              </a:spcAft>
              <a:buFont typeface="Arial" charset="0"/>
              <a:buNone/>
              <a:defRPr/>
            </a:pPr>
            <a:r>
              <a:rPr lang="en-US" altLang="zh-CN" sz="3868" b="1" u="sng" dirty="0" err="1">
                <a:solidFill>
                  <a:srgbClr val="80008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SimSun" pitchFamily="2" charset="-122"/>
              </a:rPr>
              <a:t>Toán</a:t>
            </a:r>
            <a:r>
              <a:rPr lang="en-US" altLang="zh-CN" sz="3868" b="1" dirty="0">
                <a:solidFill>
                  <a:srgbClr val="80008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SimSun" pitchFamily="2" charset="-122"/>
              </a:rPr>
              <a:t>:</a:t>
            </a:r>
          </a:p>
          <a:p>
            <a:pPr algn="ctr" eaLnBrk="1" fontAlgn="auto" hangingPunct="1">
              <a:spcBef>
                <a:spcPct val="50000"/>
              </a:spcBef>
              <a:spcAft>
                <a:spcPts val="0"/>
              </a:spcAft>
              <a:buFont typeface="Arial" charset="0"/>
              <a:buNone/>
              <a:defRPr/>
            </a:pPr>
            <a:r>
              <a:rPr lang="en-US" altLang="zh-CN" sz="3868" b="1" dirty="0">
                <a:solidFill>
                  <a:srgbClr val="80008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SimSun" pitchFamily="2" charset="-122"/>
              </a:rPr>
              <a:t>Chia </a:t>
            </a:r>
            <a:r>
              <a:rPr lang="en-US" altLang="zh-CN" sz="3868" b="1" dirty="0" err="1">
                <a:solidFill>
                  <a:srgbClr val="80008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SimSun" pitchFamily="2" charset="-122"/>
              </a:rPr>
              <a:t>cho</a:t>
            </a:r>
            <a:r>
              <a:rPr lang="en-US" altLang="zh-CN" sz="3868" b="1" dirty="0">
                <a:solidFill>
                  <a:srgbClr val="80008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3868" b="1" dirty="0" err="1">
                <a:solidFill>
                  <a:srgbClr val="80008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SimSun" pitchFamily="2" charset="-122"/>
              </a:rPr>
              <a:t>số</a:t>
            </a:r>
            <a:r>
              <a:rPr lang="en-US" altLang="zh-CN" sz="3868" b="1" dirty="0">
                <a:solidFill>
                  <a:srgbClr val="80008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3868" b="1" dirty="0" err="1">
                <a:solidFill>
                  <a:srgbClr val="80008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SimSun" pitchFamily="2" charset="-122"/>
              </a:rPr>
              <a:t>có</a:t>
            </a:r>
            <a:r>
              <a:rPr lang="en-US" altLang="zh-CN" sz="3868" b="1" dirty="0">
                <a:solidFill>
                  <a:srgbClr val="80008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3868" b="1" dirty="0" err="1">
                <a:solidFill>
                  <a:srgbClr val="80008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SimSun" pitchFamily="2" charset="-122"/>
              </a:rPr>
              <a:t>hai</a:t>
            </a:r>
            <a:r>
              <a:rPr lang="en-US" altLang="zh-CN" sz="3868" b="1" dirty="0">
                <a:solidFill>
                  <a:srgbClr val="80008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3868" b="1" dirty="0" err="1">
                <a:solidFill>
                  <a:srgbClr val="80008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SimSun" pitchFamily="2" charset="-122"/>
              </a:rPr>
              <a:t>chữ</a:t>
            </a:r>
            <a:r>
              <a:rPr lang="en-US" altLang="zh-CN" sz="3868" b="1" dirty="0">
                <a:solidFill>
                  <a:srgbClr val="80008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3868" b="1" dirty="0" err="1">
                <a:solidFill>
                  <a:srgbClr val="80008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SimSun" pitchFamily="2" charset="-122"/>
              </a:rPr>
              <a:t>số</a:t>
            </a:r>
            <a:endParaRPr lang="en-US" altLang="zh-CN" sz="3868" b="1" dirty="0">
              <a:solidFill>
                <a:srgbClr val="80008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ea typeface="SimSun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00634212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54274"/>
                                        </p:tgtEl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0" dur="1000"/>
                                        <p:tgtEl>
                                          <p:spTgt spid="54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4" dur="500"/>
                                        <p:tgtEl>
                                          <p:spTgt spid="54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/>
                                        <p:tgtEl>
                                          <p:spTgt spid="54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1" dur="2000"/>
                                        <p:tgtEl>
                                          <p:spTgt spid="542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6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1" dur="2000"/>
                                        <p:tgtEl>
                                          <p:spTgt spid="542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6" dur="500"/>
                                        <p:tgtEl>
                                          <p:spTgt spid="542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5428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542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542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543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543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543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5428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542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542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2" dur="2000"/>
                                        <p:tgtEl>
                                          <p:spTgt spid="543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0" dur="2000"/>
                                        <p:tgtEl>
                                          <p:spTgt spid="542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5" dur="2000"/>
                                        <p:tgtEl>
                                          <p:spTgt spid="542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80" dur="2000"/>
                                        <p:tgtEl>
                                          <p:spTgt spid="542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85" dur="2000"/>
                                        <p:tgtEl>
                                          <p:spTgt spid="542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0" dur="500"/>
                                        <p:tgtEl>
                                          <p:spTgt spid="542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5" dur="500"/>
                                        <p:tgtEl>
                                          <p:spTgt spid="542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0" dur="2000"/>
                                        <p:tgtEl>
                                          <p:spTgt spid="542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274" grpId="0"/>
      <p:bldP spid="54275" grpId="0" build="p"/>
      <p:bldP spid="54275" grpId="1" build="p"/>
      <p:bldP spid="54276" grpId="0"/>
      <p:bldP spid="54279" grpId="0"/>
      <p:bldP spid="54280" grpId="0"/>
      <p:bldP spid="54281" grpId="0"/>
      <p:bldP spid="54282" grpId="0" animBg="1"/>
      <p:bldP spid="54284" grpId="0"/>
      <p:bldP spid="54287" grpId="0"/>
      <p:bldP spid="54288" grpId="0"/>
      <p:bldP spid="54289" grpId="0"/>
      <p:bldP spid="54290" grpId="0" animBg="1"/>
      <p:bldP spid="54291" grpId="0"/>
      <p:bldP spid="54292" grpId="0"/>
      <p:bldP spid="54313" grpId="0"/>
      <p:bldP spid="5431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4" name="Rectangle 4">
            <a:extLst>
              <a:ext uri="{FF2B5EF4-FFF2-40B4-BE49-F238E27FC236}">
                <a16:creationId xmlns="" xmlns:a16="http://schemas.microsoft.com/office/drawing/2014/main" id="{038B295B-B8BA-4068-9076-4F5E3064F61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19408" y="1"/>
            <a:ext cx="14020432" cy="2432152"/>
          </a:xfrm>
        </p:spPr>
        <p:txBody>
          <a:bodyPr/>
          <a:lstStyle/>
          <a:p>
            <a:pPr algn="just" defTabSz="1097280" fontAlgn="auto">
              <a:spcAft>
                <a:spcPts val="0"/>
              </a:spcAft>
              <a:defRPr/>
            </a:pPr>
            <a:r>
              <a:rPr lang="en-US" altLang="en-US" sz="5280" dirty="0" err="1">
                <a:solidFill>
                  <a:srgbClr val="6600CC"/>
                </a:solidFill>
                <a:latin typeface="Times New Roman" panose="02020603050405020304" pitchFamily="18" charset="0"/>
              </a:rPr>
              <a:t>Bài</a:t>
            </a:r>
            <a:r>
              <a:rPr lang="en-US" altLang="en-US" sz="5280" dirty="0">
                <a:solidFill>
                  <a:srgbClr val="6600CC"/>
                </a:solidFill>
                <a:latin typeface="Times New Roman" panose="02020603050405020304" pitchFamily="18" charset="0"/>
              </a:rPr>
              <a:t> 2</a:t>
            </a:r>
            <a:r>
              <a:rPr lang="en-US" altLang="en-US" sz="5280" dirty="0">
                <a:solidFill>
                  <a:srgbClr val="FF0000"/>
                </a:solidFill>
                <a:latin typeface="Times New Roman" panose="02020603050405020304" pitchFamily="18" charset="0"/>
              </a:rPr>
              <a:t>: </a:t>
            </a:r>
            <a:r>
              <a:rPr lang="en-US" altLang="en-US" sz="5280" dirty="0" err="1">
                <a:latin typeface="Times New Roman" panose="02020603050405020304" pitchFamily="18" charset="0"/>
              </a:rPr>
              <a:t>Người</a:t>
            </a:r>
            <a:r>
              <a:rPr lang="en-US" altLang="en-US" sz="5280" dirty="0">
                <a:latin typeface="Times New Roman" panose="02020603050405020304" pitchFamily="18" charset="0"/>
              </a:rPr>
              <a:t> ta </a:t>
            </a:r>
            <a:r>
              <a:rPr lang="en-US" altLang="en-US" sz="5280" dirty="0" err="1">
                <a:latin typeface="Times New Roman" panose="02020603050405020304" pitchFamily="18" charset="0"/>
              </a:rPr>
              <a:t>xếp</a:t>
            </a:r>
            <a:r>
              <a:rPr lang="en-US" altLang="en-US" sz="5280" dirty="0">
                <a:latin typeface="Times New Roman" panose="02020603050405020304" pitchFamily="18" charset="0"/>
              </a:rPr>
              <a:t> </a:t>
            </a:r>
            <a:r>
              <a:rPr lang="en-US" altLang="en-US" sz="5280" dirty="0" err="1">
                <a:latin typeface="Times New Roman" panose="02020603050405020304" pitchFamily="18" charset="0"/>
              </a:rPr>
              <a:t>đều</a:t>
            </a:r>
            <a:r>
              <a:rPr lang="en-US" altLang="en-US" sz="5280" dirty="0">
                <a:latin typeface="Times New Roman" panose="02020603050405020304" pitchFamily="18" charset="0"/>
              </a:rPr>
              <a:t> 240 </a:t>
            </a:r>
            <a:r>
              <a:rPr lang="en-US" altLang="en-US" sz="5280" dirty="0" err="1">
                <a:latin typeface="Times New Roman" panose="02020603050405020304" pitchFamily="18" charset="0"/>
              </a:rPr>
              <a:t>bộ</a:t>
            </a:r>
            <a:r>
              <a:rPr lang="en-US" altLang="en-US" sz="5280" dirty="0">
                <a:latin typeface="Times New Roman" panose="02020603050405020304" pitchFamily="18" charset="0"/>
              </a:rPr>
              <a:t> </a:t>
            </a:r>
            <a:r>
              <a:rPr lang="en-US" altLang="en-US" sz="5280" dirty="0" err="1">
                <a:latin typeface="Times New Roman" panose="02020603050405020304" pitchFamily="18" charset="0"/>
              </a:rPr>
              <a:t>bàn</a:t>
            </a:r>
            <a:r>
              <a:rPr lang="en-US" altLang="en-US" sz="5280" dirty="0">
                <a:latin typeface="Times New Roman" panose="02020603050405020304" pitchFamily="18" charset="0"/>
              </a:rPr>
              <a:t> </a:t>
            </a:r>
            <a:r>
              <a:rPr lang="en-US" altLang="en-US" sz="5280" dirty="0" err="1">
                <a:latin typeface="Times New Roman" panose="02020603050405020304" pitchFamily="18" charset="0"/>
              </a:rPr>
              <a:t>ghế</a:t>
            </a:r>
            <a:r>
              <a:rPr lang="en-US" altLang="en-US" sz="5280" dirty="0">
                <a:latin typeface="Times New Roman" panose="02020603050405020304" pitchFamily="18" charset="0"/>
              </a:rPr>
              <a:t> </a:t>
            </a:r>
            <a:r>
              <a:rPr lang="en-US" altLang="en-US" sz="5280" dirty="0" err="1">
                <a:latin typeface="Times New Roman" panose="02020603050405020304" pitchFamily="18" charset="0"/>
              </a:rPr>
              <a:t>vào</a:t>
            </a:r>
            <a:r>
              <a:rPr lang="en-US" altLang="en-US" sz="5280" dirty="0">
                <a:latin typeface="Times New Roman" panose="02020603050405020304" pitchFamily="18" charset="0"/>
              </a:rPr>
              <a:t> 15 </a:t>
            </a:r>
            <a:r>
              <a:rPr lang="en-US" altLang="en-US" sz="5280" dirty="0" err="1">
                <a:latin typeface="Times New Roman" panose="02020603050405020304" pitchFamily="18" charset="0"/>
              </a:rPr>
              <a:t>phòng</a:t>
            </a:r>
            <a:r>
              <a:rPr lang="en-US" altLang="en-US" sz="5280" dirty="0">
                <a:latin typeface="Times New Roman" panose="02020603050405020304" pitchFamily="18" charset="0"/>
              </a:rPr>
              <a:t> </a:t>
            </a:r>
            <a:r>
              <a:rPr lang="en-US" altLang="en-US" sz="5280" dirty="0" err="1">
                <a:latin typeface="Times New Roman" panose="02020603050405020304" pitchFamily="18" charset="0"/>
              </a:rPr>
              <a:t>học</a:t>
            </a:r>
            <a:r>
              <a:rPr lang="en-US" altLang="en-US" sz="5280" dirty="0">
                <a:latin typeface="Times New Roman" panose="02020603050405020304" pitchFamily="18" charset="0"/>
              </a:rPr>
              <a:t>. </a:t>
            </a:r>
            <a:r>
              <a:rPr lang="en-US" altLang="en-US" sz="5280" dirty="0" err="1">
                <a:latin typeface="Times New Roman" panose="02020603050405020304" pitchFamily="18" charset="0"/>
              </a:rPr>
              <a:t>Hỏi</a:t>
            </a:r>
            <a:r>
              <a:rPr lang="en-US" altLang="en-US" sz="5280" dirty="0">
                <a:latin typeface="Times New Roman" panose="02020603050405020304" pitchFamily="18" charset="0"/>
              </a:rPr>
              <a:t> </a:t>
            </a:r>
            <a:r>
              <a:rPr lang="en-US" altLang="en-US" sz="5280" dirty="0" err="1">
                <a:latin typeface="Times New Roman" panose="02020603050405020304" pitchFamily="18" charset="0"/>
              </a:rPr>
              <a:t>mỗi</a:t>
            </a:r>
            <a:r>
              <a:rPr lang="en-US" altLang="en-US" sz="5280" dirty="0">
                <a:latin typeface="Times New Roman" panose="02020603050405020304" pitchFamily="18" charset="0"/>
              </a:rPr>
              <a:t> </a:t>
            </a:r>
            <a:r>
              <a:rPr lang="en-US" altLang="en-US" sz="5280" dirty="0" err="1">
                <a:latin typeface="Times New Roman" panose="02020603050405020304" pitchFamily="18" charset="0"/>
              </a:rPr>
              <a:t>phòng</a:t>
            </a:r>
            <a:r>
              <a:rPr lang="en-US" altLang="en-US" sz="5280" dirty="0">
                <a:latin typeface="Times New Roman" panose="02020603050405020304" pitchFamily="18" charset="0"/>
              </a:rPr>
              <a:t> </a:t>
            </a:r>
            <a:r>
              <a:rPr lang="en-US" altLang="en-US" sz="5280" dirty="0" err="1">
                <a:latin typeface="Times New Roman" panose="02020603050405020304" pitchFamily="18" charset="0"/>
              </a:rPr>
              <a:t>xếp</a:t>
            </a:r>
            <a:r>
              <a:rPr lang="en-US" altLang="en-US" sz="5280" dirty="0">
                <a:latin typeface="Times New Roman" panose="02020603050405020304" pitchFamily="18" charset="0"/>
              </a:rPr>
              <a:t> </a:t>
            </a:r>
            <a:r>
              <a:rPr lang="en-US" altLang="en-US" sz="5280" dirty="0" err="1">
                <a:latin typeface="Times New Roman" panose="02020603050405020304" pitchFamily="18" charset="0"/>
              </a:rPr>
              <a:t>được</a:t>
            </a:r>
            <a:r>
              <a:rPr lang="en-US" altLang="en-US" sz="5280" dirty="0">
                <a:latin typeface="Times New Roman" panose="02020603050405020304" pitchFamily="18" charset="0"/>
              </a:rPr>
              <a:t> bao </a:t>
            </a:r>
            <a:r>
              <a:rPr lang="en-US" altLang="en-US" sz="5280" dirty="0" err="1">
                <a:latin typeface="Times New Roman" panose="02020603050405020304" pitchFamily="18" charset="0"/>
              </a:rPr>
              <a:t>nhiêu</a:t>
            </a:r>
            <a:r>
              <a:rPr lang="en-US" altLang="en-US" sz="5280" dirty="0">
                <a:latin typeface="Times New Roman" panose="02020603050405020304" pitchFamily="18" charset="0"/>
              </a:rPr>
              <a:t> </a:t>
            </a:r>
            <a:r>
              <a:rPr lang="en-US" altLang="en-US" sz="5280" dirty="0" err="1">
                <a:latin typeface="Times New Roman" panose="02020603050405020304" pitchFamily="18" charset="0"/>
              </a:rPr>
              <a:t>bộ</a:t>
            </a:r>
            <a:r>
              <a:rPr lang="en-US" altLang="en-US" sz="5280" dirty="0">
                <a:latin typeface="Times New Roman" panose="02020603050405020304" pitchFamily="18" charset="0"/>
              </a:rPr>
              <a:t> </a:t>
            </a:r>
            <a:r>
              <a:rPr lang="en-US" altLang="en-US" sz="5280" dirty="0" err="1">
                <a:latin typeface="Times New Roman" panose="02020603050405020304" pitchFamily="18" charset="0"/>
              </a:rPr>
              <a:t>bàn</a:t>
            </a:r>
            <a:r>
              <a:rPr lang="en-US" altLang="en-US" sz="5280" dirty="0">
                <a:latin typeface="Times New Roman" panose="02020603050405020304" pitchFamily="18" charset="0"/>
              </a:rPr>
              <a:t> </a:t>
            </a:r>
            <a:r>
              <a:rPr lang="en-US" altLang="en-US" sz="5280" dirty="0" err="1">
                <a:latin typeface="Times New Roman" panose="02020603050405020304" pitchFamily="18" charset="0"/>
              </a:rPr>
              <a:t>ghế</a:t>
            </a:r>
            <a:r>
              <a:rPr lang="en-US" altLang="en-US" sz="5280" dirty="0">
                <a:latin typeface="Times New Roman" panose="02020603050405020304" pitchFamily="18" charset="0"/>
              </a:rPr>
              <a:t>?</a:t>
            </a:r>
          </a:p>
        </p:txBody>
      </p:sp>
      <p:sp>
        <p:nvSpPr>
          <p:cNvPr id="30737" name="Line 17">
            <a:extLst>
              <a:ext uri="{FF2B5EF4-FFF2-40B4-BE49-F238E27FC236}">
                <a16:creationId xmlns="" xmlns:a16="http://schemas.microsoft.com/office/drawing/2014/main" id="{A76F58BB-A7EF-49D1-BD1F-8301EEA4A028}"/>
              </a:ext>
            </a:extLst>
          </p:cNvPr>
          <p:cNvSpPr>
            <a:spLocks noChangeShapeType="1"/>
          </p:cNvSpPr>
          <p:nvPr/>
        </p:nvSpPr>
        <p:spPr bwMode="auto">
          <a:xfrm>
            <a:off x="5334052" y="838286"/>
            <a:ext cx="8693795" cy="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</p:spPr>
        <p:txBody>
          <a:bodyPr lIns="124917" tIns="62459" rIns="124917" bIns="62459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vi-VN" sz="1582">
              <a:latin typeface="+mn-lt"/>
            </a:endParaRPr>
          </a:p>
        </p:txBody>
      </p:sp>
      <p:sp>
        <p:nvSpPr>
          <p:cNvPr id="30738" name="Line 18">
            <a:extLst>
              <a:ext uri="{FF2B5EF4-FFF2-40B4-BE49-F238E27FC236}">
                <a16:creationId xmlns="" xmlns:a16="http://schemas.microsoft.com/office/drawing/2014/main" id="{595D376A-0DEE-41DA-B372-5541A4249603}"/>
              </a:ext>
            </a:extLst>
          </p:cNvPr>
          <p:cNvSpPr>
            <a:spLocks noChangeShapeType="1"/>
          </p:cNvSpPr>
          <p:nvPr/>
        </p:nvSpPr>
        <p:spPr bwMode="auto">
          <a:xfrm>
            <a:off x="4724468" y="1485987"/>
            <a:ext cx="5923114" cy="20601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</p:spPr>
        <p:txBody>
          <a:bodyPr lIns="124917" tIns="62459" rIns="124917" bIns="62459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vi-VN" sz="1582">
              <a:latin typeface="+mn-lt"/>
            </a:endParaRPr>
          </a:p>
        </p:txBody>
      </p:sp>
      <p:sp>
        <p:nvSpPr>
          <p:cNvPr id="30739" name="Line 19">
            <a:extLst>
              <a:ext uri="{FF2B5EF4-FFF2-40B4-BE49-F238E27FC236}">
                <a16:creationId xmlns="" xmlns:a16="http://schemas.microsoft.com/office/drawing/2014/main" id="{15ABE532-31A8-4D22-9B60-019A349DF359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90560" y="2263843"/>
            <a:ext cx="2073164" cy="1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</p:spPr>
        <p:txBody>
          <a:bodyPr lIns="124917" tIns="62459" rIns="124917" bIns="62459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vi-VN" sz="1582">
              <a:latin typeface="+mn-lt"/>
            </a:endParaRPr>
          </a:p>
        </p:txBody>
      </p:sp>
      <p:sp>
        <p:nvSpPr>
          <p:cNvPr id="30742" name="Line 22">
            <a:extLst>
              <a:ext uri="{FF2B5EF4-FFF2-40B4-BE49-F238E27FC236}">
                <a16:creationId xmlns="" xmlns:a16="http://schemas.microsoft.com/office/drawing/2014/main" id="{347A08C4-49B3-4DB6-A674-5A9384A81720}"/>
              </a:ext>
            </a:extLst>
          </p:cNvPr>
          <p:cNvSpPr>
            <a:spLocks noChangeShapeType="1"/>
          </p:cNvSpPr>
          <p:nvPr/>
        </p:nvSpPr>
        <p:spPr bwMode="auto">
          <a:xfrm>
            <a:off x="152588" y="1524068"/>
            <a:ext cx="2943144" cy="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</p:spPr>
        <p:txBody>
          <a:bodyPr lIns="124917" tIns="62459" rIns="124917" bIns="62459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vi-VN" sz="1582">
              <a:latin typeface="+mn-lt"/>
            </a:endParaRPr>
          </a:p>
        </p:txBody>
      </p:sp>
      <p:sp>
        <p:nvSpPr>
          <p:cNvPr id="11" name="Rectangle 6">
            <a:extLst>
              <a:ext uri="{FF2B5EF4-FFF2-40B4-BE49-F238E27FC236}">
                <a16:creationId xmlns="" xmlns:a16="http://schemas.microsoft.com/office/drawing/2014/main" id="{43E44F28-0C52-4606-9111-562C532FC0E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0560" y="2493131"/>
            <a:ext cx="13044488" cy="2274024"/>
          </a:xfrm>
          <a:prstGeom prst="rect">
            <a:avLst/>
          </a:prstGeom>
          <a:noFill/>
          <a:ln>
            <a:noFill/>
          </a:ln>
        </p:spPr>
        <p:txBody>
          <a:bodyPr lIns="124917" tIns="62459" rIns="124917" bIns="62459"/>
          <a:lstStyle>
            <a:lvl1pPr marL="530225" indent="-530225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3700">
                <a:solidFill>
                  <a:schemeClr val="tx2"/>
                </a:solidFill>
                <a:latin typeface="Candara" panose="020E0502030303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3400">
                <a:solidFill>
                  <a:schemeClr val="tx2"/>
                </a:solidFill>
                <a:latin typeface="Candara" panose="020E0502030303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3100">
                <a:solidFill>
                  <a:schemeClr val="tx2"/>
                </a:solidFill>
                <a:latin typeface="Candara" panose="020E0502030303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800">
                <a:solidFill>
                  <a:schemeClr val="tx2"/>
                </a:solidFill>
                <a:latin typeface="Candara" panose="020E0502030303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9pPr>
          </a:lstStyle>
          <a:p>
            <a:pPr eaLnBrk="1" fontAlgn="auto" hangingPunct="1"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lang="en-US" altLang="en-US" sz="4220" b="1" u="sng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Tóm</a:t>
            </a:r>
            <a:r>
              <a:rPr lang="en-US" altLang="en-US" sz="4220" b="1" u="sng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4220" b="1" u="sng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tắt</a:t>
            </a:r>
            <a:r>
              <a:rPr lang="en-US" altLang="en-US" sz="4220" b="1" u="sng" dirty="0">
                <a:solidFill>
                  <a:srgbClr val="0000FF"/>
                </a:solidFill>
                <a:latin typeface="Times New Roman" panose="02020603050405020304" pitchFamily="18" charset="0"/>
              </a:rPr>
              <a:t>:</a:t>
            </a:r>
          </a:p>
          <a:p>
            <a:pPr eaLnBrk="1" fontAlgn="auto" hangingPunct="1"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defRPr/>
            </a:pPr>
            <a:r>
              <a:rPr lang="en-US" altLang="en-US" sz="4220" b="1" dirty="0">
                <a:solidFill>
                  <a:srgbClr val="6600CC"/>
                </a:solidFill>
                <a:latin typeface="Times New Roman" panose="02020603050405020304" pitchFamily="18" charset="0"/>
              </a:rPr>
              <a:t>15 </a:t>
            </a:r>
            <a:r>
              <a:rPr lang="en-US" altLang="en-US" sz="4220" b="1" dirty="0" err="1">
                <a:solidFill>
                  <a:srgbClr val="6600CC"/>
                </a:solidFill>
                <a:latin typeface="Times New Roman" panose="02020603050405020304" pitchFamily="18" charset="0"/>
              </a:rPr>
              <a:t>phòng</a:t>
            </a:r>
            <a:r>
              <a:rPr lang="en-US" altLang="en-US" sz="4220" b="1" dirty="0">
                <a:solidFill>
                  <a:srgbClr val="6600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4220" b="1" dirty="0" err="1">
                <a:solidFill>
                  <a:srgbClr val="6600CC"/>
                </a:solidFill>
                <a:latin typeface="Times New Roman" panose="02020603050405020304" pitchFamily="18" charset="0"/>
              </a:rPr>
              <a:t>học</a:t>
            </a:r>
            <a:r>
              <a:rPr lang="en-US" altLang="en-US" sz="4220" b="1" dirty="0">
                <a:solidFill>
                  <a:srgbClr val="6600CC"/>
                </a:solidFill>
                <a:latin typeface="Times New Roman" panose="02020603050405020304" pitchFamily="18" charset="0"/>
              </a:rPr>
              <a:t>:   240 </a:t>
            </a:r>
            <a:r>
              <a:rPr lang="en-US" altLang="en-US" sz="4220" b="1" dirty="0" err="1">
                <a:solidFill>
                  <a:srgbClr val="6600CC"/>
                </a:solidFill>
                <a:latin typeface="Times New Roman" panose="02020603050405020304" pitchFamily="18" charset="0"/>
              </a:rPr>
              <a:t>bộ</a:t>
            </a:r>
            <a:r>
              <a:rPr lang="en-US" altLang="en-US" sz="4220" b="1" dirty="0">
                <a:solidFill>
                  <a:srgbClr val="6600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4220" b="1" dirty="0" err="1">
                <a:solidFill>
                  <a:srgbClr val="6600CC"/>
                </a:solidFill>
                <a:latin typeface="Times New Roman" panose="02020603050405020304" pitchFamily="18" charset="0"/>
              </a:rPr>
              <a:t>bàn</a:t>
            </a:r>
            <a:r>
              <a:rPr lang="en-US" altLang="en-US" sz="4220" b="1" dirty="0">
                <a:solidFill>
                  <a:srgbClr val="6600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4220" b="1" dirty="0" err="1">
                <a:solidFill>
                  <a:srgbClr val="6600CC"/>
                </a:solidFill>
                <a:latin typeface="Times New Roman" panose="02020603050405020304" pitchFamily="18" charset="0"/>
              </a:rPr>
              <a:t>ghế</a:t>
            </a:r>
            <a:r>
              <a:rPr lang="en-US" altLang="en-US" sz="4220" b="1" dirty="0">
                <a:solidFill>
                  <a:srgbClr val="6600CC"/>
                </a:solidFill>
                <a:latin typeface="Times New Roman" panose="02020603050405020304" pitchFamily="18" charset="0"/>
              </a:rPr>
              <a:t>.</a:t>
            </a:r>
          </a:p>
          <a:p>
            <a:pPr eaLnBrk="1" fontAlgn="auto" hangingPunct="1"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defRPr/>
            </a:pPr>
            <a:r>
              <a:rPr lang="en-US" altLang="en-US" sz="4220" b="1" dirty="0" err="1">
                <a:solidFill>
                  <a:srgbClr val="6600CC"/>
                </a:solidFill>
                <a:latin typeface="Times New Roman" panose="02020603050405020304" pitchFamily="18" charset="0"/>
              </a:rPr>
              <a:t>Mỗi</a:t>
            </a:r>
            <a:r>
              <a:rPr lang="en-US" altLang="en-US" sz="4220" b="1" dirty="0">
                <a:solidFill>
                  <a:srgbClr val="6600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4220" b="1" dirty="0" err="1">
                <a:solidFill>
                  <a:srgbClr val="6600CC"/>
                </a:solidFill>
                <a:latin typeface="Times New Roman" panose="02020603050405020304" pitchFamily="18" charset="0"/>
              </a:rPr>
              <a:t>phòng</a:t>
            </a:r>
            <a:r>
              <a:rPr lang="en-US" altLang="en-US" sz="4220" b="1" dirty="0">
                <a:solidFill>
                  <a:srgbClr val="6600CC"/>
                </a:solidFill>
                <a:latin typeface="Times New Roman" panose="02020603050405020304" pitchFamily="18" charset="0"/>
              </a:rPr>
              <a:t>:       .….</a:t>
            </a:r>
            <a:r>
              <a:rPr lang="en-US" altLang="en-US" sz="4220" b="1" dirty="0" err="1">
                <a:solidFill>
                  <a:srgbClr val="6600CC"/>
                </a:solidFill>
                <a:latin typeface="Times New Roman" panose="02020603050405020304" pitchFamily="18" charset="0"/>
              </a:rPr>
              <a:t>bộ</a:t>
            </a:r>
            <a:r>
              <a:rPr lang="en-US" altLang="en-US" sz="4220" b="1" dirty="0">
                <a:solidFill>
                  <a:srgbClr val="6600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4220" b="1" dirty="0" err="1">
                <a:solidFill>
                  <a:srgbClr val="6600CC"/>
                </a:solidFill>
                <a:latin typeface="Times New Roman" panose="02020603050405020304" pitchFamily="18" charset="0"/>
              </a:rPr>
              <a:t>bàn</a:t>
            </a:r>
            <a:r>
              <a:rPr lang="en-US" altLang="en-US" sz="4220" b="1" dirty="0">
                <a:solidFill>
                  <a:srgbClr val="6600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4220" b="1" dirty="0" err="1">
                <a:solidFill>
                  <a:srgbClr val="6600CC"/>
                </a:solidFill>
                <a:latin typeface="Times New Roman" panose="02020603050405020304" pitchFamily="18" charset="0"/>
              </a:rPr>
              <a:t>ghế</a:t>
            </a:r>
            <a:r>
              <a:rPr lang="en-US" altLang="en-US" sz="4220" b="1" dirty="0">
                <a:solidFill>
                  <a:srgbClr val="6600CC"/>
                </a:solidFill>
                <a:latin typeface="Times New Roman" panose="02020603050405020304" pitchFamily="18" charset="0"/>
              </a:rPr>
              <a:t>?</a:t>
            </a:r>
          </a:p>
        </p:txBody>
      </p:sp>
      <p:sp>
        <p:nvSpPr>
          <p:cNvPr id="14" name="Rectangle 16">
            <a:extLst>
              <a:ext uri="{FF2B5EF4-FFF2-40B4-BE49-F238E27FC236}">
                <a16:creationId xmlns="" xmlns:a16="http://schemas.microsoft.com/office/drawing/2014/main" id="{98DD2D96-8248-48BE-8C5F-87D23558ADB5}"/>
              </a:ext>
            </a:extLst>
          </p:cNvPr>
          <p:cNvSpPr>
            <a:spLocks noChangeArrowheads="1"/>
          </p:cNvSpPr>
          <p:nvPr/>
        </p:nvSpPr>
        <p:spPr bwMode="auto">
          <a:xfrm>
            <a:off x="-85576" y="5029176"/>
            <a:ext cx="14630400" cy="2722562"/>
          </a:xfrm>
          <a:prstGeom prst="rect">
            <a:avLst/>
          </a:prstGeom>
          <a:noFill/>
          <a:ln>
            <a:noFill/>
          </a:ln>
        </p:spPr>
        <p:txBody>
          <a:bodyPr lIns="124917" tIns="62459" rIns="124917" bIns="62459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3700">
                <a:solidFill>
                  <a:schemeClr val="tx2"/>
                </a:solidFill>
                <a:latin typeface="Candara" panose="020E0502030303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3400">
                <a:solidFill>
                  <a:schemeClr val="tx2"/>
                </a:solidFill>
                <a:latin typeface="Candara" panose="020E0502030303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3100">
                <a:solidFill>
                  <a:schemeClr val="tx2"/>
                </a:solidFill>
                <a:latin typeface="Candara" panose="020E0502030303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800">
                <a:solidFill>
                  <a:schemeClr val="tx2"/>
                </a:solidFill>
                <a:latin typeface="Candara" panose="020E0502030303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9pPr>
          </a:lstStyle>
          <a:p>
            <a:pPr algn="ctr" eaLnBrk="1" fontAlgn="auto" hangingPunct="1">
              <a:spcBef>
                <a:spcPct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lang="en-US" altLang="en-US" sz="4220" b="1" u="sng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Bài</a:t>
            </a:r>
            <a:r>
              <a:rPr lang="en-US" altLang="en-US" sz="4220" b="1" u="sng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4220" b="1" u="sng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giải</a:t>
            </a:r>
            <a:r>
              <a:rPr lang="en-US" altLang="en-US" sz="4220" b="1" u="sng" dirty="0">
                <a:solidFill>
                  <a:srgbClr val="0000FF"/>
                </a:solidFill>
                <a:latin typeface="Times New Roman" panose="02020603050405020304" pitchFamily="18" charset="0"/>
              </a:rPr>
              <a:t>:</a:t>
            </a:r>
          </a:p>
          <a:p>
            <a:pPr algn="ctr" eaLnBrk="1" fontAlgn="auto" hangingPunct="1">
              <a:spcBef>
                <a:spcPct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lang="en-US" altLang="en-US" sz="4220" b="1" dirty="0" err="1">
                <a:solidFill>
                  <a:schemeClr val="tx1"/>
                </a:solidFill>
                <a:latin typeface="Times New Roman" panose="02020603050405020304" pitchFamily="18" charset="0"/>
              </a:rPr>
              <a:t>Mỗi</a:t>
            </a:r>
            <a:r>
              <a:rPr lang="en-US" altLang="en-US" sz="4220" b="1" dirty="0">
                <a:solidFill>
                  <a:schemeClr val="tx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4220" b="1" dirty="0" err="1">
                <a:solidFill>
                  <a:schemeClr val="tx1"/>
                </a:solidFill>
                <a:latin typeface="Times New Roman" panose="02020603050405020304" pitchFamily="18" charset="0"/>
              </a:rPr>
              <a:t>phòng</a:t>
            </a:r>
            <a:r>
              <a:rPr lang="en-US" altLang="en-US" sz="4220" b="1" dirty="0">
                <a:solidFill>
                  <a:schemeClr val="tx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4220" b="1" dirty="0" err="1">
                <a:solidFill>
                  <a:schemeClr val="tx1"/>
                </a:solidFill>
                <a:latin typeface="Times New Roman" panose="02020603050405020304" pitchFamily="18" charset="0"/>
              </a:rPr>
              <a:t>xếp</a:t>
            </a:r>
            <a:r>
              <a:rPr lang="en-US" altLang="en-US" sz="4220" b="1" dirty="0">
                <a:solidFill>
                  <a:schemeClr val="tx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4220" b="1" dirty="0" err="1">
                <a:solidFill>
                  <a:schemeClr val="tx1"/>
                </a:solidFill>
                <a:latin typeface="Times New Roman" panose="02020603050405020304" pitchFamily="18" charset="0"/>
              </a:rPr>
              <a:t>được</a:t>
            </a:r>
            <a:r>
              <a:rPr lang="en-US" altLang="en-US" sz="4220" b="1" dirty="0">
                <a:solidFill>
                  <a:schemeClr val="tx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4220" b="1" dirty="0" err="1">
                <a:solidFill>
                  <a:schemeClr val="tx1"/>
                </a:solidFill>
                <a:latin typeface="Times New Roman" panose="02020603050405020304" pitchFamily="18" charset="0"/>
              </a:rPr>
              <a:t>số</a:t>
            </a:r>
            <a:r>
              <a:rPr lang="en-US" altLang="en-US" sz="4220" b="1" dirty="0">
                <a:solidFill>
                  <a:schemeClr val="tx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4220" b="1" dirty="0" err="1">
                <a:solidFill>
                  <a:schemeClr val="tx1"/>
                </a:solidFill>
                <a:latin typeface="Times New Roman" panose="02020603050405020304" pitchFamily="18" charset="0"/>
              </a:rPr>
              <a:t>bộ</a:t>
            </a:r>
            <a:r>
              <a:rPr lang="en-US" altLang="en-US" sz="4220" b="1" dirty="0">
                <a:solidFill>
                  <a:schemeClr val="tx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4220" b="1" dirty="0" err="1">
                <a:solidFill>
                  <a:schemeClr val="tx1"/>
                </a:solidFill>
                <a:latin typeface="Times New Roman" panose="02020603050405020304" pitchFamily="18" charset="0"/>
              </a:rPr>
              <a:t>ghế</a:t>
            </a:r>
            <a:r>
              <a:rPr lang="en-US" altLang="en-US" sz="4220" b="1" dirty="0">
                <a:solidFill>
                  <a:schemeClr val="tx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4220" b="1" dirty="0" err="1">
                <a:solidFill>
                  <a:schemeClr val="tx1"/>
                </a:solidFill>
                <a:latin typeface="Times New Roman" panose="02020603050405020304" pitchFamily="18" charset="0"/>
              </a:rPr>
              <a:t>là</a:t>
            </a:r>
            <a:r>
              <a:rPr lang="en-US" altLang="en-US" sz="4220" b="1" dirty="0">
                <a:solidFill>
                  <a:schemeClr val="tx1"/>
                </a:solidFill>
                <a:latin typeface="Times New Roman" panose="02020603050405020304" pitchFamily="18" charset="0"/>
              </a:rPr>
              <a:t>:</a:t>
            </a:r>
          </a:p>
          <a:p>
            <a:pPr algn="ctr" eaLnBrk="1" fontAlgn="auto" hangingPunct="1">
              <a:spcBef>
                <a:spcPct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lang="en-US" altLang="en-US" sz="4220" b="1" dirty="0">
                <a:solidFill>
                  <a:schemeClr val="tx1"/>
                </a:solidFill>
                <a:latin typeface="Times New Roman" panose="02020603050405020304" pitchFamily="18" charset="0"/>
              </a:rPr>
              <a:t>240 : 15 = 16 (</a:t>
            </a:r>
            <a:r>
              <a:rPr lang="en-US" altLang="en-US" sz="4220" b="1" dirty="0" err="1">
                <a:solidFill>
                  <a:schemeClr val="tx1"/>
                </a:solidFill>
                <a:latin typeface="Times New Roman" panose="02020603050405020304" pitchFamily="18" charset="0"/>
              </a:rPr>
              <a:t>bộ</a:t>
            </a:r>
            <a:r>
              <a:rPr lang="en-US" altLang="en-US" sz="4220" b="1" dirty="0">
                <a:solidFill>
                  <a:schemeClr val="tx1"/>
                </a:solidFill>
                <a:latin typeface="Times New Roman" panose="02020603050405020304" pitchFamily="18" charset="0"/>
              </a:rPr>
              <a:t>)</a:t>
            </a:r>
          </a:p>
          <a:p>
            <a:pPr algn="ctr" eaLnBrk="1" fontAlgn="auto" hangingPunct="1">
              <a:spcBef>
                <a:spcPct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lang="en-US" altLang="en-US" sz="422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									</a:t>
            </a:r>
            <a:r>
              <a:rPr lang="en-US" altLang="en-US" sz="4220" b="1" u="sng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Đáp</a:t>
            </a:r>
            <a:r>
              <a:rPr lang="en-US" altLang="en-US" sz="4220" b="1" u="sng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4220" b="1" u="sng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số</a:t>
            </a:r>
            <a:r>
              <a:rPr lang="en-US" altLang="en-US" sz="422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: 16 </a:t>
            </a:r>
            <a:r>
              <a:rPr lang="en-US" altLang="en-US" sz="422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bộ</a:t>
            </a:r>
            <a:r>
              <a:rPr lang="en-US" altLang="en-US" sz="422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422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bàn</a:t>
            </a:r>
            <a:r>
              <a:rPr lang="en-US" altLang="en-US" sz="422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422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ghế</a:t>
            </a:r>
            <a:r>
              <a:rPr lang="en-US" altLang="en-US" sz="422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07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07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07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07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07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07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07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07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07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1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1000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1000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4" grpId="0"/>
      <p:bldP spid="11" grpId="0" build="p"/>
      <p:bldP spid="1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61" name="Rectangle 5">
            <a:extLst>
              <a:ext uri="{FF2B5EF4-FFF2-40B4-BE49-F238E27FC236}">
                <a16:creationId xmlns="" xmlns:a16="http://schemas.microsoft.com/office/drawing/2014/main" id="{B0098682-9A4F-4DFD-A82A-41CAD1730B1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185988"/>
            <a:ext cx="7192963" cy="641350"/>
          </a:xfrm>
          <a:prstGeom prst="rect">
            <a:avLst/>
          </a:prstGeom>
          <a:noFill/>
          <a:ln>
            <a:noFill/>
          </a:ln>
        </p:spPr>
        <p:txBody>
          <a:bodyPr lIns="124917" tIns="62459" rIns="124917" bIns="62459" anchor="b"/>
          <a:lstStyle>
            <a:lvl1pPr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3700">
                <a:solidFill>
                  <a:schemeClr val="tx2"/>
                </a:solidFill>
                <a:latin typeface="Candara" panose="020E0502030303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3400">
                <a:solidFill>
                  <a:schemeClr val="tx2"/>
                </a:solidFill>
                <a:latin typeface="Candara" panose="020E0502030303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3100">
                <a:solidFill>
                  <a:schemeClr val="tx2"/>
                </a:solidFill>
                <a:latin typeface="Candara" panose="020E0502030303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800">
                <a:solidFill>
                  <a:schemeClr val="tx2"/>
                </a:solidFill>
                <a:latin typeface="Candara" panose="020E0502030303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9pPr>
          </a:lstStyle>
          <a:p>
            <a:pPr algn="ctr" eaLnBrk="1" fontAlgn="auto" hangingPunct="1">
              <a:spcBef>
                <a:spcPct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lang="en-US" altLang="en-US" sz="4396" b="1" u="sng">
                <a:solidFill>
                  <a:srgbClr val="FF0000"/>
                </a:solidFill>
                <a:latin typeface="Times New Roman" panose="02020603050405020304" pitchFamily="18" charset="0"/>
              </a:rPr>
              <a:t>Bài tập 3</a:t>
            </a:r>
            <a:r>
              <a:rPr lang="en-US" altLang="en-US" sz="4396" b="1">
                <a:solidFill>
                  <a:srgbClr val="FF0000"/>
                </a:solidFill>
                <a:latin typeface="Times New Roman" panose="02020603050405020304" pitchFamily="18" charset="0"/>
              </a:rPr>
              <a:t>: </a:t>
            </a:r>
            <a:r>
              <a:rPr lang="en-US" altLang="en-US" sz="4396" b="1">
                <a:solidFill>
                  <a:schemeClr val="tx1"/>
                </a:solidFill>
                <a:latin typeface="Times New Roman" panose="02020603050405020304" pitchFamily="18" charset="0"/>
              </a:rPr>
              <a:t>Tìm x.</a:t>
            </a:r>
          </a:p>
        </p:txBody>
      </p:sp>
      <p:sp>
        <p:nvSpPr>
          <p:cNvPr id="45062" name="Rectangle 6">
            <a:extLst>
              <a:ext uri="{FF2B5EF4-FFF2-40B4-BE49-F238E27FC236}">
                <a16:creationId xmlns="" xmlns:a16="http://schemas.microsoft.com/office/drawing/2014/main" id="{311895BC-2A64-4E6C-AE99-18B3F5B1FF5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52525" y="3027389"/>
            <a:ext cx="12168981" cy="2892425"/>
          </a:xfrm>
          <a:prstGeom prst="rect">
            <a:avLst/>
          </a:prstGeom>
          <a:noFill/>
          <a:ln>
            <a:noFill/>
          </a:ln>
        </p:spPr>
        <p:txBody>
          <a:bodyPr lIns="124917" tIns="62459" rIns="124917" bIns="62459"/>
          <a:lstStyle>
            <a:lvl1pPr marL="530225" indent="-530225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3700">
                <a:solidFill>
                  <a:schemeClr val="tx2"/>
                </a:solidFill>
                <a:latin typeface="Candara" panose="020E0502030303020204" pitchFamily="34" charset="0"/>
              </a:defRPr>
            </a:lvl1pPr>
            <a:lvl2pPr marL="1152525" indent="-441325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3400">
                <a:solidFill>
                  <a:schemeClr val="tx2"/>
                </a:solidFill>
                <a:latin typeface="Candara" panose="020E0502030303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3100">
                <a:solidFill>
                  <a:schemeClr val="tx2"/>
                </a:solidFill>
                <a:latin typeface="Candara" panose="020E0502030303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800">
                <a:solidFill>
                  <a:schemeClr val="tx2"/>
                </a:solidFill>
                <a:latin typeface="Candara" panose="020E0502030303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9pPr>
          </a:lstStyle>
          <a:p>
            <a:pPr eaLnBrk="1" fontAlgn="auto" hangingPunct="1"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lang="en-US" altLang="en-US" sz="4396" b="1" dirty="0">
                <a:solidFill>
                  <a:srgbClr val="0000FF"/>
                </a:solidFill>
                <a:latin typeface="Times New Roman" panose="02020603050405020304" pitchFamily="18" charset="0"/>
              </a:rPr>
              <a:t>a) X </a:t>
            </a:r>
            <a:r>
              <a:rPr lang="en-US" altLang="en-US" sz="4396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x</a:t>
            </a:r>
            <a:r>
              <a:rPr lang="en-US" altLang="en-US" sz="4396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34  = 714	         b)  846 : X = 18</a:t>
            </a:r>
          </a:p>
          <a:p>
            <a:pPr eaLnBrk="1" fontAlgn="auto" hangingPunct="1"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lang="en-US" altLang="en-US" sz="4396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    </a:t>
            </a:r>
          </a:p>
          <a:p>
            <a:pPr eaLnBrk="1" fontAlgn="auto" hangingPunct="1"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lang="en-US" altLang="en-US" sz="4396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endParaRPr lang="en-US" altLang="en-US" sz="4396" b="1" dirty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7" name="Rectangle 12">
            <a:extLst>
              <a:ext uri="{FF2B5EF4-FFF2-40B4-BE49-F238E27FC236}">
                <a16:creationId xmlns="" xmlns:a16="http://schemas.microsoft.com/office/drawing/2014/main" id="{B94FE62E-278D-4F73-B188-8DF84DC4700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80370" y="0"/>
            <a:ext cx="11460162" cy="1316592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lIns="124917" tIns="62459" rIns="124917" bIns="62459"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buFont typeface="Arial" charset="0"/>
              <a:buNone/>
              <a:defRPr/>
            </a:pPr>
            <a:r>
              <a:rPr lang="en-US" altLang="zh-CN" sz="3868" b="1" u="sng" dirty="0" err="1">
                <a:solidFill>
                  <a:srgbClr val="80008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SimSun" pitchFamily="2" charset="-122"/>
              </a:rPr>
              <a:t>Toán</a:t>
            </a:r>
            <a:r>
              <a:rPr lang="en-US" altLang="zh-CN" sz="3868" b="1" dirty="0">
                <a:solidFill>
                  <a:srgbClr val="80008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SimSun" pitchFamily="2" charset="-122"/>
              </a:rPr>
              <a:t>: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buFont typeface="Arial" charset="0"/>
              <a:buNone/>
              <a:defRPr/>
            </a:pPr>
            <a:r>
              <a:rPr lang="en-US" altLang="zh-CN" sz="3868" b="1" dirty="0">
                <a:solidFill>
                  <a:srgbClr val="80008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SimSun" pitchFamily="2" charset="-122"/>
              </a:rPr>
              <a:t>Chia </a:t>
            </a:r>
            <a:r>
              <a:rPr lang="en-US" altLang="zh-CN" sz="3868" b="1" dirty="0" err="1">
                <a:solidFill>
                  <a:srgbClr val="80008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SimSun" pitchFamily="2" charset="-122"/>
              </a:rPr>
              <a:t>cho</a:t>
            </a:r>
            <a:r>
              <a:rPr lang="en-US" altLang="zh-CN" sz="3868" b="1" dirty="0">
                <a:solidFill>
                  <a:srgbClr val="80008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3868" b="1" dirty="0" err="1">
                <a:solidFill>
                  <a:srgbClr val="80008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SimSun" pitchFamily="2" charset="-122"/>
              </a:rPr>
              <a:t>số</a:t>
            </a:r>
            <a:r>
              <a:rPr lang="en-US" altLang="zh-CN" sz="3868" b="1" dirty="0">
                <a:solidFill>
                  <a:srgbClr val="80008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3868" b="1" dirty="0" err="1">
                <a:solidFill>
                  <a:srgbClr val="80008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SimSun" pitchFamily="2" charset="-122"/>
              </a:rPr>
              <a:t>có</a:t>
            </a:r>
            <a:r>
              <a:rPr lang="en-US" altLang="zh-CN" sz="3868" b="1" dirty="0">
                <a:solidFill>
                  <a:srgbClr val="80008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3868" b="1" dirty="0" err="1">
                <a:solidFill>
                  <a:srgbClr val="80008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SimSun" pitchFamily="2" charset="-122"/>
              </a:rPr>
              <a:t>hai</a:t>
            </a:r>
            <a:r>
              <a:rPr lang="en-US" altLang="zh-CN" sz="3868" b="1" dirty="0">
                <a:solidFill>
                  <a:srgbClr val="80008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3868" b="1" dirty="0" err="1">
                <a:solidFill>
                  <a:srgbClr val="80008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SimSun" pitchFamily="2" charset="-122"/>
              </a:rPr>
              <a:t>chữ</a:t>
            </a:r>
            <a:r>
              <a:rPr lang="en-US" altLang="zh-CN" sz="3868" b="1" dirty="0">
                <a:solidFill>
                  <a:srgbClr val="80008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3868" b="1" dirty="0" err="1">
                <a:solidFill>
                  <a:srgbClr val="80008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SimSun" pitchFamily="2" charset="-122"/>
              </a:rPr>
              <a:t>số</a:t>
            </a:r>
            <a:endParaRPr lang="en-US" altLang="zh-CN" sz="3868" b="1" dirty="0">
              <a:solidFill>
                <a:srgbClr val="80008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ea typeface="SimSun" pitchFamily="2" charset="-122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A89284B5-B2A5-4EC9-ABFA-69291AA6A3F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05425" y="5521325"/>
            <a:ext cx="7194550" cy="642938"/>
          </a:xfrm>
          <a:prstGeom prst="rect">
            <a:avLst/>
          </a:prstGeom>
          <a:noFill/>
          <a:ln>
            <a:noFill/>
          </a:ln>
        </p:spPr>
        <p:txBody>
          <a:bodyPr lIns="124917" tIns="62459" rIns="124917" bIns="62459" anchor="b"/>
          <a:lstStyle>
            <a:lvl1pPr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3700">
                <a:solidFill>
                  <a:schemeClr val="tx2"/>
                </a:solidFill>
                <a:latin typeface="Candara" panose="020E0502030303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3400">
                <a:solidFill>
                  <a:schemeClr val="tx2"/>
                </a:solidFill>
                <a:latin typeface="Candara" panose="020E0502030303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3100">
                <a:solidFill>
                  <a:schemeClr val="tx2"/>
                </a:solidFill>
                <a:latin typeface="Candara" panose="020E0502030303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800">
                <a:solidFill>
                  <a:schemeClr val="tx2"/>
                </a:solidFill>
                <a:latin typeface="Candara" panose="020E0502030303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9pPr>
          </a:lstStyle>
          <a:p>
            <a:pPr algn="ctr" eaLnBrk="1" fontAlgn="auto" hangingPunct="1">
              <a:spcBef>
                <a:spcPct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lang="en-US" altLang="en-US" sz="4396" b="1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="" xmlns:a16="http://schemas.microsoft.com/office/drawing/2014/main" id="{938334F5-2EA3-4281-A1E5-42555F6E4274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59697" y="3840163"/>
            <a:ext cx="3074987" cy="768350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/>
          <a:p>
            <a:pPr eaLnBrk="1" fontAlgn="auto" hangingPunct="1">
              <a:spcBef>
                <a:spcPct val="20000"/>
              </a:spcBef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US" altLang="en-US" sz="4396" b="1" dirty="0">
                <a:solidFill>
                  <a:srgbClr val="0000FF"/>
                </a:solidFill>
                <a:latin typeface="Times New Roman" panose="02020603050405020304" pitchFamily="18" charset="0"/>
              </a:rPr>
              <a:t>X = 846 : 18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="" xmlns:a16="http://schemas.microsoft.com/office/drawing/2014/main" id="{3E9241A6-BE1E-42B5-94D3-3A5F2B8E4B5F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29534" y="4643438"/>
            <a:ext cx="1758950" cy="768350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/>
          <a:p>
            <a:pPr eaLnBrk="1" fontAlgn="auto" hangingPunct="1">
              <a:spcBef>
                <a:spcPct val="20000"/>
              </a:spcBef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US" altLang="en-US" sz="4396" b="1">
                <a:solidFill>
                  <a:srgbClr val="0000FF"/>
                </a:solidFill>
                <a:latin typeface="Times New Roman" panose="02020603050405020304" pitchFamily="18" charset="0"/>
              </a:rPr>
              <a:t>X = 47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="" xmlns:a16="http://schemas.microsoft.com/office/drawing/2014/main" id="{14730EE6-91C0-4560-8C71-64418C9409A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52746" y="3875088"/>
            <a:ext cx="4344988" cy="768350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/>
          <a:p>
            <a:pPr eaLnBrk="1" fontAlgn="auto" hangingPunct="1">
              <a:spcBef>
                <a:spcPct val="20000"/>
              </a:spcBef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US" altLang="en-US" sz="4396" b="1" dirty="0">
                <a:solidFill>
                  <a:srgbClr val="0000FF"/>
                </a:solidFill>
                <a:latin typeface="Times New Roman" panose="02020603050405020304" pitchFamily="18" charset="0"/>
              </a:rPr>
              <a:t>X          = 714 : 34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="" xmlns:a16="http://schemas.microsoft.com/office/drawing/2014/main" id="{9BF8725E-FFE5-45CA-9449-82A33B471BB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82908" y="4970867"/>
            <a:ext cx="4398963" cy="768350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/>
          <a:p>
            <a:pPr eaLnBrk="1" fontAlgn="auto" hangingPunct="1">
              <a:spcBef>
                <a:spcPct val="20000"/>
              </a:spcBef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US" altLang="en-US" sz="4396" b="1" dirty="0">
                <a:solidFill>
                  <a:srgbClr val="0000FF"/>
                </a:solidFill>
                <a:latin typeface="Times New Roman" panose="02020603050405020304" pitchFamily="18" charset="0"/>
              </a:rPr>
              <a:t>X          = 21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1000"/>
                                        <p:tgtEl>
                                          <p:spTgt spid="450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450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50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4506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506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4506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4506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21" presetClass="entr" presetSubtype="4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26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8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061" grpId="0"/>
      <p:bldP spid="45062" grpId="0" build="p"/>
      <p:bldP spid="6" grpId="0"/>
      <p:bldP spid="2" grpId="0"/>
      <p:bldP spid="8" grpId="0"/>
      <p:bldP spid="9" grpId="0"/>
      <p:bldP spid="10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8" name="WordArt 6">
            <a:extLst>
              <a:ext uri="{FF2B5EF4-FFF2-40B4-BE49-F238E27FC236}">
                <a16:creationId xmlns="" xmlns:a16="http://schemas.microsoft.com/office/drawing/2014/main" id="{A507479A-D774-4DBF-9E36-B071110A9D13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834640" y="411594"/>
            <a:ext cx="8947786" cy="2468880"/>
          </a:xfrm>
          <a:prstGeom prst="rect">
            <a:avLst/>
          </a:prstGeom>
        </p:spPr>
        <p:txBody>
          <a:bodyPr wrap="none" fromWordArt="1">
            <a:prstTxWarp prst="textCurveDown">
              <a:avLst>
                <a:gd name="adj" fmla="val 43477"/>
              </a:avLst>
            </a:prstTxWarp>
          </a:bodyPr>
          <a:lstStyle/>
          <a:p>
            <a:pPr algn="ctr"/>
            <a:r>
              <a:rPr lang="it-IT" sz="432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chemeClr val="tx1"/>
                    </a:gs>
                    <a:gs pos="100000">
                      <a:srgbClr val="000000"/>
                    </a:gs>
                  </a:gsLst>
                  <a:path path="rect">
                    <a:fillToRect l="50000" t="50000" r="50000" b="50000"/>
                  </a:path>
                </a:gradFill>
                <a:latin typeface="Times New Roman" panose="02020603050405020304" pitchFamily="18" charset="0"/>
                <a:cs typeface="Times New Roman" panose="02020603050405020304" pitchFamily="18" charset="0"/>
              </a:rPr>
              <a:t>Trò chơi: Ai nhanh ai đúng</a:t>
            </a:r>
            <a:endParaRPr lang="vi-VN" sz="4320" kern="10">
              <a:ln w="9525">
                <a:solidFill>
                  <a:srgbClr val="000000"/>
                </a:solidFill>
                <a:round/>
                <a:headEnd/>
                <a:tailEnd/>
              </a:ln>
              <a:gradFill rotWithShape="1">
                <a:gsLst>
                  <a:gs pos="0">
                    <a:schemeClr val="tx1"/>
                  </a:gs>
                  <a:gs pos="100000">
                    <a:srgbClr val="000000"/>
                  </a:gs>
                </a:gsLst>
                <a:path path="rect">
                  <a:fillToRect l="50000" t="50000" r="50000" b="50000"/>
                </a:path>
              </a:gra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357" name="Text Box 45">
            <a:extLst>
              <a:ext uri="{FF2B5EF4-FFF2-40B4-BE49-F238E27FC236}">
                <a16:creationId xmlns="" xmlns:a16="http://schemas.microsoft.com/office/drawing/2014/main" id="{28580E99-B599-4CC4-8516-3E956ADF0C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29260" y="3334043"/>
            <a:ext cx="3383280" cy="11079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6600" b="1" dirty="0">
                <a:latin typeface="Times New Roman" panose="02020603050405020304" pitchFamily="18" charset="0"/>
              </a:rPr>
              <a:t>45 : 15</a:t>
            </a:r>
          </a:p>
        </p:txBody>
      </p:sp>
      <p:sp>
        <p:nvSpPr>
          <p:cNvPr id="13359" name="Text Box 47">
            <a:extLst>
              <a:ext uri="{FF2B5EF4-FFF2-40B4-BE49-F238E27FC236}">
                <a16:creationId xmlns="" xmlns:a16="http://schemas.microsoft.com/office/drawing/2014/main" id="{424CAE69-6A04-4AA3-B6F5-5B8BC2E62E9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57600" y="5806554"/>
            <a:ext cx="1554480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4400" b="1">
                <a:solidFill>
                  <a:srgbClr val="0000FF"/>
                </a:solidFill>
                <a:latin typeface="Times New Roman" panose="02020603050405020304" pitchFamily="18" charset="0"/>
              </a:rPr>
              <a:t>B . 6</a:t>
            </a:r>
          </a:p>
        </p:txBody>
      </p:sp>
      <p:sp>
        <p:nvSpPr>
          <p:cNvPr id="13360" name="Text Box 48">
            <a:extLst>
              <a:ext uri="{FF2B5EF4-FFF2-40B4-BE49-F238E27FC236}">
                <a16:creationId xmlns="" xmlns:a16="http://schemas.microsoft.com/office/drawing/2014/main" id="{34BDD3C8-3A1E-4B33-BA74-A07E03B3DCE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57600" y="4983594"/>
            <a:ext cx="1554480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4400" b="1">
                <a:solidFill>
                  <a:srgbClr val="0000FF"/>
                </a:solidFill>
                <a:latin typeface="Times New Roman" panose="02020603050405020304" pitchFamily="18" charset="0"/>
              </a:rPr>
              <a:t>A . 3</a:t>
            </a:r>
          </a:p>
        </p:txBody>
      </p:sp>
      <p:sp>
        <p:nvSpPr>
          <p:cNvPr id="13361" name="Text Box 49">
            <a:extLst>
              <a:ext uri="{FF2B5EF4-FFF2-40B4-BE49-F238E27FC236}">
                <a16:creationId xmlns="" xmlns:a16="http://schemas.microsoft.com/office/drawing/2014/main" id="{08273533-2772-4ACD-AE34-0315017DA1E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57600" y="6538074"/>
            <a:ext cx="1554480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4400" b="1">
                <a:solidFill>
                  <a:srgbClr val="0000FF"/>
                </a:solidFill>
                <a:latin typeface="Times New Roman" panose="02020603050405020304" pitchFamily="18" charset="0"/>
              </a:rPr>
              <a:t>C . 5</a:t>
            </a:r>
          </a:p>
        </p:txBody>
      </p:sp>
      <p:sp>
        <p:nvSpPr>
          <p:cNvPr id="13362" name="Oval 50">
            <a:extLst>
              <a:ext uri="{FF2B5EF4-FFF2-40B4-BE49-F238E27FC236}">
                <a16:creationId xmlns="" xmlns:a16="http://schemas.microsoft.com/office/drawing/2014/main" id="{679BF65B-2794-4D9A-A511-279B5F375FB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57600" y="5075034"/>
            <a:ext cx="548640" cy="640080"/>
          </a:xfrm>
          <a:prstGeom prst="ellipse">
            <a:avLst/>
          </a:prstGeom>
          <a:solidFill>
            <a:schemeClr val="bg1"/>
          </a:solidFill>
          <a:ln w="3810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vi-VN" sz="4400" b="1">
                <a:solidFill>
                  <a:srgbClr val="0000FF"/>
                </a:solidFill>
                <a:latin typeface="Times New Roman" panose="02020603050405020304" pitchFamily="18" charset="0"/>
              </a:rPr>
              <a:t>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repeatCount="indefinite" fill="hold" nodeType="after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Clr clrSpc="rgb" dir="cw">
                                      <p:cBhvr override="childStyle">
                                        <p:cTn id="6" dur="100" fill="hold"/>
                                        <p:tgtEl>
                                          <p:spTgt spid="133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7" dur="100" fill="hold"/>
                                        <p:tgtEl>
                                          <p:spTgt spid="133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8" dur="100" fill="hold"/>
                                        <p:tgtEl>
                                          <p:spTgt spid="133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100" fill="hold"/>
                                        <p:tgtEl>
                                          <p:spTgt spid="1331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10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1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331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2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331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3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331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4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331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KE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5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7" dur="500"/>
                                        <p:tgtEl>
                                          <p:spTgt spid="133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0" dur="500"/>
                                        <p:tgtEl>
                                          <p:spTgt spid="133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3" dur="500"/>
                                        <p:tgtEl>
                                          <p:spTgt spid="133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6" dur="500"/>
                                        <p:tgtEl>
                                          <p:spTgt spid="133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133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57" grpId="0"/>
      <p:bldP spid="13359" grpId="0"/>
      <p:bldP spid="13360" grpId="0"/>
      <p:bldP spid="13361" grpId="0"/>
      <p:bldP spid="13362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6" name="WordArt 4">
            <a:extLst>
              <a:ext uri="{FF2B5EF4-FFF2-40B4-BE49-F238E27FC236}">
                <a16:creationId xmlns="" xmlns:a16="http://schemas.microsoft.com/office/drawing/2014/main" id="{3CEC3F5E-5F94-41EC-9DE7-488EF8F1E558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3017520" y="640080"/>
            <a:ext cx="8947786" cy="2468880"/>
          </a:xfrm>
          <a:prstGeom prst="rect">
            <a:avLst/>
          </a:prstGeom>
        </p:spPr>
        <p:txBody>
          <a:bodyPr wrap="none" fromWordArt="1">
            <a:prstTxWarp prst="textCurveDown">
              <a:avLst>
                <a:gd name="adj" fmla="val 43477"/>
              </a:avLst>
            </a:prstTxWarp>
          </a:bodyPr>
          <a:lstStyle/>
          <a:p>
            <a:pPr algn="ctr"/>
            <a:r>
              <a:rPr lang="it-IT" sz="432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Trò chơi: Ai nhanh ai đúng</a:t>
            </a:r>
            <a:endParaRPr lang="vi-VN" sz="4320" kern="1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571" name="Text Box 19">
            <a:extLst>
              <a:ext uri="{FF2B5EF4-FFF2-40B4-BE49-F238E27FC236}">
                <a16:creationId xmlns="" xmlns:a16="http://schemas.microsoft.com/office/drawing/2014/main" id="{3FA9BB77-88CA-4557-84F1-93222043EBF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43636" y="3736235"/>
            <a:ext cx="3383280" cy="11079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6600" b="1" dirty="0">
                <a:latin typeface="Times New Roman" panose="02020603050405020304" pitchFamily="18" charset="0"/>
              </a:rPr>
              <a:t>52 : 13</a:t>
            </a:r>
          </a:p>
        </p:txBody>
      </p:sp>
      <p:sp>
        <p:nvSpPr>
          <p:cNvPr id="23573" name="Text Box 21">
            <a:extLst>
              <a:ext uri="{FF2B5EF4-FFF2-40B4-BE49-F238E27FC236}">
                <a16:creationId xmlns="" xmlns:a16="http://schemas.microsoft.com/office/drawing/2014/main" id="{610E117F-EFFF-4127-BAA2-E83538EE588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57600" y="6035040"/>
            <a:ext cx="1554480" cy="7571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4320" b="1">
                <a:solidFill>
                  <a:srgbClr val="0000FF"/>
                </a:solidFill>
                <a:latin typeface="Times New Roman" panose="02020603050405020304" pitchFamily="18" charset="0"/>
              </a:rPr>
              <a:t>B  . 5</a:t>
            </a:r>
          </a:p>
        </p:txBody>
      </p:sp>
      <p:sp>
        <p:nvSpPr>
          <p:cNvPr id="23574" name="Text Box 22">
            <a:extLst>
              <a:ext uri="{FF2B5EF4-FFF2-40B4-BE49-F238E27FC236}">
                <a16:creationId xmlns="" xmlns:a16="http://schemas.microsoft.com/office/drawing/2014/main" id="{399C0DD7-23BE-45E8-A5CE-74FE07C19EE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57600" y="5212080"/>
            <a:ext cx="1554480" cy="7571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4320" b="1">
                <a:solidFill>
                  <a:srgbClr val="0000FF"/>
                </a:solidFill>
                <a:latin typeface="Times New Roman" panose="02020603050405020304" pitchFamily="18" charset="0"/>
              </a:rPr>
              <a:t>A  . 4</a:t>
            </a:r>
          </a:p>
        </p:txBody>
      </p:sp>
      <p:sp>
        <p:nvSpPr>
          <p:cNvPr id="23575" name="Text Box 23">
            <a:extLst>
              <a:ext uri="{FF2B5EF4-FFF2-40B4-BE49-F238E27FC236}">
                <a16:creationId xmlns="" xmlns:a16="http://schemas.microsoft.com/office/drawing/2014/main" id="{0F29A36C-B834-4B94-8B18-6A30A2C1674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57600" y="6766560"/>
            <a:ext cx="1554480" cy="7571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4320" b="1">
                <a:solidFill>
                  <a:srgbClr val="0000FF"/>
                </a:solidFill>
                <a:latin typeface="Times New Roman" panose="02020603050405020304" pitchFamily="18" charset="0"/>
              </a:rPr>
              <a:t>C  . 6</a:t>
            </a:r>
          </a:p>
        </p:txBody>
      </p:sp>
      <p:sp>
        <p:nvSpPr>
          <p:cNvPr id="23576" name="Oval 24">
            <a:extLst>
              <a:ext uri="{FF2B5EF4-FFF2-40B4-BE49-F238E27FC236}">
                <a16:creationId xmlns="" xmlns:a16="http://schemas.microsoft.com/office/drawing/2014/main" id="{4F7C4969-1C92-4329-9884-7CEF7D6357C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66160" y="5303520"/>
            <a:ext cx="731520" cy="731520"/>
          </a:xfrm>
          <a:prstGeom prst="ellipse">
            <a:avLst/>
          </a:prstGeom>
          <a:gradFill rotWithShape="1">
            <a:gsLst>
              <a:gs pos="0">
                <a:schemeClr val="accent1"/>
              </a:gs>
              <a:gs pos="100000">
                <a:schemeClr val="accent1">
                  <a:gamma/>
                  <a:shade val="46275"/>
                  <a:invGamma/>
                </a:schemeClr>
              </a:gs>
            </a:gsLst>
            <a:lin ang="5400000" scaled="1"/>
          </a:gradFill>
          <a:ln w="5715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3840" b="1">
                <a:solidFill>
                  <a:srgbClr val="0000FF"/>
                </a:solidFill>
                <a:latin typeface="Times New Roman" pitchFamily="18" charset="0"/>
              </a:rPr>
              <a:t>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repeatCount="indefinite" fill="hold" nodeType="after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Clr clrSpc="rgb" dir="cw">
                                      <p:cBhvr override="childStyle">
                                        <p:cTn id="6" dur="100" fill="hold"/>
                                        <p:tgtEl>
                                          <p:spTgt spid="2355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7" dur="100" fill="hold"/>
                                        <p:tgtEl>
                                          <p:spTgt spid="2355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8" dur="100" fill="hold"/>
                                        <p:tgtEl>
                                          <p:spTgt spid="2355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100" fill="hold"/>
                                        <p:tgtEl>
                                          <p:spTgt spid="2355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10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1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355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2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355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3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355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4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355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KE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5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7" dur="500"/>
                                        <p:tgtEl>
                                          <p:spTgt spid="235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0" dur="500"/>
                                        <p:tgtEl>
                                          <p:spTgt spid="235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3" dur="500"/>
                                        <p:tgtEl>
                                          <p:spTgt spid="235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6" dur="500"/>
                                        <p:tgtEl>
                                          <p:spTgt spid="235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235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71" grpId="0"/>
      <p:bldP spid="23573" grpId="0"/>
      <p:bldP spid="23574" grpId="0"/>
      <p:bldP spid="23575" grpId="0"/>
      <p:bldP spid="23576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4" name="WordArt 6">
            <a:extLst>
              <a:ext uri="{FF2B5EF4-FFF2-40B4-BE49-F238E27FC236}">
                <a16:creationId xmlns="" xmlns:a16="http://schemas.microsoft.com/office/drawing/2014/main" id="{AF43C4D3-E1DB-4DE2-A6CE-135DB5C75731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926080" y="640080"/>
            <a:ext cx="8947786" cy="2468880"/>
          </a:xfrm>
          <a:prstGeom prst="rect">
            <a:avLst/>
          </a:prstGeom>
        </p:spPr>
        <p:txBody>
          <a:bodyPr wrap="none" fromWordArt="1">
            <a:prstTxWarp prst="textCurveDown">
              <a:avLst>
                <a:gd name="adj" fmla="val 43477"/>
              </a:avLst>
            </a:prstTxWarp>
          </a:bodyPr>
          <a:lstStyle/>
          <a:p>
            <a:pPr algn="ctr"/>
            <a:r>
              <a:rPr lang="it-IT" sz="432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Trò chơi: Ai nhanh ai đúng</a:t>
            </a:r>
            <a:endParaRPr lang="vi-VN" sz="4320" kern="1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295" name="Text Box 7">
            <a:extLst>
              <a:ext uri="{FF2B5EF4-FFF2-40B4-BE49-F238E27FC236}">
                <a16:creationId xmlns="" xmlns:a16="http://schemas.microsoft.com/office/drawing/2014/main" id="{6A6C35CC-4BD8-4C69-A57B-F76D10A87BD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00824" y="3403929"/>
            <a:ext cx="3383280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6000" b="1" dirty="0">
                <a:latin typeface="Times New Roman" panose="02020603050405020304" pitchFamily="18" charset="0"/>
              </a:rPr>
              <a:t>48 : 12</a:t>
            </a:r>
          </a:p>
        </p:txBody>
      </p:sp>
      <p:sp>
        <p:nvSpPr>
          <p:cNvPr id="12297" name="Text Box 9">
            <a:extLst>
              <a:ext uri="{FF2B5EF4-FFF2-40B4-BE49-F238E27FC236}">
                <a16:creationId xmlns="" xmlns:a16="http://schemas.microsoft.com/office/drawing/2014/main" id="{CD93B7EF-09C0-4F4C-BB15-4A29ABBCA0B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57600" y="6035040"/>
            <a:ext cx="1554480" cy="7571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4320" b="1">
                <a:solidFill>
                  <a:srgbClr val="FF0000"/>
                </a:solidFill>
                <a:latin typeface="Times New Roman" panose="02020603050405020304" pitchFamily="18" charset="0"/>
              </a:rPr>
              <a:t>B . 4</a:t>
            </a:r>
          </a:p>
        </p:txBody>
      </p:sp>
      <p:sp>
        <p:nvSpPr>
          <p:cNvPr id="12298" name="Text Box 10">
            <a:extLst>
              <a:ext uri="{FF2B5EF4-FFF2-40B4-BE49-F238E27FC236}">
                <a16:creationId xmlns="" xmlns:a16="http://schemas.microsoft.com/office/drawing/2014/main" id="{786752EE-8DB4-4A4A-BF0F-808B6AA9FD7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57600" y="5212080"/>
            <a:ext cx="1554480" cy="7571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4320" b="1">
                <a:solidFill>
                  <a:srgbClr val="FF0000"/>
                </a:solidFill>
                <a:latin typeface="Times New Roman" panose="02020603050405020304" pitchFamily="18" charset="0"/>
              </a:rPr>
              <a:t>A . 5</a:t>
            </a:r>
          </a:p>
        </p:txBody>
      </p:sp>
      <p:sp>
        <p:nvSpPr>
          <p:cNvPr id="12299" name="Text Box 11">
            <a:extLst>
              <a:ext uri="{FF2B5EF4-FFF2-40B4-BE49-F238E27FC236}">
                <a16:creationId xmlns="" xmlns:a16="http://schemas.microsoft.com/office/drawing/2014/main" id="{FBC2FE4C-4DDF-48DF-A44D-DBC5834DED3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57600" y="6766560"/>
            <a:ext cx="1554480" cy="7571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4320" b="1">
                <a:solidFill>
                  <a:srgbClr val="FF0000"/>
                </a:solidFill>
                <a:latin typeface="Times New Roman" panose="02020603050405020304" pitchFamily="18" charset="0"/>
              </a:rPr>
              <a:t>C . 6</a:t>
            </a:r>
          </a:p>
        </p:txBody>
      </p:sp>
      <p:sp>
        <p:nvSpPr>
          <p:cNvPr id="12326" name="Oval 38" descr="Water droplets">
            <a:extLst>
              <a:ext uri="{FF2B5EF4-FFF2-40B4-BE49-F238E27FC236}">
                <a16:creationId xmlns="" xmlns:a16="http://schemas.microsoft.com/office/drawing/2014/main" id="{4BFC3322-8A06-4622-8805-7C0E81486C9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74720" y="6035040"/>
            <a:ext cx="822960" cy="822960"/>
          </a:xfrm>
          <a:prstGeom prst="ellipse">
            <a:avLst/>
          </a:prstGeom>
          <a:blipFill dpi="0" rotWithShape="1">
            <a:blip r:embed="rId3"/>
            <a:srcRect/>
            <a:tile tx="0" ty="0" sx="100000" sy="100000" flip="none" algn="tl"/>
          </a:blipFill>
          <a:ln w="57150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vi-VN" sz="4320" b="1">
                <a:solidFill>
                  <a:srgbClr val="FF0000"/>
                </a:solidFill>
                <a:latin typeface="Times New Roman" panose="02020603050405020304" pitchFamily="18" charset="0"/>
              </a:rPr>
              <a:t>B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repeatCount="indefinite" fill="hold" nodeType="after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Clr clrSpc="rgb" dir="cw">
                                      <p:cBhvr override="childStyle">
                                        <p:cTn id="6" dur="100" fill="hold"/>
                                        <p:tgtEl>
                                          <p:spTgt spid="1229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7" dur="100" fill="hold"/>
                                        <p:tgtEl>
                                          <p:spTgt spid="1229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8" dur="100" fill="hold"/>
                                        <p:tgtEl>
                                          <p:spTgt spid="1229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100" fill="hold"/>
                                        <p:tgtEl>
                                          <p:spTgt spid="1229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10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1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229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2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229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3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29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4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229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KE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5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7" dur="500"/>
                                        <p:tgtEl>
                                          <p:spTgt spid="122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0" dur="500"/>
                                        <p:tgtEl>
                                          <p:spTgt spid="122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3" dur="500"/>
                                        <p:tgtEl>
                                          <p:spTgt spid="122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6" dur="500"/>
                                        <p:tgtEl>
                                          <p:spTgt spid="122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1" dur="2000"/>
                                        <p:tgtEl>
                                          <p:spTgt spid="123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5" grpId="0"/>
      <p:bldP spid="12297" grpId="0"/>
      <p:bldP spid="12298" grpId="0"/>
      <p:bldP spid="12299" grpId="0"/>
      <p:bldP spid="12326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2">
            <a:extLst>
              <a:ext uri="{FF2B5EF4-FFF2-40B4-BE49-F238E27FC236}">
                <a16:creationId xmlns="" xmlns:a16="http://schemas.microsoft.com/office/drawing/2014/main" id="{2825478D-1B6F-4CE2-B1E8-10F9D3EC4B4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5142" y="381098"/>
            <a:ext cx="11460162" cy="191182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lIns="124917" tIns="62459" rIns="124917" bIns="62459"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buFont typeface="Arial" charset="0"/>
              <a:buNone/>
              <a:defRPr/>
            </a:pPr>
            <a:r>
              <a:rPr lang="en-US" altLang="zh-CN" sz="3868" b="1" dirty="0" err="1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SimSun" pitchFamily="2" charset="-122"/>
              </a:rPr>
              <a:t>Thứ</a:t>
            </a:r>
            <a:r>
              <a:rPr lang="en-US" altLang="zh-CN" sz="3868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3868" b="1" dirty="0" err="1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SimSun" pitchFamily="2" charset="-122"/>
              </a:rPr>
              <a:t>sáu</a:t>
            </a:r>
            <a:r>
              <a:rPr lang="en-US" altLang="zh-CN" sz="3868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3868" b="1" dirty="0" err="1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SimSun" pitchFamily="2" charset="-122"/>
              </a:rPr>
              <a:t>ngày</a:t>
            </a:r>
            <a:r>
              <a:rPr lang="en-US" altLang="zh-CN" sz="3868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SimSun" pitchFamily="2" charset="-122"/>
              </a:rPr>
              <a:t> 10 </a:t>
            </a:r>
            <a:r>
              <a:rPr lang="en-US" altLang="zh-CN" sz="3868" b="1" dirty="0" err="1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SimSun" pitchFamily="2" charset="-122"/>
              </a:rPr>
              <a:t>tháng</a:t>
            </a:r>
            <a:r>
              <a:rPr lang="en-US" altLang="zh-CN" sz="3868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SimSun" pitchFamily="2" charset="-122"/>
              </a:rPr>
              <a:t> 12 </a:t>
            </a:r>
            <a:r>
              <a:rPr lang="en-US" altLang="zh-CN" sz="3868" b="1" dirty="0" err="1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SimSun" pitchFamily="2" charset="-122"/>
              </a:rPr>
              <a:t>năm</a:t>
            </a:r>
            <a:r>
              <a:rPr lang="en-US" altLang="zh-CN" sz="3868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SimSun" pitchFamily="2" charset="-122"/>
              </a:rPr>
              <a:t> 2021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buFont typeface="Arial" charset="0"/>
              <a:buNone/>
              <a:defRPr/>
            </a:pPr>
            <a:r>
              <a:rPr lang="en-US" altLang="zh-CN" sz="3868" b="1" dirty="0" err="1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SimSun" pitchFamily="2" charset="-122"/>
              </a:rPr>
              <a:t>Toán</a:t>
            </a:r>
            <a:r>
              <a:rPr lang="en-US" altLang="zh-CN" sz="3868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SimSun" pitchFamily="2" charset="-122"/>
              </a:rPr>
              <a:t>: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buFont typeface="Arial" charset="0"/>
              <a:buNone/>
              <a:defRPr/>
            </a:pPr>
            <a:r>
              <a:rPr lang="en-US" altLang="zh-CN" sz="3868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SimSun" pitchFamily="2" charset="-122"/>
              </a:rPr>
              <a:t>Chia </a:t>
            </a:r>
            <a:r>
              <a:rPr lang="en-US" altLang="zh-CN" sz="3868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SimSun" pitchFamily="2" charset="-122"/>
              </a:rPr>
              <a:t>cho</a:t>
            </a:r>
            <a:r>
              <a:rPr lang="en-US" altLang="zh-CN" sz="3868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3868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SimSun" pitchFamily="2" charset="-122"/>
              </a:rPr>
              <a:t>số</a:t>
            </a:r>
            <a:r>
              <a:rPr lang="en-US" altLang="zh-CN" sz="3868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3868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SimSun" pitchFamily="2" charset="-122"/>
              </a:rPr>
              <a:t>có</a:t>
            </a:r>
            <a:r>
              <a:rPr lang="en-US" altLang="zh-CN" sz="3868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3868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SimSun" pitchFamily="2" charset="-122"/>
              </a:rPr>
              <a:t>hai</a:t>
            </a:r>
            <a:r>
              <a:rPr lang="en-US" altLang="zh-CN" sz="3868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3868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SimSun" pitchFamily="2" charset="-122"/>
              </a:rPr>
              <a:t>chữ</a:t>
            </a:r>
            <a:r>
              <a:rPr lang="en-US" altLang="zh-CN" sz="3868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3868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SimSun" pitchFamily="2" charset="-122"/>
              </a:rPr>
              <a:t>số</a:t>
            </a:r>
            <a:endParaRPr lang="en-US" altLang="zh-CN" sz="3868" b="1" dirty="0"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ea typeface="SimSun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2">
            <a:extLst>
              <a:ext uri="{FF2B5EF4-FFF2-40B4-BE49-F238E27FC236}">
                <a16:creationId xmlns="" xmlns:a16="http://schemas.microsoft.com/office/drawing/2014/main" id="{70EC4454-4A27-4264-B7EC-045B462A390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5142" y="330201"/>
            <a:ext cx="11460162" cy="1912937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lIns="124917" tIns="62459" rIns="124917" bIns="62459"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buFont typeface="Arial" charset="0"/>
              <a:buNone/>
              <a:defRPr/>
            </a:pPr>
            <a:endParaRPr lang="en-US" altLang="zh-CN" sz="3868" b="1" dirty="0">
              <a:solidFill>
                <a:srgbClr val="80008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ea typeface="SimSun" pitchFamily="2" charset="-122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buFont typeface="Arial" charset="0"/>
              <a:buNone/>
              <a:defRPr/>
            </a:pPr>
            <a:r>
              <a:rPr lang="en-US" altLang="zh-CN" sz="3868" b="1" smtClean="0">
                <a:solidFill>
                  <a:srgbClr val="80008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SimSun" pitchFamily="2" charset="-122"/>
              </a:rPr>
              <a:t>Toán</a:t>
            </a:r>
            <a:endParaRPr lang="en-US" altLang="zh-CN" sz="3868" b="1" dirty="0">
              <a:solidFill>
                <a:srgbClr val="80008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ea typeface="SimSun" pitchFamily="2" charset="-122"/>
            </a:endParaRPr>
          </a:p>
          <a:p>
            <a:pPr algn="just" eaLnBrk="1" fontAlgn="auto" hangingPunct="1">
              <a:spcBef>
                <a:spcPts val="0"/>
              </a:spcBef>
              <a:spcAft>
                <a:spcPts val="0"/>
              </a:spcAft>
              <a:buFont typeface="Arial" charset="0"/>
              <a:buNone/>
              <a:defRPr/>
            </a:pPr>
            <a:r>
              <a:rPr lang="en-US" altLang="zh-CN" sz="3868" b="1" err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SimSun" pitchFamily="2" charset="-122"/>
              </a:rPr>
              <a:t>Khởi</a:t>
            </a:r>
            <a:r>
              <a:rPr lang="en-US" altLang="zh-CN" sz="3868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3868" b="1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SimSun" pitchFamily="2" charset="-122"/>
              </a:rPr>
              <a:t>động</a:t>
            </a:r>
            <a:endParaRPr lang="en-US" altLang="zh-CN" sz="3868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ea typeface="SimSun" pitchFamily="2" charset="-122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69A6BCB5-ED68-4A2D-9702-B531B700688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76313" y="3230563"/>
            <a:ext cx="4868862" cy="3508375"/>
          </a:xfrm>
          <a:prstGeom prst="rect">
            <a:avLst/>
          </a:prstGeom>
          <a:noFill/>
          <a:ln>
            <a:noFill/>
          </a:ln>
        </p:spPr>
        <p:txBody>
          <a:bodyPr wrap="none" lIns="124917" tIns="62459" rIns="124917" bIns="62459">
            <a:spAutoFit/>
          </a:bodyPr>
          <a:lstStyle>
            <a:lvl1pPr marL="514350" indent="-51435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3700">
                <a:solidFill>
                  <a:schemeClr val="tx2"/>
                </a:solidFill>
                <a:latin typeface="Candara" panose="020E0502030303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3400">
                <a:solidFill>
                  <a:schemeClr val="tx2"/>
                </a:solidFill>
                <a:latin typeface="Candara" panose="020E0502030303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3100">
                <a:solidFill>
                  <a:schemeClr val="tx2"/>
                </a:solidFill>
                <a:latin typeface="Candara" panose="020E0502030303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800">
                <a:solidFill>
                  <a:schemeClr val="tx2"/>
                </a:solidFill>
                <a:latin typeface="Candara" panose="020E0502030303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9pPr>
          </a:lstStyle>
          <a:p>
            <a:pPr eaLnBrk="1" fontAlgn="auto" hangingPunct="1">
              <a:spcBef>
                <a:spcPct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lang="en-US" altLang="zh-CN" sz="4396">
                <a:solidFill>
                  <a:srgbClr val="0000FF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a) 420 : 60 = </a:t>
            </a:r>
            <a:r>
              <a:rPr lang="en-US" altLang="zh-CN" sz="4396">
                <a:solidFill>
                  <a:schemeClr val="tx1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		</a:t>
            </a:r>
          </a:p>
          <a:p>
            <a:pPr eaLnBrk="1" fontAlgn="auto" hangingPunct="1">
              <a:spcBef>
                <a:spcPct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lang="en-US" altLang="zh-CN" sz="4396">
                <a:solidFill>
                  <a:schemeClr val="tx1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	</a:t>
            </a:r>
          </a:p>
          <a:p>
            <a:pPr eaLnBrk="1" fontAlgn="auto" hangingPunct="1">
              <a:spcBef>
                <a:spcPct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lang="en-US" altLang="zh-CN" sz="4396">
                <a:solidFill>
                  <a:srgbClr val="0000FF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b) 92000 : 400 = </a:t>
            </a:r>
            <a:endParaRPr lang="en-US" altLang="zh-CN" sz="4396">
              <a:solidFill>
                <a:srgbClr val="00B050"/>
              </a:solidFill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pPr eaLnBrk="1" fontAlgn="auto" hangingPunct="1">
              <a:spcBef>
                <a:spcPct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lang="en-US" altLang="zh-CN" sz="4396">
              <a:solidFill>
                <a:schemeClr val="tx1"/>
              </a:solidFill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pPr eaLnBrk="1" fontAlgn="auto" hangingPunct="1">
              <a:spcBef>
                <a:spcPct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lang="en-US" altLang="zh-CN" sz="4396">
                <a:solidFill>
                  <a:srgbClr val="0000FF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c) 85000 : 500 = </a:t>
            </a:r>
            <a:endParaRPr lang="en-US" altLang="zh-CN" sz="4396">
              <a:solidFill>
                <a:srgbClr val="00B050"/>
              </a:solidFill>
              <a:latin typeface="Times New Roman" panose="02020603050405020304" pitchFamily="18" charset="0"/>
              <a:ea typeface="SimSun" panose="02010600030101010101" pitchFamily="2" charset="-122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7682D189-888B-41A2-B226-2914B449906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94225" y="3209925"/>
            <a:ext cx="1617663" cy="3508375"/>
          </a:xfrm>
          <a:prstGeom prst="rect">
            <a:avLst/>
          </a:prstGeom>
          <a:noFill/>
          <a:ln>
            <a:noFill/>
          </a:ln>
        </p:spPr>
        <p:txBody>
          <a:bodyPr wrap="none" lIns="124917" tIns="62459" rIns="124917" bIns="62459">
            <a:spAutoFit/>
          </a:bodyPr>
          <a:lstStyle>
            <a:lvl1pPr marL="514350" indent="-51435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3700">
                <a:solidFill>
                  <a:schemeClr val="tx2"/>
                </a:solidFill>
                <a:latin typeface="Candara" panose="020E0502030303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3400">
                <a:solidFill>
                  <a:schemeClr val="tx2"/>
                </a:solidFill>
                <a:latin typeface="Candara" panose="020E0502030303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3100">
                <a:solidFill>
                  <a:schemeClr val="tx2"/>
                </a:solidFill>
                <a:latin typeface="Candara" panose="020E0502030303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800">
                <a:solidFill>
                  <a:schemeClr val="tx2"/>
                </a:solidFill>
                <a:latin typeface="Candara" panose="020E0502030303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9pPr>
          </a:lstStyle>
          <a:p>
            <a:pPr eaLnBrk="1" fontAlgn="auto" hangingPunct="1">
              <a:spcBef>
                <a:spcPct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lang="en-US" altLang="en-US" sz="4396" dirty="0">
                <a:solidFill>
                  <a:srgbClr val="00B050"/>
                </a:solidFill>
                <a:latin typeface="Times New Roman" panose="02020603050405020304" pitchFamily="18" charset="0"/>
              </a:rPr>
              <a:t>7</a:t>
            </a:r>
          </a:p>
          <a:p>
            <a:pPr eaLnBrk="1" fontAlgn="auto" hangingPunct="1">
              <a:spcBef>
                <a:spcPct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lang="en-US" altLang="en-US" sz="4396" dirty="0">
              <a:solidFill>
                <a:srgbClr val="00B050"/>
              </a:solidFill>
              <a:latin typeface="Times New Roman" panose="02020603050405020304" pitchFamily="18" charset="0"/>
            </a:endParaRPr>
          </a:p>
          <a:p>
            <a:pPr eaLnBrk="1" fontAlgn="auto" hangingPunct="1">
              <a:spcBef>
                <a:spcPct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lang="en-US" altLang="en-US" sz="4396" dirty="0">
                <a:solidFill>
                  <a:srgbClr val="00B050"/>
                </a:solidFill>
                <a:latin typeface="Times New Roman" panose="02020603050405020304" pitchFamily="18" charset="0"/>
              </a:rPr>
              <a:t>	230</a:t>
            </a:r>
          </a:p>
          <a:p>
            <a:pPr eaLnBrk="1" fontAlgn="auto" hangingPunct="1">
              <a:spcBef>
                <a:spcPct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lang="en-US" altLang="en-US" sz="4396" dirty="0">
              <a:solidFill>
                <a:srgbClr val="00B050"/>
              </a:solidFill>
              <a:latin typeface="Times New Roman" panose="02020603050405020304" pitchFamily="18" charset="0"/>
            </a:endParaRPr>
          </a:p>
          <a:p>
            <a:pPr eaLnBrk="1" fontAlgn="auto" hangingPunct="1">
              <a:spcBef>
                <a:spcPct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lang="en-US" altLang="en-US" sz="4396" dirty="0">
                <a:solidFill>
                  <a:srgbClr val="00B050"/>
                </a:solidFill>
                <a:latin typeface="Times New Roman" panose="02020603050405020304" pitchFamily="18" charset="0"/>
              </a:rPr>
              <a:t>	170</a:t>
            </a:r>
            <a:endParaRPr lang="en-US" altLang="en-US" sz="4396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2">
            <a:extLst>
              <a:ext uri="{FF2B5EF4-FFF2-40B4-BE49-F238E27FC236}">
                <a16:creationId xmlns="" xmlns:a16="http://schemas.microsoft.com/office/drawing/2014/main" id="{E5A54244-E953-49AB-BFF7-13BFFC360BE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54561" y="1971675"/>
            <a:ext cx="11794728" cy="131603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square" lIns="124917" tIns="62459" rIns="124917" bIns="62459"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buFont typeface="Arial" charset="0"/>
              <a:buNone/>
              <a:defRPr/>
            </a:pPr>
            <a:endParaRPr lang="en-US" altLang="zh-CN" sz="3868" b="1">
              <a:solidFill>
                <a:srgbClr val="80008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ea typeface="SimSun" pitchFamily="2" charset="-122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buFont typeface="Arial" charset="0"/>
              <a:buNone/>
              <a:defRPr/>
            </a:pPr>
            <a:r>
              <a:rPr lang="en-US" altLang="zh-CN" sz="3868" b="1" smtClean="0">
                <a:solidFill>
                  <a:srgbClr val="80008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SimSun" pitchFamily="2" charset="-122"/>
              </a:rPr>
              <a:t>Toán</a:t>
            </a:r>
            <a:endParaRPr lang="en-US" altLang="zh-CN" sz="3868" b="1">
              <a:solidFill>
                <a:srgbClr val="80008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ea typeface="SimSun" pitchFamily="2" charset="-122"/>
            </a:endParaRPr>
          </a:p>
        </p:txBody>
      </p:sp>
      <p:sp>
        <p:nvSpPr>
          <p:cNvPr id="3" name="Rectangle 12">
            <a:extLst>
              <a:ext uri="{FF2B5EF4-FFF2-40B4-BE49-F238E27FC236}">
                <a16:creationId xmlns="" xmlns:a16="http://schemas.microsoft.com/office/drawing/2014/main" id="{391B79C1-55B0-4A75-A7A7-0908F712D52C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4480" y="3949753"/>
            <a:ext cx="12874625" cy="95713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square" lIns="124917" tIns="62459" rIns="124917" bIns="62459">
            <a:spAutoFit/>
          </a:bodyPr>
          <a:lstStyle/>
          <a:p>
            <a:pPr algn="ctr" eaLnBrk="1" fontAlgn="auto" hangingPunct="1">
              <a:spcBef>
                <a:spcPct val="50000"/>
              </a:spcBef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US" altLang="zh-CN" sz="5400" b="1" dirty="0">
                <a:solidFill>
                  <a:srgbClr val="00B05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SimSun" pitchFamily="2" charset="-122"/>
              </a:rPr>
              <a:t>Chia </a:t>
            </a:r>
            <a:r>
              <a:rPr lang="en-US" altLang="zh-CN" sz="5400" b="1" dirty="0" err="1">
                <a:solidFill>
                  <a:srgbClr val="00B05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SimSun" pitchFamily="2" charset="-122"/>
              </a:rPr>
              <a:t>cho</a:t>
            </a:r>
            <a:r>
              <a:rPr lang="en-US" altLang="zh-CN" sz="5400" b="1" dirty="0">
                <a:solidFill>
                  <a:srgbClr val="00B05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5400" b="1" dirty="0" err="1">
                <a:solidFill>
                  <a:srgbClr val="00B05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SimSun" pitchFamily="2" charset="-122"/>
              </a:rPr>
              <a:t>số</a:t>
            </a:r>
            <a:r>
              <a:rPr lang="en-US" altLang="zh-CN" sz="5400" b="1" dirty="0">
                <a:solidFill>
                  <a:srgbClr val="00B05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5400" b="1" dirty="0" err="1">
                <a:solidFill>
                  <a:srgbClr val="00B05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SimSun" pitchFamily="2" charset="-122"/>
              </a:rPr>
              <a:t>có</a:t>
            </a:r>
            <a:r>
              <a:rPr lang="en-US" altLang="zh-CN" sz="5400" b="1" dirty="0">
                <a:solidFill>
                  <a:srgbClr val="00B05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5400" b="1" dirty="0" err="1">
                <a:solidFill>
                  <a:srgbClr val="00B05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SimSun" pitchFamily="2" charset="-122"/>
              </a:rPr>
              <a:t>hai</a:t>
            </a:r>
            <a:r>
              <a:rPr lang="en-US" altLang="zh-CN" sz="5400" b="1" dirty="0">
                <a:solidFill>
                  <a:srgbClr val="00B05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5400" b="1" dirty="0" err="1">
                <a:solidFill>
                  <a:srgbClr val="00B05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SimSun" pitchFamily="2" charset="-122"/>
              </a:rPr>
              <a:t>chữ</a:t>
            </a:r>
            <a:r>
              <a:rPr lang="en-US" altLang="zh-CN" sz="5400" b="1" dirty="0">
                <a:solidFill>
                  <a:srgbClr val="00B05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5400" b="1" dirty="0" err="1">
                <a:solidFill>
                  <a:srgbClr val="00B05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SimSun" pitchFamily="2" charset="-122"/>
              </a:rPr>
              <a:t>số</a:t>
            </a:r>
            <a:r>
              <a:rPr lang="en-US" altLang="zh-CN" sz="5400" b="1" dirty="0">
                <a:solidFill>
                  <a:srgbClr val="00B05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SimSun" pitchFamily="2" charset="-122"/>
              </a:rPr>
              <a:t> (</a:t>
            </a:r>
            <a:r>
              <a:rPr lang="en-US" altLang="zh-CN" sz="5400" b="1" dirty="0" err="1">
                <a:solidFill>
                  <a:srgbClr val="00B05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SimSun" pitchFamily="2" charset="-122"/>
              </a:rPr>
              <a:t>trang</a:t>
            </a:r>
            <a:r>
              <a:rPr lang="en-US" altLang="zh-CN" sz="5400" b="1" dirty="0">
                <a:solidFill>
                  <a:srgbClr val="00B05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SimSun" pitchFamily="2" charset="-122"/>
              </a:rPr>
              <a:t> 81)</a:t>
            </a:r>
          </a:p>
        </p:txBody>
      </p:sp>
      <p:sp>
        <p:nvSpPr>
          <p:cNvPr id="12292" name="TextBox 3">
            <a:extLst>
              <a:ext uri="{FF2B5EF4-FFF2-40B4-BE49-F238E27FC236}">
                <a16:creationId xmlns="" xmlns:a16="http://schemas.microsoft.com/office/drawing/2014/main" id="{14581DF1-E107-400A-A70F-766438E602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28975" y="1166813"/>
            <a:ext cx="8707438" cy="687387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3700">
                <a:solidFill>
                  <a:schemeClr val="tx2"/>
                </a:solidFill>
                <a:latin typeface="Candara" panose="020E0502030303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3400">
                <a:solidFill>
                  <a:schemeClr val="tx2"/>
                </a:solidFill>
                <a:latin typeface="Candara" panose="020E0502030303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3100">
                <a:solidFill>
                  <a:schemeClr val="tx2"/>
                </a:solidFill>
                <a:latin typeface="Candara" panose="020E0502030303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800">
                <a:solidFill>
                  <a:schemeClr val="tx2"/>
                </a:solidFill>
                <a:latin typeface="Candara" panose="020E0502030303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9pPr>
          </a:lstStyle>
          <a:p>
            <a:pPr algn="ctr" eaLnBrk="1" fontAlgn="auto" hangingPunct="1">
              <a:spcBef>
                <a:spcPct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lang="en-US" altLang="en-US" sz="3868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 </a:t>
            </a:r>
            <a:r>
              <a:rPr lang="en-US" altLang="en-US" sz="3868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</a:t>
            </a:r>
            <a:r>
              <a:rPr lang="en-US" altLang="en-US" sz="3868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868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ngày </a:t>
            </a:r>
            <a:r>
              <a:rPr lang="en-US" altLang="en-US" sz="3868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14 </a:t>
            </a:r>
            <a:r>
              <a:rPr lang="en-US" altLang="en-US" sz="3868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tháng 12 năm 2021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7" name="Rectangle 5">
            <a:extLst>
              <a:ext uri="{FF2B5EF4-FFF2-40B4-BE49-F238E27FC236}">
                <a16:creationId xmlns="" xmlns:a16="http://schemas.microsoft.com/office/drawing/2014/main" id="{EBB3C5BE-791F-4BA5-8345-8EB6E0EF24D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2826" y="1814513"/>
            <a:ext cx="2998672" cy="723900"/>
          </a:xfrm>
          <a:prstGeom prst="rect">
            <a:avLst/>
          </a:prstGeom>
          <a:noFill/>
          <a:ln>
            <a:noFill/>
          </a:ln>
          <a:effectLst>
            <a:outerShdw dist="45791" dir="2021404" algn="ctr" rotWithShape="0">
              <a:schemeClr val="bg2"/>
            </a:outerShdw>
          </a:effectLst>
        </p:spPr>
        <p:txBody>
          <a:bodyPr lIns="124917" tIns="62459" rIns="124917" bIns="62459" anchor="b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US" altLang="en-US" sz="5450" b="1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Ví</a:t>
            </a:r>
            <a:r>
              <a:rPr lang="en-US" altLang="en-US" sz="5450" b="1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5450" b="1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dụ</a:t>
            </a:r>
            <a:r>
              <a:rPr lang="en-US" altLang="en-US" sz="5450" b="1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1:</a:t>
            </a:r>
          </a:p>
        </p:txBody>
      </p:sp>
      <p:sp>
        <p:nvSpPr>
          <p:cNvPr id="8198" name="Rectangle 6">
            <a:extLst>
              <a:ext uri="{FF2B5EF4-FFF2-40B4-BE49-F238E27FC236}">
                <a16:creationId xmlns="" xmlns:a16="http://schemas.microsoft.com/office/drawing/2014/main" id="{9BB71795-A793-4073-9FEF-A6873D88C74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6290" y="1708945"/>
            <a:ext cx="5132388" cy="1262062"/>
          </a:xfrm>
          <a:prstGeom prst="rect">
            <a:avLst/>
          </a:prstGeom>
          <a:noFill/>
          <a:ln>
            <a:noFill/>
          </a:ln>
        </p:spPr>
        <p:txBody>
          <a:bodyPr wrap="none" lIns="124917" tIns="62459" rIns="124917" bIns="62459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3700">
                <a:solidFill>
                  <a:schemeClr val="tx2"/>
                </a:solidFill>
                <a:latin typeface="Candara" panose="020E0502030303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3400">
                <a:solidFill>
                  <a:schemeClr val="tx2"/>
                </a:solidFill>
                <a:latin typeface="Candara" panose="020E0502030303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3100">
                <a:solidFill>
                  <a:schemeClr val="tx2"/>
                </a:solidFill>
                <a:latin typeface="Candara" panose="020E0502030303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800">
                <a:solidFill>
                  <a:schemeClr val="tx2"/>
                </a:solidFill>
                <a:latin typeface="Candara" panose="020E0502030303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9pPr>
          </a:lstStyle>
          <a:p>
            <a:pPr eaLnBrk="1" fontAlgn="auto" hangingPunct="1"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lang="en-US" altLang="en-US" sz="7384" b="1" dirty="0">
                <a:solidFill>
                  <a:srgbClr val="FF0000"/>
                </a:solidFill>
                <a:latin typeface="Times New Roman" panose="02020603050405020304" pitchFamily="18" charset="0"/>
              </a:rPr>
              <a:t>672 : 21 =  ?</a:t>
            </a:r>
          </a:p>
        </p:txBody>
      </p:sp>
      <p:sp>
        <p:nvSpPr>
          <p:cNvPr id="8" name="Rectangle 12">
            <a:extLst>
              <a:ext uri="{FF2B5EF4-FFF2-40B4-BE49-F238E27FC236}">
                <a16:creationId xmlns="" xmlns:a16="http://schemas.microsoft.com/office/drawing/2014/main" id="{071695FD-563E-4DE5-8DB8-F5358B335B9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51038" y="496888"/>
            <a:ext cx="11460162" cy="131762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lIns="124917" tIns="62459" rIns="124917" bIns="62459"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buFont typeface="Arial" charset="0"/>
              <a:buNone/>
              <a:defRPr/>
            </a:pPr>
            <a:r>
              <a:rPr lang="en-US" altLang="zh-CN" sz="3868" b="1" u="sng">
                <a:solidFill>
                  <a:srgbClr val="80008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SimSun" pitchFamily="2" charset="-122"/>
              </a:rPr>
              <a:t>Toán</a:t>
            </a:r>
            <a:r>
              <a:rPr lang="en-US" altLang="zh-CN" sz="3868" b="1" dirty="0">
                <a:solidFill>
                  <a:srgbClr val="80008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SimSun" pitchFamily="2" charset="-122"/>
              </a:rPr>
              <a:t>: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buFont typeface="Arial" charset="0"/>
              <a:buNone/>
              <a:defRPr/>
            </a:pPr>
            <a:r>
              <a:rPr lang="en-US" altLang="zh-CN" sz="3868" b="1" dirty="0">
                <a:solidFill>
                  <a:srgbClr val="80008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SimSun" pitchFamily="2" charset="-122"/>
              </a:rPr>
              <a:t>Chia </a:t>
            </a:r>
            <a:r>
              <a:rPr lang="en-US" altLang="zh-CN" sz="3868" b="1" dirty="0" err="1">
                <a:solidFill>
                  <a:srgbClr val="80008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SimSun" pitchFamily="2" charset="-122"/>
              </a:rPr>
              <a:t>cho</a:t>
            </a:r>
            <a:r>
              <a:rPr lang="en-US" altLang="zh-CN" sz="3868" b="1" dirty="0">
                <a:solidFill>
                  <a:srgbClr val="80008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3868" b="1" dirty="0" err="1">
                <a:solidFill>
                  <a:srgbClr val="80008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SimSun" pitchFamily="2" charset="-122"/>
              </a:rPr>
              <a:t>số</a:t>
            </a:r>
            <a:r>
              <a:rPr lang="en-US" altLang="zh-CN" sz="3868" b="1" dirty="0">
                <a:solidFill>
                  <a:srgbClr val="80008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3868" b="1" dirty="0" err="1">
                <a:solidFill>
                  <a:srgbClr val="80008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SimSun" pitchFamily="2" charset="-122"/>
              </a:rPr>
              <a:t>có</a:t>
            </a:r>
            <a:r>
              <a:rPr lang="en-US" altLang="zh-CN" sz="3868" b="1" dirty="0">
                <a:solidFill>
                  <a:srgbClr val="80008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3868" b="1" dirty="0" err="1">
                <a:solidFill>
                  <a:srgbClr val="80008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SimSun" pitchFamily="2" charset="-122"/>
              </a:rPr>
              <a:t>hai</a:t>
            </a:r>
            <a:r>
              <a:rPr lang="en-US" altLang="zh-CN" sz="3868" b="1" dirty="0">
                <a:solidFill>
                  <a:srgbClr val="80008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3868" b="1" dirty="0" err="1">
                <a:solidFill>
                  <a:srgbClr val="80008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SimSun" pitchFamily="2" charset="-122"/>
              </a:rPr>
              <a:t>chữ</a:t>
            </a:r>
            <a:r>
              <a:rPr lang="en-US" altLang="zh-CN" sz="3868" b="1" dirty="0">
                <a:solidFill>
                  <a:srgbClr val="80008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3868" b="1" dirty="0" err="1">
                <a:solidFill>
                  <a:srgbClr val="80008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SimSun" pitchFamily="2" charset="-122"/>
              </a:rPr>
              <a:t>số</a:t>
            </a:r>
            <a:endParaRPr lang="en-US" altLang="zh-CN" sz="3868" b="1" dirty="0">
              <a:solidFill>
                <a:srgbClr val="80008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ea typeface="SimSun" pitchFamily="2" charset="-122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="" xmlns:a16="http://schemas.microsoft.com/office/drawing/2014/main" id="{519A2117-B57A-4BD0-AD3E-B8B1931FBF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786" y="2835964"/>
            <a:ext cx="13533438" cy="1479550"/>
          </a:xfrm>
          <a:prstGeom prst="rect">
            <a:avLst/>
          </a:prstGeom>
          <a:noFill/>
          <a:ln>
            <a:noFill/>
          </a:ln>
        </p:spPr>
        <p:txBody>
          <a:bodyPr lIns="124917" tIns="62459" rIns="124917" bIns="62459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3700">
                <a:solidFill>
                  <a:schemeClr val="tx2"/>
                </a:solidFill>
                <a:latin typeface="Candara" panose="020E0502030303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3400">
                <a:solidFill>
                  <a:schemeClr val="tx2"/>
                </a:solidFill>
                <a:latin typeface="Candara" panose="020E0502030303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3100">
                <a:solidFill>
                  <a:schemeClr val="tx2"/>
                </a:solidFill>
                <a:latin typeface="Candara" panose="020E0502030303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800">
                <a:solidFill>
                  <a:schemeClr val="tx2"/>
                </a:solidFill>
                <a:latin typeface="Candara" panose="020E0502030303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9pPr>
          </a:lstStyle>
          <a:p>
            <a:pPr algn="just" eaLnBrk="1" fontAlgn="auto" hangingPunct="1">
              <a:spcBef>
                <a:spcPct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lang="en-US" altLang="en-US" sz="4396" b="1" dirty="0" err="1">
                <a:solidFill>
                  <a:srgbClr val="CC0099"/>
                </a:solidFill>
                <a:latin typeface="Times New Roman" panose="02020603050405020304" pitchFamily="18" charset="0"/>
              </a:rPr>
              <a:t>Dựa</a:t>
            </a:r>
            <a:r>
              <a:rPr lang="en-US" altLang="en-US" sz="4396" b="1" dirty="0">
                <a:solidFill>
                  <a:srgbClr val="CC0099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4396" b="1" dirty="0" err="1">
                <a:solidFill>
                  <a:srgbClr val="CC0099"/>
                </a:solidFill>
                <a:latin typeface="Times New Roman" panose="02020603050405020304" pitchFamily="18" charset="0"/>
              </a:rPr>
              <a:t>vào</a:t>
            </a:r>
            <a:r>
              <a:rPr lang="en-US" altLang="en-US" sz="4396" b="1" dirty="0">
                <a:solidFill>
                  <a:srgbClr val="CC0099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4396" b="1" dirty="0" err="1">
                <a:solidFill>
                  <a:srgbClr val="CC0099"/>
                </a:solidFill>
                <a:latin typeface="Times New Roman" panose="02020603050405020304" pitchFamily="18" charset="0"/>
              </a:rPr>
              <a:t>tính</a:t>
            </a:r>
            <a:r>
              <a:rPr lang="en-US" altLang="en-US" sz="4396" b="1" dirty="0">
                <a:solidFill>
                  <a:srgbClr val="CC0099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4396" b="1" dirty="0" err="1">
                <a:solidFill>
                  <a:srgbClr val="CC0099"/>
                </a:solidFill>
                <a:latin typeface="Times New Roman" panose="02020603050405020304" pitchFamily="18" charset="0"/>
              </a:rPr>
              <a:t>chất</a:t>
            </a:r>
            <a:r>
              <a:rPr lang="en-US" altLang="en-US" sz="4396" b="1" dirty="0">
                <a:solidFill>
                  <a:srgbClr val="CC0099"/>
                </a:solidFill>
                <a:latin typeface="Times New Roman" panose="02020603050405020304" pitchFamily="18" charset="0"/>
              </a:rPr>
              <a:t> chia </a:t>
            </a:r>
            <a:r>
              <a:rPr lang="en-US" altLang="en-US" sz="4396" b="1" dirty="0" err="1">
                <a:solidFill>
                  <a:srgbClr val="CC0099"/>
                </a:solidFill>
                <a:latin typeface="Times New Roman" panose="02020603050405020304" pitchFamily="18" charset="0"/>
              </a:rPr>
              <a:t>một</a:t>
            </a:r>
            <a:r>
              <a:rPr lang="en-US" altLang="en-US" sz="4396" b="1" dirty="0">
                <a:solidFill>
                  <a:srgbClr val="CC0099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4396" b="1" dirty="0" err="1">
                <a:solidFill>
                  <a:srgbClr val="CC0099"/>
                </a:solidFill>
                <a:latin typeface="Times New Roman" panose="02020603050405020304" pitchFamily="18" charset="0"/>
              </a:rPr>
              <a:t>số</a:t>
            </a:r>
            <a:r>
              <a:rPr lang="en-US" altLang="en-US" sz="4396" b="1" dirty="0">
                <a:solidFill>
                  <a:srgbClr val="CC0099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4396" b="1" dirty="0" err="1">
                <a:solidFill>
                  <a:srgbClr val="CC0099"/>
                </a:solidFill>
                <a:latin typeface="Times New Roman" panose="02020603050405020304" pitchFamily="18" charset="0"/>
              </a:rPr>
              <a:t>cho</a:t>
            </a:r>
            <a:r>
              <a:rPr lang="en-US" altLang="en-US" sz="4396" b="1" dirty="0">
                <a:solidFill>
                  <a:srgbClr val="CC0099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4396" b="1" dirty="0" err="1">
                <a:solidFill>
                  <a:srgbClr val="CC0099"/>
                </a:solidFill>
                <a:latin typeface="Times New Roman" panose="02020603050405020304" pitchFamily="18" charset="0"/>
              </a:rPr>
              <a:t>một</a:t>
            </a:r>
            <a:r>
              <a:rPr lang="en-US" altLang="en-US" sz="4396" b="1" dirty="0">
                <a:solidFill>
                  <a:srgbClr val="CC0099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4396" b="1" dirty="0" err="1">
                <a:solidFill>
                  <a:srgbClr val="CC0099"/>
                </a:solidFill>
                <a:latin typeface="Times New Roman" panose="02020603050405020304" pitchFamily="18" charset="0"/>
              </a:rPr>
              <a:t>tích</a:t>
            </a:r>
            <a:r>
              <a:rPr lang="en-US" altLang="en-US" sz="4396" b="1" dirty="0">
                <a:solidFill>
                  <a:srgbClr val="CC0099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4396" b="1" dirty="0" err="1">
                <a:solidFill>
                  <a:srgbClr val="CC0099"/>
                </a:solidFill>
                <a:latin typeface="Times New Roman" panose="02020603050405020304" pitchFamily="18" charset="0"/>
              </a:rPr>
              <a:t>hãy</a:t>
            </a:r>
            <a:r>
              <a:rPr lang="en-US" altLang="en-US" sz="4396" b="1" dirty="0">
                <a:solidFill>
                  <a:srgbClr val="CC0099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4396" b="1" dirty="0" err="1">
                <a:solidFill>
                  <a:srgbClr val="CC0099"/>
                </a:solidFill>
                <a:latin typeface="Times New Roman" panose="02020603050405020304" pitchFamily="18" charset="0"/>
              </a:rPr>
              <a:t>tìm</a:t>
            </a:r>
            <a:r>
              <a:rPr lang="en-US" altLang="en-US" sz="4396" b="1" dirty="0">
                <a:solidFill>
                  <a:srgbClr val="CC0099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4396" b="1" dirty="0" err="1">
                <a:solidFill>
                  <a:srgbClr val="CC0099"/>
                </a:solidFill>
                <a:latin typeface="Times New Roman" panose="02020603050405020304" pitchFamily="18" charset="0"/>
              </a:rPr>
              <a:t>kết</a:t>
            </a:r>
            <a:r>
              <a:rPr lang="en-US" altLang="en-US" sz="4396" b="1" dirty="0">
                <a:solidFill>
                  <a:srgbClr val="CC0099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4396" b="1" dirty="0" err="1">
                <a:solidFill>
                  <a:srgbClr val="CC0099"/>
                </a:solidFill>
                <a:latin typeface="Times New Roman" panose="02020603050405020304" pitchFamily="18" charset="0"/>
              </a:rPr>
              <a:t>quả</a:t>
            </a:r>
            <a:r>
              <a:rPr lang="en-US" altLang="en-US" sz="4396" b="1" dirty="0">
                <a:solidFill>
                  <a:srgbClr val="CC0099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4396" b="1" dirty="0" err="1">
                <a:solidFill>
                  <a:srgbClr val="CC0099"/>
                </a:solidFill>
                <a:latin typeface="Times New Roman" panose="02020603050405020304" pitchFamily="18" charset="0"/>
              </a:rPr>
              <a:t>của</a:t>
            </a:r>
            <a:r>
              <a:rPr lang="en-US" altLang="en-US" sz="4396" b="1" dirty="0">
                <a:solidFill>
                  <a:srgbClr val="CC0099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4396" b="1" dirty="0" err="1">
                <a:solidFill>
                  <a:srgbClr val="CC0099"/>
                </a:solidFill>
                <a:latin typeface="Times New Roman" panose="02020603050405020304" pitchFamily="18" charset="0"/>
              </a:rPr>
              <a:t>phép</a:t>
            </a:r>
            <a:r>
              <a:rPr lang="en-US" altLang="en-US" sz="4396" b="1" dirty="0">
                <a:solidFill>
                  <a:srgbClr val="CC0099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4396" b="1" dirty="0" err="1">
                <a:solidFill>
                  <a:srgbClr val="CC0099"/>
                </a:solidFill>
                <a:latin typeface="Times New Roman" panose="02020603050405020304" pitchFamily="18" charset="0"/>
              </a:rPr>
              <a:t>tính</a:t>
            </a:r>
            <a:r>
              <a:rPr lang="en-US" altLang="en-US" sz="4396" b="1" dirty="0">
                <a:solidFill>
                  <a:srgbClr val="CC0099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4396" b="1" dirty="0" err="1">
                <a:solidFill>
                  <a:srgbClr val="CC0099"/>
                </a:solidFill>
                <a:latin typeface="Times New Roman" panose="02020603050405020304" pitchFamily="18" charset="0"/>
              </a:rPr>
              <a:t>trên</a:t>
            </a:r>
            <a:r>
              <a:rPr lang="en-US" altLang="en-US" sz="4396" b="1" dirty="0">
                <a:solidFill>
                  <a:srgbClr val="CC0099"/>
                </a:solidFill>
                <a:latin typeface="Times New Roman" panose="02020603050405020304" pitchFamily="18" charset="0"/>
              </a:rPr>
              <a:t>.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="" xmlns:a16="http://schemas.microsoft.com/office/drawing/2014/main" id="{400A4EC2-F3EA-46FD-BA3A-1225CB56D53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19360" y="4605292"/>
            <a:ext cx="4184440" cy="1262475"/>
          </a:xfrm>
          <a:prstGeom prst="rect">
            <a:avLst/>
          </a:prstGeom>
          <a:noFill/>
          <a:ln>
            <a:noFill/>
          </a:ln>
        </p:spPr>
        <p:txBody>
          <a:bodyPr wrap="none" lIns="124917" tIns="62459" rIns="124917" bIns="62459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3700">
                <a:solidFill>
                  <a:schemeClr val="tx2"/>
                </a:solidFill>
                <a:latin typeface="Candara" panose="020E0502030303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3400">
                <a:solidFill>
                  <a:schemeClr val="tx2"/>
                </a:solidFill>
                <a:latin typeface="Candara" panose="020E0502030303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3100">
                <a:solidFill>
                  <a:schemeClr val="tx2"/>
                </a:solidFill>
                <a:latin typeface="Candara" panose="020E0502030303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800">
                <a:solidFill>
                  <a:schemeClr val="tx2"/>
                </a:solidFill>
                <a:latin typeface="Candara" panose="020E0502030303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9pPr>
          </a:lstStyle>
          <a:p>
            <a:pPr eaLnBrk="1" fontAlgn="auto" hangingPunct="1"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lang="en-US" altLang="en-US" sz="7384" b="1" dirty="0">
                <a:solidFill>
                  <a:srgbClr val="FF0000"/>
                </a:solidFill>
                <a:latin typeface="Times New Roman" panose="02020603050405020304" pitchFamily="18" charset="0"/>
              </a:rPr>
              <a:t>672 : 21 =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="" xmlns:a16="http://schemas.microsoft.com/office/drawing/2014/main" id="{4E37393C-C650-40EB-B4F0-4D9B4D88DDA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16700" y="4571988"/>
            <a:ext cx="4511453" cy="1262475"/>
          </a:xfrm>
          <a:prstGeom prst="rect">
            <a:avLst/>
          </a:prstGeom>
          <a:noFill/>
          <a:ln>
            <a:noFill/>
          </a:ln>
        </p:spPr>
        <p:txBody>
          <a:bodyPr wrap="none" lIns="124917" tIns="62459" rIns="124917" bIns="62459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3700">
                <a:solidFill>
                  <a:schemeClr val="tx2"/>
                </a:solidFill>
                <a:latin typeface="Candara" panose="020E0502030303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3400">
                <a:solidFill>
                  <a:schemeClr val="tx2"/>
                </a:solidFill>
                <a:latin typeface="Candara" panose="020E0502030303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3100">
                <a:solidFill>
                  <a:schemeClr val="tx2"/>
                </a:solidFill>
                <a:latin typeface="Candara" panose="020E0502030303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800">
                <a:solidFill>
                  <a:schemeClr val="tx2"/>
                </a:solidFill>
                <a:latin typeface="Candara" panose="020E0502030303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9pPr>
          </a:lstStyle>
          <a:p>
            <a:pPr eaLnBrk="1" fontAlgn="auto" hangingPunct="1"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lang="en-US" altLang="en-US" sz="7384" b="1" dirty="0">
                <a:solidFill>
                  <a:srgbClr val="FF0000"/>
                </a:solidFill>
                <a:latin typeface="Times New Roman" panose="02020603050405020304" pitchFamily="18" charset="0"/>
              </a:rPr>
              <a:t>672 : (7x3)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="" xmlns:a16="http://schemas.microsoft.com/office/drawing/2014/main" id="{25AF1D18-0847-40B3-BE2E-1FC727FD679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48270" y="5671651"/>
            <a:ext cx="4500232" cy="1262475"/>
          </a:xfrm>
          <a:prstGeom prst="rect">
            <a:avLst/>
          </a:prstGeom>
          <a:noFill/>
          <a:ln>
            <a:noFill/>
          </a:ln>
        </p:spPr>
        <p:txBody>
          <a:bodyPr wrap="none" lIns="124917" tIns="62459" rIns="124917" bIns="62459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3700">
                <a:solidFill>
                  <a:schemeClr val="tx2"/>
                </a:solidFill>
                <a:latin typeface="Candara" panose="020E0502030303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3400">
                <a:solidFill>
                  <a:schemeClr val="tx2"/>
                </a:solidFill>
                <a:latin typeface="Candara" panose="020E0502030303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3100">
                <a:solidFill>
                  <a:schemeClr val="tx2"/>
                </a:solidFill>
                <a:latin typeface="Candara" panose="020E0502030303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800">
                <a:solidFill>
                  <a:schemeClr val="tx2"/>
                </a:solidFill>
                <a:latin typeface="Candara" panose="020E0502030303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9pPr>
          </a:lstStyle>
          <a:p>
            <a:pPr eaLnBrk="1" fontAlgn="auto" hangingPunct="1"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lang="en-US" altLang="en-US" sz="7384" b="1" dirty="0">
                <a:solidFill>
                  <a:srgbClr val="FF0000"/>
                </a:solidFill>
                <a:latin typeface="Times New Roman" panose="02020603050405020304" pitchFamily="18" charset="0"/>
              </a:rPr>
              <a:t>= 672 : 7:3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="" xmlns:a16="http://schemas.microsoft.com/office/drawing/2014/main" id="{36BF04F5-653D-46BC-80C9-2D8D06C92B3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72" y="6738423"/>
            <a:ext cx="5199141" cy="1262475"/>
          </a:xfrm>
          <a:prstGeom prst="rect">
            <a:avLst/>
          </a:prstGeom>
          <a:noFill/>
          <a:ln>
            <a:noFill/>
          </a:ln>
        </p:spPr>
        <p:txBody>
          <a:bodyPr wrap="none" lIns="124917" tIns="62459" rIns="124917" bIns="62459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3700">
                <a:solidFill>
                  <a:schemeClr val="tx2"/>
                </a:solidFill>
                <a:latin typeface="Candara" panose="020E0502030303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3400">
                <a:solidFill>
                  <a:schemeClr val="tx2"/>
                </a:solidFill>
                <a:latin typeface="Candara" panose="020E0502030303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3100">
                <a:solidFill>
                  <a:schemeClr val="tx2"/>
                </a:solidFill>
                <a:latin typeface="Candara" panose="020E0502030303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800">
                <a:solidFill>
                  <a:schemeClr val="tx2"/>
                </a:solidFill>
                <a:latin typeface="Candara" panose="020E0502030303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9pPr>
          </a:lstStyle>
          <a:p>
            <a:pPr eaLnBrk="1" fontAlgn="auto" hangingPunct="1"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lang="en-US" altLang="en-US" sz="7384" b="1" dirty="0">
                <a:solidFill>
                  <a:srgbClr val="FF0000"/>
                </a:solidFill>
                <a:latin typeface="Times New Roman" panose="02020603050405020304" pitchFamily="18" charset="0"/>
              </a:rPr>
              <a:t>= 96 : 3 = 32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19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1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1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1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1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8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1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7" grpId="0"/>
      <p:bldP spid="8198" grpId="0"/>
      <p:bldP spid="9" grpId="0"/>
      <p:bldP spid="6" grpId="0"/>
      <p:bldP spid="7" grpId="0"/>
      <p:bldP spid="10" grpId="0"/>
      <p:bldP spid="1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528" name="Text Box 568">
            <a:extLst>
              <a:ext uri="{FF2B5EF4-FFF2-40B4-BE49-F238E27FC236}">
                <a16:creationId xmlns="" xmlns:a16="http://schemas.microsoft.com/office/drawing/2014/main" id="{4265F0EC-8A21-4DB9-84E6-12FB4882CAE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57313" y="2506663"/>
            <a:ext cx="1951037" cy="722312"/>
          </a:xfrm>
          <a:prstGeom prst="rect">
            <a:avLst/>
          </a:prstGeom>
          <a:noFill/>
          <a:ln>
            <a:noFill/>
          </a:ln>
        </p:spPr>
        <p:txBody>
          <a:bodyPr lIns="124917" tIns="62459" rIns="124917" bIns="62459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3700">
                <a:solidFill>
                  <a:schemeClr val="tx2"/>
                </a:solidFill>
                <a:latin typeface="Candara" panose="020E0502030303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3400">
                <a:solidFill>
                  <a:schemeClr val="tx2"/>
                </a:solidFill>
                <a:latin typeface="Candara" panose="020E0502030303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3100">
                <a:solidFill>
                  <a:schemeClr val="tx2"/>
                </a:solidFill>
                <a:latin typeface="Candara" panose="020E0502030303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800">
                <a:solidFill>
                  <a:schemeClr val="tx2"/>
                </a:solidFill>
                <a:latin typeface="Candara" panose="020E0502030303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9pPr>
          </a:lstStyle>
          <a:p>
            <a:pPr eaLnBrk="1" fontAlgn="auto" hangingPunct="1">
              <a:spcBef>
                <a:spcPct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lang="en-US" altLang="en-US" sz="3868" b="1">
                <a:solidFill>
                  <a:srgbClr val="CC0099"/>
                </a:solidFill>
                <a:latin typeface="Times New Roman" panose="02020603050405020304" pitchFamily="18" charset="0"/>
              </a:rPr>
              <a:t>672</a:t>
            </a:r>
            <a:endParaRPr lang="en-US" altLang="en-US" sz="3868" b="1">
              <a:solidFill>
                <a:srgbClr val="CC00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339" name="Text Box 570">
            <a:extLst>
              <a:ext uri="{FF2B5EF4-FFF2-40B4-BE49-F238E27FC236}">
                <a16:creationId xmlns="" xmlns:a16="http://schemas.microsoft.com/office/drawing/2014/main" id="{085CA435-D8C0-494B-BF91-F98EB34EF43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38600" y="2490788"/>
            <a:ext cx="252413" cy="720725"/>
          </a:xfrm>
          <a:prstGeom prst="rect">
            <a:avLst/>
          </a:prstGeom>
          <a:noFill/>
          <a:ln>
            <a:noFill/>
          </a:ln>
        </p:spPr>
        <p:txBody>
          <a:bodyPr wrap="none" lIns="124917" tIns="62459" rIns="124917" bIns="62459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3700">
                <a:solidFill>
                  <a:schemeClr val="tx2"/>
                </a:solidFill>
                <a:latin typeface="Candara" panose="020E0502030303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3400">
                <a:solidFill>
                  <a:schemeClr val="tx2"/>
                </a:solidFill>
                <a:latin typeface="Candara" panose="020E0502030303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3100">
                <a:solidFill>
                  <a:schemeClr val="tx2"/>
                </a:solidFill>
                <a:latin typeface="Candara" panose="020E0502030303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800">
                <a:solidFill>
                  <a:schemeClr val="tx2"/>
                </a:solidFill>
                <a:latin typeface="Candara" panose="020E0502030303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9pPr>
          </a:lstStyle>
          <a:p>
            <a:pPr eaLnBrk="1" fontAlgn="auto" hangingPunct="1">
              <a:spcBef>
                <a:spcPct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lang="en-US" altLang="en-US" sz="3868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340" name="Text Box 571">
            <a:extLst>
              <a:ext uri="{FF2B5EF4-FFF2-40B4-BE49-F238E27FC236}">
                <a16:creationId xmlns="" xmlns:a16="http://schemas.microsoft.com/office/drawing/2014/main" id="{D1B1CEF7-FF8E-4464-9A1F-D945A585626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13200" y="2366963"/>
            <a:ext cx="252413" cy="722312"/>
          </a:xfrm>
          <a:prstGeom prst="rect">
            <a:avLst/>
          </a:prstGeom>
          <a:noFill/>
          <a:ln>
            <a:noFill/>
          </a:ln>
        </p:spPr>
        <p:txBody>
          <a:bodyPr wrap="none" lIns="124917" tIns="62459" rIns="124917" bIns="62459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3700">
                <a:solidFill>
                  <a:schemeClr val="tx2"/>
                </a:solidFill>
                <a:latin typeface="Candara" panose="020E0502030303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3400">
                <a:solidFill>
                  <a:schemeClr val="tx2"/>
                </a:solidFill>
                <a:latin typeface="Candara" panose="020E0502030303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3100">
                <a:solidFill>
                  <a:schemeClr val="tx2"/>
                </a:solidFill>
                <a:latin typeface="Candara" panose="020E0502030303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800">
                <a:solidFill>
                  <a:schemeClr val="tx2"/>
                </a:solidFill>
                <a:latin typeface="Candara" panose="020E0502030303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9pPr>
          </a:lstStyle>
          <a:p>
            <a:pPr eaLnBrk="1" fontAlgn="auto" hangingPunct="1">
              <a:spcBef>
                <a:spcPct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lang="en-US" altLang="en-US" sz="3868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1532" name="Line 572">
            <a:extLst>
              <a:ext uri="{FF2B5EF4-FFF2-40B4-BE49-F238E27FC236}">
                <a16:creationId xmlns="" xmlns:a16="http://schemas.microsoft.com/office/drawing/2014/main" id="{6EA58447-C6EC-4280-9F32-2A3BD2D5D569}"/>
              </a:ext>
            </a:extLst>
          </p:cNvPr>
          <p:cNvSpPr>
            <a:spLocks noChangeShapeType="1"/>
          </p:cNvSpPr>
          <p:nvPr/>
        </p:nvSpPr>
        <p:spPr bwMode="auto">
          <a:xfrm>
            <a:off x="3184525" y="2587625"/>
            <a:ext cx="0" cy="12858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lIns="124917" tIns="62459" rIns="124917" bIns="62459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vi-VN" sz="1582">
              <a:latin typeface="+mn-lt"/>
            </a:endParaRPr>
          </a:p>
        </p:txBody>
      </p:sp>
      <p:sp>
        <p:nvSpPr>
          <p:cNvPr id="14342" name="Text Box 573">
            <a:extLst>
              <a:ext uri="{FF2B5EF4-FFF2-40B4-BE49-F238E27FC236}">
                <a16:creationId xmlns="" xmlns:a16="http://schemas.microsoft.com/office/drawing/2014/main" id="{084751D2-D353-4849-8325-FC8AD1B3E6F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38600" y="2571750"/>
            <a:ext cx="252413" cy="720725"/>
          </a:xfrm>
          <a:prstGeom prst="rect">
            <a:avLst/>
          </a:prstGeom>
          <a:noFill/>
          <a:ln>
            <a:noFill/>
          </a:ln>
        </p:spPr>
        <p:txBody>
          <a:bodyPr wrap="none" lIns="124917" tIns="62459" rIns="124917" bIns="62459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3700">
                <a:solidFill>
                  <a:schemeClr val="tx2"/>
                </a:solidFill>
                <a:latin typeface="Candara" panose="020E0502030303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3400">
                <a:solidFill>
                  <a:schemeClr val="tx2"/>
                </a:solidFill>
                <a:latin typeface="Candara" panose="020E0502030303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3100">
                <a:solidFill>
                  <a:schemeClr val="tx2"/>
                </a:solidFill>
                <a:latin typeface="Candara" panose="020E0502030303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800">
                <a:solidFill>
                  <a:schemeClr val="tx2"/>
                </a:solidFill>
                <a:latin typeface="Candara" panose="020E0502030303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9pPr>
          </a:lstStyle>
          <a:p>
            <a:pPr eaLnBrk="1" fontAlgn="auto" hangingPunct="1">
              <a:spcBef>
                <a:spcPct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lang="en-US" altLang="en-US" sz="3868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1534" name="Line 574">
            <a:extLst>
              <a:ext uri="{FF2B5EF4-FFF2-40B4-BE49-F238E27FC236}">
                <a16:creationId xmlns="" xmlns:a16="http://schemas.microsoft.com/office/drawing/2014/main" id="{DF276F89-8286-49EC-8158-761B2B18DF5F}"/>
              </a:ext>
            </a:extLst>
          </p:cNvPr>
          <p:cNvSpPr>
            <a:spLocks noChangeShapeType="1"/>
          </p:cNvSpPr>
          <p:nvPr/>
        </p:nvSpPr>
        <p:spPr bwMode="auto">
          <a:xfrm>
            <a:off x="3184525" y="3311525"/>
            <a:ext cx="14636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lIns="124917" tIns="62459" rIns="124917" bIns="62459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vi-VN" sz="1582">
              <a:latin typeface="+mn-lt"/>
            </a:endParaRPr>
          </a:p>
        </p:txBody>
      </p:sp>
      <p:sp>
        <p:nvSpPr>
          <p:cNvPr id="41535" name="Text Box 575">
            <a:extLst>
              <a:ext uri="{FF2B5EF4-FFF2-40B4-BE49-F238E27FC236}">
                <a16:creationId xmlns="" xmlns:a16="http://schemas.microsoft.com/office/drawing/2014/main" id="{97B303AA-D5E7-4B7D-9133-E5C2E5CE0F8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08350" y="2506663"/>
            <a:ext cx="1187450" cy="722312"/>
          </a:xfrm>
          <a:prstGeom prst="rect">
            <a:avLst/>
          </a:prstGeom>
          <a:noFill/>
          <a:ln>
            <a:noFill/>
          </a:ln>
        </p:spPr>
        <p:txBody>
          <a:bodyPr lIns="124917" tIns="62459" rIns="124917" bIns="62459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3700">
                <a:solidFill>
                  <a:schemeClr val="tx2"/>
                </a:solidFill>
                <a:latin typeface="Candara" panose="020E0502030303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3400">
                <a:solidFill>
                  <a:schemeClr val="tx2"/>
                </a:solidFill>
                <a:latin typeface="Candara" panose="020E0502030303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3100">
                <a:solidFill>
                  <a:schemeClr val="tx2"/>
                </a:solidFill>
                <a:latin typeface="Candara" panose="020E0502030303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800">
                <a:solidFill>
                  <a:schemeClr val="tx2"/>
                </a:solidFill>
                <a:latin typeface="Candara" panose="020E0502030303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9pPr>
          </a:lstStyle>
          <a:p>
            <a:pPr eaLnBrk="1" fontAlgn="auto" hangingPunct="1">
              <a:spcBef>
                <a:spcPct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lang="en-US" altLang="en-US" sz="3868" b="1">
                <a:solidFill>
                  <a:srgbClr val="CC0099"/>
                </a:solidFill>
                <a:latin typeface="Times New Roman" panose="02020603050405020304" pitchFamily="18" charset="0"/>
              </a:rPr>
              <a:t>21</a:t>
            </a:r>
            <a:endParaRPr lang="en-US" altLang="en-US" sz="3868" b="1">
              <a:solidFill>
                <a:srgbClr val="CC00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1536" name="Text Box 576">
            <a:extLst>
              <a:ext uri="{FF2B5EF4-FFF2-40B4-BE49-F238E27FC236}">
                <a16:creationId xmlns="" xmlns:a16="http://schemas.microsoft.com/office/drawing/2014/main" id="{5768641F-BBC2-474E-9390-05B854804B0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91088" y="1666875"/>
            <a:ext cx="7385050" cy="720725"/>
          </a:xfrm>
          <a:prstGeom prst="rect">
            <a:avLst/>
          </a:prstGeom>
          <a:noFill/>
          <a:ln>
            <a:noFill/>
          </a:ln>
        </p:spPr>
        <p:txBody>
          <a:bodyPr wrap="none" lIns="124917" tIns="62459" rIns="124917" bIns="62459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3700">
                <a:solidFill>
                  <a:schemeClr val="tx2"/>
                </a:solidFill>
                <a:latin typeface="Candara" panose="020E0502030303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3400">
                <a:solidFill>
                  <a:schemeClr val="tx2"/>
                </a:solidFill>
                <a:latin typeface="Candara" panose="020E0502030303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3100">
                <a:solidFill>
                  <a:schemeClr val="tx2"/>
                </a:solidFill>
                <a:latin typeface="Candara" panose="020E0502030303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800">
                <a:solidFill>
                  <a:schemeClr val="tx2"/>
                </a:solidFill>
                <a:latin typeface="Candara" panose="020E0502030303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9pPr>
          </a:lstStyle>
          <a:p>
            <a:pPr eaLnBrk="1" fontAlgn="auto" hangingPunct="1">
              <a:spcBef>
                <a:spcPct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lang="en-US" altLang="en-US" sz="3868" b="1" dirty="0">
                <a:solidFill>
                  <a:srgbClr val="FF0000"/>
                </a:solidFill>
                <a:latin typeface="Times New Roman" panose="02020603050405020304" pitchFamily="18" charset="0"/>
              </a:rPr>
              <a:t>Chia </a:t>
            </a:r>
            <a:r>
              <a:rPr lang="en-US" altLang="en-US" sz="3868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theo</a:t>
            </a:r>
            <a:r>
              <a:rPr lang="en-US" altLang="en-US" sz="3868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868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thứ</a:t>
            </a:r>
            <a:r>
              <a:rPr lang="en-US" altLang="en-US" sz="3868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868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tự</a:t>
            </a:r>
            <a:r>
              <a:rPr lang="en-US" altLang="en-US" sz="3868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868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từ</a:t>
            </a:r>
            <a:r>
              <a:rPr lang="en-US" altLang="en-US" sz="3868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868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trái</a:t>
            </a:r>
            <a:r>
              <a:rPr lang="en-US" altLang="en-US" sz="3868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sang </a:t>
            </a:r>
            <a:r>
              <a:rPr lang="en-US" altLang="en-US" sz="3868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phải</a:t>
            </a:r>
            <a:endParaRPr lang="en-US" altLang="en-US" sz="3868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1537" name="Text Box 577">
            <a:extLst>
              <a:ext uri="{FF2B5EF4-FFF2-40B4-BE49-F238E27FC236}">
                <a16:creationId xmlns="" xmlns:a16="http://schemas.microsoft.com/office/drawing/2014/main" id="{16696B57-1933-4614-ACF9-C6D61D85BD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83163" y="2411413"/>
            <a:ext cx="6773862" cy="720725"/>
          </a:xfrm>
          <a:prstGeom prst="rect">
            <a:avLst/>
          </a:prstGeom>
          <a:noFill/>
          <a:ln>
            <a:noFill/>
          </a:ln>
        </p:spPr>
        <p:txBody>
          <a:bodyPr wrap="none" lIns="124917" tIns="62459" rIns="124917" bIns="62459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3700">
                <a:solidFill>
                  <a:schemeClr val="tx2"/>
                </a:solidFill>
                <a:latin typeface="Candara" panose="020E0502030303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3400">
                <a:solidFill>
                  <a:schemeClr val="tx2"/>
                </a:solidFill>
                <a:latin typeface="Candara" panose="020E0502030303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3100">
                <a:solidFill>
                  <a:schemeClr val="tx2"/>
                </a:solidFill>
                <a:latin typeface="Candara" panose="020E0502030303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800">
                <a:solidFill>
                  <a:schemeClr val="tx2"/>
                </a:solidFill>
                <a:latin typeface="Candara" panose="020E0502030303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9pPr>
          </a:lstStyle>
          <a:p>
            <a:pPr eaLnBrk="1" fontAlgn="auto" hangingPunct="1">
              <a:spcBef>
                <a:spcPct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lang="en-US" altLang="en-US" sz="3868" dirty="0">
                <a:solidFill>
                  <a:schemeClr val="tx1"/>
                </a:solidFill>
                <a:latin typeface="Times New Roman" panose="02020603050405020304" pitchFamily="18" charset="0"/>
              </a:rPr>
              <a:t>  * 67 chia </a:t>
            </a:r>
            <a:r>
              <a:rPr lang="en-US" altLang="en-US" sz="3868" dirty="0" err="1">
                <a:solidFill>
                  <a:schemeClr val="tx1"/>
                </a:solidFill>
                <a:latin typeface="Times New Roman" panose="02020603050405020304" pitchFamily="18" charset="0"/>
              </a:rPr>
              <a:t>cho</a:t>
            </a:r>
            <a:r>
              <a:rPr lang="en-US" altLang="en-US" sz="3868" dirty="0">
                <a:solidFill>
                  <a:schemeClr val="tx1"/>
                </a:solidFill>
                <a:latin typeface="Times New Roman" panose="02020603050405020304" pitchFamily="18" charset="0"/>
              </a:rPr>
              <a:t> 21 </a:t>
            </a:r>
            <a:r>
              <a:rPr lang="en-US" altLang="en-US" sz="3868" dirty="0" err="1">
                <a:solidFill>
                  <a:schemeClr val="tx1"/>
                </a:solidFill>
                <a:latin typeface="Times New Roman" panose="02020603050405020304" pitchFamily="18" charset="0"/>
              </a:rPr>
              <a:t>được</a:t>
            </a:r>
            <a:r>
              <a:rPr lang="en-US" altLang="en-US" sz="3868" dirty="0">
                <a:solidFill>
                  <a:schemeClr val="tx1"/>
                </a:solidFill>
                <a:latin typeface="Times New Roman" panose="02020603050405020304" pitchFamily="18" charset="0"/>
              </a:rPr>
              <a:t> 3, </a:t>
            </a:r>
            <a:r>
              <a:rPr lang="en-US" altLang="en-US" sz="3868" dirty="0" err="1">
                <a:solidFill>
                  <a:schemeClr val="tx1"/>
                </a:solidFill>
                <a:latin typeface="Times New Roman" panose="02020603050405020304" pitchFamily="18" charset="0"/>
              </a:rPr>
              <a:t>viết</a:t>
            </a:r>
            <a:r>
              <a:rPr lang="en-US" altLang="en-US" sz="3868" dirty="0">
                <a:solidFill>
                  <a:schemeClr val="tx1"/>
                </a:solidFill>
                <a:latin typeface="Times New Roman" panose="02020603050405020304" pitchFamily="18" charset="0"/>
              </a:rPr>
              <a:t> 3;</a:t>
            </a:r>
            <a:endParaRPr lang="en-US" altLang="en-US" sz="3868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1538" name="Text Box 578">
            <a:extLst>
              <a:ext uri="{FF2B5EF4-FFF2-40B4-BE49-F238E27FC236}">
                <a16:creationId xmlns="" xmlns:a16="http://schemas.microsoft.com/office/drawing/2014/main" id="{411461E7-C217-4C18-AB62-1B2B3E12605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08350" y="3311525"/>
            <a:ext cx="739775" cy="720725"/>
          </a:xfrm>
          <a:prstGeom prst="rect">
            <a:avLst/>
          </a:prstGeom>
          <a:noFill/>
          <a:ln>
            <a:noFill/>
          </a:ln>
        </p:spPr>
        <p:txBody>
          <a:bodyPr lIns="124917" tIns="62459" rIns="124917" bIns="62459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3700">
                <a:solidFill>
                  <a:schemeClr val="tx2"/>
                </a:solidFill>
                <a:latin typeface="Candara" panose="020E0502030303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3400">
                <a:solidFill>
                  <a:schemeClr val="tx2"/>
                </a:solidFill>
                <a:latin typeface="Candara" panose="020E0502030303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3100">
                <a:solidFill>
                  <a:schemeClr val="tx2"/>
                </a:solidFill>
                <a:latin typeface="Candara" panose="020E0502030303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800">
                <a:solidFill>
                  <a:schemeClr val="tx2"/>
                </a:solidFill>
                <a:latin typeface="Candara" panose="020E0502030303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9pPr>
          </a:lstStyle>
          <a:p>
            <a:pPr eaLnBrk="1" fontAlgn="auto" hangingPunct="1">
              <a:spcBef>
                <a:spcPct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lang="en-US" altLang="en-US" sz="3868" b="1">
                <a:solidFill>
                  <a:schemeClr val="folHlink"/>
                </a:solidFill>
                <a:latin typeface="Times New Roman" panose="02020603050405020304" pitchFamily="18" charset="0"/>
              </a:rPr>
              <a:t>3</a:t>
            </a:r>
            <a:endParaRPr lang="en-US" altLang="en-US" sz="3868" b="1">
              <a:solidFill>
                <a:schemeClr val="folHlin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1541" name="Text Box 581">
            <a:extLst>
              <a:ext uri="{FF2B5EF4-FFF2-40B4-BE49-F238E27FC236}">
                <a16:creationId xmlns="" xmlns:a16="http://schemas.microsoft.com/office/drawing/2014/main" id="{29D76834-6DED-40A6-9BB6-CCE41906181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92763" y="2994025"/>
            <a:ext cx="4783137" cy="722313"/>
          </a:xfrm>
          <a:prstGeom prst="rect">
            <a:avLst/>
          </a:prstGeom>
          <a:noFill/>
          <a:ln>
            <a:noFill/>
          </a:ln>
        </p:spPr>
        <p:txBody>
          <a:bodyPr wrap="none" lIns="124917" tIns="62459" rIns="124917" bIns="62459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3700">
                <a:solidFill>
                  <a:schemeClr val="tx2"/>
                </a:solidFill>
                <a:latin typeface="Candara" panose="020E0502030303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3400">
                <a:solidFill>
                  <a:schemeClr val="tx2"/>
                </a:solidFill>
                <a:latin typeface="Candara" panose="020E0502030303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3100">
                <a:solidFill>
                  <a:schemeClr val="tx2"/>
                </a:solidFill>
                <a:latin typeface="Candara" panose="020E0502030303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800">
                <a:solidFill>
                  <a:schemeClr val="tx2"/>
                </a:solidFill>
                <a:latin typeface="Candara" panose="020E0502030303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9pPr>
          </a:lstStyle>
          <a:p>
            <a:pPr eaLnBrk="1" fontAlgn="auto" hangingPunct="1">
              <a:spcBef>
                <a:spcPct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lang="en-US" altLang="en-US" sz="3868" dirty="0">
                <a:solidFill>
                  <a:schemeClr val="tx1"/>
                </a:solidFill>
                <a:latin typeface="Times New Roman" panose="02020603050405020304" pitchFamily="18" charset="0"/>
              </a:rPr>
              <a:t>3 </a:t>
            </a:r>
            <a:r>
              <a:rPr lang="en-US" altLang="en-US" sz="3868" dirty="0" err="1">
                <a:solidFill>
                  <a:schemeClr val="tx1"/>
                </a:solidFill>
                <a:latin typeface="Times New Roman" panose="02020603050405020304" pitchFamily="18" charset="0"/>
              </a:rPr>
              <a:t>nhân</a:t>
            </a:r>
            <a:r>
              <a:rPr lang="en-US" altLang="en-US" sz="3868" dirty="0">
                <a:solidFill>
                  <a:schemeClr val="tx1"/>
                </a:solidFill>
                <a:latin typeface="Times New Roman" panose="02020603050405020304" pitchFamily="18" charset="0"/>
              </a:rPr>
              <a:t> 1 </a:t>
            </a:r>
            <a:r>
              <a:rPr lang="en-US" altLang="en-US" sz="3868" dirty="0" err="1">
                <a:solidFill>
                  <a:schemeClr val="tx1"/>
                </a:solidFill>
                <a:latin typeface="Times New Roman" panose="02020603050405020304" pitchFamily="18" charset="0"/>
              </a:rPr>
              <a:t>bằng</a:t>
            </a:r>
            <a:r>
              <a:rPr lang="en-US" altLang="en-US" sz="3868" dirty="0">
                <a:solidFill>
                  <a:schemeClr val="tx1"/>
                </a:solidFill>
                <a:latin typeface="Times New Roman" panose="02020603050405020304" pitchFamily="18" charset="0"/>
              </a:rPr>
              <a:t> 3, </a:t>
            </a:r>
            <a:r>
              <a:rPr lang="en-US" altLang="en-US" sz="3868" dirty="0" err="1">
                <a:solidFill>
                  <a:schemeClr val="tx1"/>
                </a:solidFill>
                <a:latin typeface="Times New Roman" panose="02020603050405020304" pitchFamily="18" charset="0"/>
              </a:rPr>
              <a:t>viết</a:t>
            </a:r>
            <a:r>
              <a:rPr lang="en-US" altLang="en-US" sz="3868" dirty="0">
                <a:solidFill>
                  <a:schemeClr val="tx1"/>
                </a:solidFill>
                <a:latin typeface="Times New Roman" panose="02020603050405020304" pitchFamily="18" charset="0"/>
              </a:rPr>
              <a:t> 3</a:t>
            </a:r>
            <a:endParaRPr lang="en-US" altLang="en-US" sz="3868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1542" name="Text Box 582">
            <a:extLst>
              <a:ext uri="{FF2B5EF4-FFF2-40B4-BE49-F238E27FC236}">
                <a16:creationId xmlns="" xmlns:a16="http://schemas.microsoft.com/office/drawing/2014/main" id="{F3D8B92C-DCC8-4F92-97AE-5436A5CD641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03375" y="3235325"/>
            <a:ext cx="501650" cy="722313"/>
          </a:xfrm>
          <a:prstGeom prst="rect">
            <a:avLst/>
          </a:prstGeom>
          <a:noFill/>
          <a:ln>
            <a:noFill/>
          </a:ln>
        </p:spPr>
        <p:txBody>
          <a:bodyPr wrap="none" lIns="124917" tIns="62459" rIns="124917" bIns="62459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3700">
                <a:solidFill>
                  <a:schemeClr val="tx2"/>
                </a:solidFill>
                <a:latin typeface="Candara" panose="020E0502030303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3400">
                <a:solidFill>
                  <a:schemeClr val="tx2"/>
                </a:solidFill>
                <a:latin typeface="Candara" panose="020E0502030303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3100">
                <a:solidFill>
                  <a:schemeClr val="tx2"/>
                </a:solidFill>
                <a:latin typeface="Candara" panose="020E0502030303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800">
                <a:solidFill>
                  <a:schemeClr val="tx2"/>
                </a:solidFill>
                <a:latin typeface="Candara" panose="020E0502030303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9pPr>
          </a:lstStyle>
          <a:p>
            <a:pPr eaLnBrk="1" fontAlgn="auto" hangingPunct="1">
              <a:spcBef>
                <a:spcPct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lang="en-US" altLang="en-US" sz="3868" b="1">
                <a:solidFill>
                  <a:srgbClr val="0000FF"/>
                </a:solidFill>
                <a:latin typeface="Times New Roman" panose="02020603050405020304" pitchFamily="18" charset="0"/>
              </a:rPr>
              <a:t>3</a:t>
            </a:r>
            <a:endParaRPr lang="en-US" altLang="en-US" sz="3868" b="1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1543" name="Text Box 583">
            <a:extLst>
              <a:ext uri="{FF2B5EF4-FFF2-40B4-BE49-F238E27FC236}">
                <a16:creationId xmlns="" xmlns:a16="http://schemas.microsoft.com/office/drawing/2014/main" id="{4A898E5C-8BE5-42C8-AA89-6055D6C4C9F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92763" y="3614738"/>
            <a:ext cx="4783137" cy="720725"/>
          </a:xfrm>
          <a:prstGeom prst="rect">
            <a:avLst/>
          </a:prstGeom>
          <a:noFill/>
          <a:ln>
            <a:noFill/>
          </a:ln>
        </p:spPr>
        <p:txBody>
          <a:bodyPr wrap="none" lIns="124917" tIns="62459" rIns="124917" bIns="62459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3700">
                <a:solidFill>
                  <a:schemeClr val="tx2"/>
                </a:solidFill>
                <a:latin typeface="Candara" panose="020E0502030303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3400">
                <a:solidFill>
                  <a:schemeClr val="tx2"/>
                </a:solidFill>
                <a:latin typeface="Candara" panose="020E0502030303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3100">
                <a:solidFill>
                  <a:schemeClr val="tx2"/>
                </a:solidFill>
                <a:latin typeface="Candara" panose="020E0502030303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800">
                <a:solidFill>
                  <a:schemeClr val="tx2"/>
                </a:solidFill>
                <a:latin typeface="Candara" panose="020E0502030303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9pPr>
          </a:lstStyle>
          <a:p>
            <a:pPr eaLnBrk="1" fontAlgn="auto" hangingPunct="1">
              <a:spcBef>
                <a:spcPct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lang="en-US" altLang="en-US" sz="3868" dirty="0">
                <a:solidFill>
                  <a:schemeClr val="tx1"/>
                </a:solidFill>
                <a:latin typeface="Times New Roman" panose="02020603050405020304" pitchFamily="18" charset="0"/>
              </a:rPr>
              <a:t>3 </a:t>
            </a:r>
            <a:r>
              <a:rPr lang="en-US" altLang="en-US" sz="3868" dirty="0" err="1">
                <a:solidFill>
                  <a:schemeClr val="tx1"/>
                </a:solidFill>
                <a:latin typeface="Times New Roman" panose="02020603050405020304" pitchFamily="18" charset="0"/>
              </a:rPr>
              <a:t>nhân</a:t>
            </a:r>
            <a:r>
              <a:rPr lang="en-US" altLang="en-US" sz="3868" dirty="0">
                <a:solidFill>
                  <a:schemeClr val="tx1"/>
                </a:solidFill>
                <a:latin typeface="Times New Roman" panose="02020603050405020304" pitchFamily="18" charset="0"/>
              </a:rPr>
              <a:t> 2 </a:t>
            </a:r>
            <a:r>
              <a:rPr lang="en-US" altLang="en-US" sz="3868" dirty="0" err="1">
                <a:solidFill>
                  <a:schemeClr val="tx1"/>
                </a:solidFill>
                <a:latin typeface="Times New Roman" panose="02020603050405020304" pitchFamily="18" charset="0"/>
              </a:rPr>
              <a:t>bằng</a:t>
            </a:r>
            <a:r>
              <a:rPr lang="en-US" altLang="en-US" sz="3868" dirty="0">
                <a:solidFill>
                  <a:schemeClr val="tx1"/>
                </a:solidFill>
                <a:latin typeface="Times New Roman" panose="02020603050405020304" pitchFamily="18" charset="0"/>
              </a:rPr>
              <a:t> 6, </a:t>
            </a:r>
            <a:r>
              <a:rPr lang="en-US" altLang="en-US" sz="3868" dirty="0" err="1">
                <a:solidFill>
                  <a:schemeClr val="tx1"/>
                </a:solidFill>
                <a:latin typeface="Times New Roman" panose="02020603050405020304" pitchFamily="18" charset="0"/>
              </a:rPr>
              <a:t>viết</a:t>
            </a:r>
            <a:r>
              <a:rPr lang="en-US" altLang="en-US" sz="3868" dirty="0">
                <a:solidFill>
                  <a:schemeClr val="tx1"/>
                </a:solidFill>
                <a:latin typeface="Times New Roman" panose="02020603050405020304" pitchFamily="18" charset="0"/>
              </a:rPr>
              <a:t> 6</a:t>
            </a:r>
            <a:endParaRPr lang="en-US" altLang="en-US" sz="3868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1544" name="Text Box 584">
            <a:extLst>
              <a:ext uri="{FF2B5EF4-FFF2-40B4-BE49-F238E27FC236}">
                <a16:creationId xmlns="" xmlns:a16="http://schemas.microsoft.com/office/drawing/2014/main" id="{94BCD36F-BBEA-4C16-A2E1-076E100A3AF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00163" y="3230563"/>
            <a:ext cx="611187" cy="720725"/>
          </a:xfrm>
          <a:prstGeom prst="rect">
            <a:avLst/>
          </a:prstGeom>
          <a:noFill/>
          <a:ln>
            <a:noFill/>
          </a:ln>
        </p:spPr>
        <p:txBody>
          <a:bodyPr lIns="124917" tIns="62459" rIns="124917" bIns="62459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3700">
                <a:solidFill>
                  <a:schemeClr val="tx2"/>
                </a:solidFill>
                <a:latin typeface="Candara" panose="020E0502030303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3400">
                <a:solidFill>
                  <a:schemeClr val="tx2"/>
                </a:solidFill>
                <a:latin typeface="Candara" panose="020E0502030303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3100">
                <a:solidFill>
                  <a:schemeClr val="tx2"/>
                </a:solidFill>
                <a:latin typeface="Candara" panose="020E0502030303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800">
                <a:solidFill>
                  <a:schemeClr val="tx2"/>
                </a:solidFill>
                <a:latin typeface="Candara" panose="020E0502030303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9pPr>
          </a:lstStyle>
          <a:p>
            <a:pPr eaLnBrk="1" fontAlgn="auto" hangingPunct="1">
              <a:spcBef>
                <a:spcPct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lang="en-US" altLang="en-US" sz="3868" b="1">
                <a:solidFill>
                  <a:srgbClr val="0000FF"/>
                </a:solidFill>
                <a:latin typeface="Times New Roman" panose="02020603050405020304" pitchFamily="18" charset="0"/>
              </a:rPr>
              <a:t>6</a:t>
            </a:r>
            <a:endParaRPr lang="en-US" altLang="en-US" sz="3868" b="1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1545" name="Line 585">
            <a:extLst>
              <a:ext uri="{FF2B5EF4-FFF2-40B4-BE49-F238E27FC236}">
                <a16:creationId xmlns="" xmlns:a16="http://schemas.microsoft.com/office/drawing/2014/main" id="{BEF18136-4953-4414-8E2B-1A64314980C6}"/>
              </a:ext>
            </a:extLst>
          </p:cNvPr>
          <p:cNvSpPr>
            <a:spLocks noChangeShapeType="1"/>
          </p:cNvSpPr>
          <p:nvPr/>
        </p:nvSpPr>
        <p:spPr bwMode="auto">
          <a:xfrm>
            <a:off x="1477963" y="3954463"/>
            <a:ext cx="97631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lIns="124917" tIns="62459" rIns="124917" bIns="62459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vi-VN" sz="1582">
              <a:latin typeface="+mn-lt"/>
            </a:endParaRPr>
          </a:p>
        </p:txBody>
      </p:sp>
      <p:sp>
        <p:nvSpPr>
          <p:cNvPr id="41546" name="Text Box 586">
            <a:extLst>
              <a:ext uri="{FF2B5EF4-FFF2-40B4-BE49-F238E27FC236}">
                <a16:creationId xmlns="" xmlns:a16="http://schemas.microsoft.com/office/drawing/2014/main" id="{AFC47DCD-B3C1-411A-9DB1-A7F217EC9C5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95938" y="4191000"/>
            <a:ext cx="5010150" cy="722313"/>
          </a:xfrm>
          <a:prstGeom prst="rect">
            <a:avLst/>
          </a:prstGeom>
          <a:noFill/>
          <a:ln>
            <a:noFill/>
          </a:ln>
        </p:spPr>
        <p:txBody>
          <a:bodyPr wrap="none" lIns="124917" tIns="62459" rIns="124917" bIns="62459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3700">
                <a:solidFill>
                  <a:schemeClr val="tx2"/>
                </a:solidFill>
                <a:latin typeface="Candara" panose="020E0502030303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3400">
                <a:solidFill>
                  <a:schemeClr val="tx2"/>
                </a:solidFill>
                <a:latin typeface="Candara" panose="020E0502030303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3100">
                <a:solidFill>
                  <a:schemeClr val="tx2"/>
                </a:solidFill>
                <a:latin typeface="Candara" panose="020E0502030303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800">
                <a:solidFill>
                  <a:schemeClr val="tx2"/>
                </a:solidFill>
                <a:latin typeface="Candara" panose="020E0502030303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9pPr>
          </a:lstStyle>
          <a:p>
            <a:pPr eaLnBrk="1" fontAlgn="auto" hangingPunct="1">
              <a:spcBef>
                <a:spcPct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lang="en-US" altLang="en-US" sz="3868" dirty="0">
                <a:solidFill>
                  <a:schemeClr val="tx1"/>
                </a:solidFill>
                <a:latin typeface="Times New Roman" panose="02020603050405020304" pitchFamily="18" charset="0"/>
              </a:rPr>
              <a:t>67 </a:t>
            </a:r>
            <a:r>
              <a:rPr lang="en-US" altLang="en-US" sz="3868" dirty="0" err="1">
                <a:solidFill>
                  <a:schemeClr val="tx1"/>
                </a:solidFill>
                <a:latin typeface="Times New Roman" panose="02020603050405020304" pitchFamily="18" charset="0"/>
              </a:rPr>
              <a:t>trừ</a:t>
            </a:r>
            <a:r>
              <a:rPr lang="en-US" altLang="en-US" sz="3868" dirty="0">
                <a:solidFill>
                  <a:schemeClr val="tx1"/>
                </a:solidFill>
                <a:latin typeface="Times New Roman" panose="02020603050405020304" pitchFamily="18" charset="0"/>
              </a:rPr>
              <a:t> 63 </a:t>
            </a:r>
            <a:r>
              <a:rPr lang="en-US" altLang="en-US" sz="3868" dirty="0" err="1">
                <a:solidFill>
                  <a:schemeClr val="tx1"/>
                </a:solidFill>
                <a:latin typeface="Times New Roman" panose="02020603050405020304" pitchFamily="18" charset="0"/>
              </a:rPr>
              <a:t>bằng</a:t>
            </a:r>
            <a:r>
              <a:rPr lang="en-US" altLang="en-US" sz="3868" dirty="0">
                <a:solidFill>
                  <a:schemeClr val="tx1"/>
                </a:solidFill>
                <a:latin typeface="Times New Roman" panose="02020603050405020304" pitchFamily="18" charset="0"/>
              </a:rPr>
              <a:t> 4, </a:t>
            </a:r>
            <a:r>
              <a:rPr lang="en-US" altLang="en-US" sz="3868" dirty="0" err="1">
                <a:solidFill>
                  <a:schemeClr val="tx1"/>
                </a:solidFill>
                <a:latin typeface="Times New Roman" panose="02020603050405020304" pitchFamily="18" charset="0"/>
              </a:rPr>
              <a:t>viết</a:t>
            </a:r>
            <a:r>
              <a:rPr lang="en-US" altLang="en-US" sz="3868" dirty="0">
                <a:solidFill>
                  <a:schemeClr val="tx1"/>
                </a:solidFill>
                <a:latin typeface="Times New Roman" panose="02020603050405020304" pitchFamily="18" charset="0"/>
              </a:rPr>
              <a:t> 4.</a:t>
            </a:r>
            <a:endParaRPr lang="en-US" altLang="en-US" sz="3868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1547" name="Text Box 587">
            <a:extLst>
              <a:ext uri="{FF2B5EF4-FFF2-40B4-BE49-F238E27FC236}">
                <a16:creationId xmlns="" xmlns:a16="http://schemas.microsoft.com/office/drawing/2014/main" id="{6C20F83C-F4C1-4D21-AA13-52DBF76D01E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92263" y="3873500"/>
            <a:ext cx="501650" cy="720725"/>
          </a:xfrm>
          <a:prstGeom prst="rect">
            <a:avLst/>
          </a:prstGeom>
          <a:noFill/>
          <a:ln>
            <a:noFill/>
          </a:ln>
        </p:spPr>
        <p:txBody>
          <a:bodyPr wrap="none" lIns="124917" tIns="62459" rIns="124917" bIns="62459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3700">
                <a:solidFill>
                  <a:schemeClr val="tx2"/>
                </a:solidFill>
                <a:latin typeface="Candara" panose="020E0502030303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3400">
                <a:solidFill>
                  <a:schemeClr val="tx2"/>
                </a:solidFill>
                <a:latin typeface="Candara" panose="020E0502030303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3100">
                <a:solidFill>
                  <a:schemeClr val="tx2"/>
                </a:solidFill>
                <a:latin typeface="Candara" panose="020E0502030303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800">
                <a:solidFill>
                  <a:schemeClr val="tx2"/>
                </a:solidFill>
                <a:latin typeface="Candara" panose="020E0502030303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9pPr>
          </a:lstStyle>
          <a:p>
            <a:pPr eaLnBrk="1" fontAlgn="auto" hangingPunct="1">
              <a:spcBef>
                <a:spcPct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lang="en-US" altLang="en-US" sz="3868" b="1">
                <a:solidFill>
                  <a:srgbClr val="0000FF"/>
                </a:solidFill>
                <a:latin typeface="Times New Roman" panose="02020603050405020304" pitchFamily="18" charset="0"/>
              </a:rPr>
              <a:t>4</a:t>
            </a:r>
            <a:endParaRPr lang="en-US" altLang="en-US" sz="3868" b="1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1548" name="Text Box 588">
            <a:extLst>
              <a:ext uri="{FF2B5EF4-FFF2-40B4-BE49-F238E27FC236}">
                <a16:creationId xmlns="" xmlns:a16="http://schemas.microsoft.com/office/drawing/2014/main" id="{154EFC2A-8EE9-4AA3-8972-77DFCA7199A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11763" y="4765675"/>
            <a:ext cx="6218237" cy="722313"/>
          </a:xfrm>
          <a:prstGeom prst="rect">
            <a:avLst/>
          </a:prstGeom>
          <a:noFill/>
          <a:ln>
            <a:noFill/>
          </a:ln>
        </p:spPr>
        <p:txBody>
          <a:bodyPr lIns="124917" tIns="62459" rIns="124917" bIns="62459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3700">
                <a:solidFill>
                  <a:schemeClr val="tx2"/>
                </a:solidFill>
                <a:latin typeface="Candara" panose="020E0502030303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3400">
                <a:solidFill>
                  <a:schemeClr val="tx2"/>
                </a:solidFill>
                <a:latin typeface="Candara" panose="020E0502030303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3100">
                <a:solidFill>
                  <a:schemeClr val="tx2"/>
                </a:solidFill>
                <a:latin typeface="Candara" panose="020E0502030303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800">
                <a:solidFill>
                  <a:schemeClr val="tx2"/>
                </a:solidFill>
                <a:latin typeface="Candara" panose="020E0502030303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9pPr>
          </a:lstStyle>
          <a:p>
            <a:pPr eaLnBrk="1" fontAlgn="auto" hangingPunct="1">
              <a:spcBef>
                <a:spcPct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lang="en-US" altLang="en-US" sz="3868" dirty="0">
                <a:solidFill>
                  <a:schemeClr val="tx1"/>
                </a:solidFill>
                <a:latin typeface="Times New Roman" panose="02020603050405020304" pitchFamily="18" charset="0"/>
              </a:rPr>
              <a:t>* </a:t>
            </a:r>
            <a:r>
              <a:rPr lang="en-US" altLang="en-US" sz="3868" dirty="0" err="1">
                <a:solidFill>
                  <a:schemeClr val="tx1"/>
                </a:solidFill>
                <a:latin typeface="Times New Roman" panose="02020603050405020304" pitchFamily="18" charset="0"/>
              </a:rPr>
              <a:t>Hạ</a:t>
            </a:r>
            <a:r>
              <a:rPr lang="en-US" altLang="en-US" sz="3868" dirty="0">
                <a:solidFill>
                  <a:schemeClr val="tx1"/>
                </a:solidFill>
                <a:latin typeface="Times New Roman" panose="02020603050405020304" pitchFamily="18" charset="0"/>
              </a:rPr>
              <a:t> 2, </a:t>
            </a:r>
            <a:r>
              <a:rPr lang="en-US" altLang="en-US" sz="3868" dirty="0" err="1">
                <a:solidFill>
                  <a:schemeClr val="tx1"/>
                </a:solidFill>
                <a:latin typeface="Times New Roman" panose="02020603050405020304" pitchFamily="18" charset="0"/>
              </a:rPr>
              <a:t>được</a:t>
            </a:r>
            <a:r>
              <a:rPr lang="en-US" altLang="en-US" sz="3868" dirty="0">
                <a:solidFill>
                  <a:schemeClr val="tx1"/>
                </a:solidFill>
                <a:latin typeface="Times New Roman" panose="02020603050405020304" pitchFamily="18" charset="0"/>
              </a:rPr>
              <a:t> 42;</a:t>
            </a:r>
            <a:endParaRPr lang="en-US" altLang="en-US" sz="3868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1549" name="Text Box 589">
            <a:extLst>
              <a:ext uri="{FF2B5EF4-FFF2-40B4-BE49-F238E27FC236}">
                <a16:creationId xmlns="" xmlns:a16="http://schemas.microsoft.com/office/drawing/2014/main" id="{E16DFFE4-8539-42B8-A595-412FC429BD7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58963" y="2506663"/>
            <a:ext cx="500062" cy="722312"/>
          </a:xfrm>
          <a:prstGeom prst="rect">
            <a:avLst/>
          </a:prstGeom>
          <a:noFill/>
          <a:ln>
            <a:noFill/>
          </a:ln>
        </p:spPr>
        <p:txBody>
          <a:bodyPr wrap="none" lIns="124917" tIns="62459" rIns="124917" bIns="62459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3700">
                <a:solidFill>
                  <a:schemeClr val="tx2"/>
                </a:solidFill>
                <a:latin typeface="Candara" panose="020E0502030303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3400">
                <a:solidFill>
                  <a:schemeClr val="tx2"/>
                </a:solidFill>
                <a:latin typeface="Candara" panose="020E0502030303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3100">
                <a:solidFill>
                  <a:schemeClr val="tx2"/>
                </a:solidFill>
                <a:latin typeface="Candara" panose="020E0502030303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800">
                <a:solidFill>
                  <a:schemeClr val="tx2"/>
                </a:solidFill>
                <a:latin typeface="Candara" panose="020E0502030303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9pPr>
          </a:lstStyle>
          <a:p>
            <a:pPr eaLnBrk="1" fontAlgn="auto" hangingPunct="1">
              <a:spcBef>
                <a:spcPct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lang="en-US" altLang="en-US" sz="3868" b="1" dirty="0">
                <a:solidFill>
                  <a:srgbClr val="CC0099"/>
                </a:solidFill>
                <a:latin typeface="Times New Roman" panose="02020603050405020304" pitchFamily="18" charset="0"/>
              </a:rPr>
              <a:t>2</a:t>
            </a:r>
            <a:endParaRPr lang="en-US" altLang="en-US" sz="3868" b="1" dirty="0">
              <a:solidFill>
                <a:srgbClr val="CC00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1550" name="Text Box 590">
            <a:extLst>
              <a:ext uri="{FF2B5EF4-FFF2-40B4-BE49-F238E27FC236}">
                <a16:creationId xmlns="" xmlns:a16="http://schemas.microsoft.com/office/drawing/2014/main" id="{11EEE83D-A2EB-4EE2-8E57-9A1FFBB7DA3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13388" y="5359400"/>
            <a:ext cx="6016625" cy="722313"/>
          </a:xfrm>
          <a:prstGeom prst="rect">
            <a:avLst/>
          </a:prstGeom>
          <a:noFill/>
          <a:ln>
            <a:noFill/>
          </a:ln>
        </p:spPr>
        <p:txBody>
          <a:bodyPr wrap="none" lIns="124917" tIns="62459" rIns="124917" bIns="62459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3700">
                <a:solidFill>
                  <a:schemeClr val="tx2"/>
                </a:solidFill>
                <a:latin typeface="Candara" panose="020E0502030303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3400">
                <a:solidFill>
                  <a:schemeClr val="tx2"/>
                </a:solidFill>
                <a:latin typeface="Candara" panose="020E0502030303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3100">
                <a:solidFill>
                  <a:schemeClr val="tx2"/>
                </a:solidFill>
                <a:latin typeface="Candara" panose="020E0502030303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800">
                <a:solidFill>
                  <a:schemeClr val="tx2"/>
                </a:solidFill>
                <a:latin typeface="Candara" panose="020E0502030303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9pPr>
          </a:lstStyle>
          <a:p>
            <a:pPr eaLnBrk="1" fontAlgn="auto" hangingPunct="1">
              <a:spcBef>
                <a:spcPct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lang="en-US" altLang="en-US" sz="3868" dirty="0">
                <a:solidFill>
                  <a:schemeClr val="tx1"/>
                </a:solidFill>
                <a:latin typeface="Times New Roman" panose="02020603050405020304" pitchFamily="18" charset="0"/>
              </a:rPr>
              <a:t>42 chia </a:t>
            </a:r>
            <a:r>
              <a:rPr lang="en-US" altLang="en-US" sz="3868" dirty="0" err="1">
                <a:solidFill>
                  <a:schemeClr val="tx1"/>
                </a:solidFill>
                <a:latin typeface="Times New Roman" panose="02020603050405020304" pitchFamily="18" charset="0"/>
              </a:rPr>
              <a:t>cho</a:t>
            </a:r>
            <a:r>
              <a:rPr lang="en-US" altLang="en-US" sz="3868" dirty="0">
                <a:solidFill>
                  <a:schemeClr val="tx1"/>
                </a:solidFill>
                <a:latin typeface="Times New Roman" panose="02020603050405020304" pitchFamily="18" charset="0"/>
              </a:rPr>
              <a:t> 21 </a:t>
            </a:r>
            <a:r>
              <a:rPr lang="en-US" altLang="en-US" sz="3868" dirty="0" err="1">
                <a:solidFill>
                  <a:schemeClr val="tx1"/>
                </a:solidFill>
                <a:latin typeface="Times New Roman" panose="02020603050405020304" pitchFamily="18" charset="0"/>
              </a:rPr>
              <a:t>được</a:t>
            </a:r>
            <a:r>
              <a:rPr lang="en-US" altLang="en-US" sz="3868" dirty="0">
                <a:solidFill>
                  <a:schemeClr val="tx1"/>
                </a:solidFill>
                <a:latin typeface="Times New Roman" panose="02020603050405020304" pitchFamily="18" charset="0"/>
              </a:rPr>
              <a:t> 2, </a:t>
            </a:r>
            <a:r>
              <a:rPr lang="en-US" altLang="en-US" sz="3868" dirty="0" err="1">
                <a:solidFill>
                  <a:schemeClr val="tx1"/>
                </a:solidFill>
                <a:latin typeface="Times New Roman" panose="02020603050405020304" pitchFamily="18" charset="0"/>
              </a:rPr>
              <a:t>viết</a:t>
            </a:r>
            <a:r>
              <a:rPr lang="en-US" altLang="en-US" sz="3868" dirty="0">
                <a:solidFill>
                  <a:schemeClr val="tx1"/>
                </a:solidFill>
                <a:latin typeface="Times New Roman" panose="02020603050405020304" pitchFamily="18" charset="0"/>
              </a:rPr>
              <a:t> 2</a:t>
            </a:r>
            <a:endParaRPr lang="en-US" altLang="en-US" sz="3868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1551" name="Text Box 591">
            <a:extLst>
              <a:ext uri="{FF2B5EF4-FFF2-40B4-BE49-F238E27FC236}">
                <a16:creationId xmlns="" xmlns:a16="http://schemas.microsoft.com/office/drawing/2014/main" id="{FB2121FF-9A99-425D-A213-4714506A4B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27438" y="3311525"/>
            <a:ext cx="500062" cy="720725"/>
          </a:xfrm>
          <a:prstGeom prst="rect">
            <a:avLst/>
          </a:prstGeom>
          <a:noFill/>
          <a:ln>
            <a:noFill/>
          </a:ln>
        </p:spPr>
        <p:txBody>
          <a:bodyPr wrap="none" lIns="124917" tIns="62459" rIns="124917" bIns="62459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3700">
                <a:solidFill>
                  <a:schemeClr val="tx2"/>
                </a:solidFill>
                <a:latin typeface="Candara" panose="020E0502030303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3400">
                <a:solidFill>
                  <a:schemeClr val="tx2"/>
                </a:solidFill>
                <a:latin typeface="Candara" panose="020E0502030303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3100">
                <a:solidFill>
                  <a:schemeClr val="tx2"/>
                </a:solidFill>
                <a:latin typeface="Candara" panose="020E0502030303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800">
                <a:solidFill>
                  <a:schemeClr val="tx2"/>
                </a:solidFill>
                <a:latin typeface="Candara" panose="020E0502030303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9pPr>
          </a:lstStyle>
          <a:p>
            <a:pPr eaLnBrk="1" fontAlgn="auto" hangingPunct="1">
              <a:spcBef>
                <a:spcPct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lang="en-US" altLang="en-US" sz="3868" b="1">
                <a:solidFill>
                  <a:srgbClr val="000099"/>
                </a:solidFill>
                <a:latin typeface="Times New Roman" panose="02020603050405020304" pitchFamily="18" charset="0"/>
              </a:rPr>
              <a:t>2</a:t>
            </a:r>
            <a:endParaRPr lang="en-US" altLang="en-US" sz="3868" b="1">
              <a:solidFill>
                <a:srgbClr val="0000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1552" name="Text Box 592">
            <a:extLst>
              <a:ext uri="{FF2B5EF4-FFF2-40B4-BE49-F238E27FC236}">
                <a16:creationId xmlns="" xmlns:a16="http://schemas.microsoft.com/office/drawing/2014/main" id="{244CA668-58AF-4881-969F-04780EDF9C8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10225" y="5932488"/>
            <a:ext cx="4784725" cy="722312"/>
          </a:xfrm>
          <a:prstGeom prst="rect">
            <a:avLst/>
          </a:prstGeom>
          <a:noFill/>
          <a:ln>
            <a:noFill/>
          </a:ln>
        </p:spPr>
        <p:txBody>
          <a:bodyPr wrap="none" lIns="124917" tIns="62459" rIns="124917" bIns="62459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3700">
                <a:solidFill>
                  <a:schemeClr val="tx2"/>
                </a:solidFill>
                <a:latin typeface="Candara" panose="020E0502030303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3400">
                <a:solidFill>
                  <a:schemeClr val="tx2"/>
                </a:solidFill>
                <a:latin typeface="Candara" panose="020E0502030303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3100">
                <a:solidFill>
                  <a:schemeClr val="tx2"/>
                </a:solidFill>
                <a:latin typeface="Candara" panose="020E0502030303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800">
                <a:solidFill>
                  <a:schemeClr val="tx2"/>
                </a:solidFill>
                <a:latin typeface="Candara" panose="020E0502030303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9pPr>
          </a:lstStyle>
          <a:p>
            <a:pPr eaLnBrk="1" fontAlgn="auto" hangingPunct="1">
              <a:spcBef>
                <a:spcPct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lang="en-US" altLang="en-US" sz="3868" dirty="0">
                <a:solidFill>
                  <a:schemeClr val="tx1"/>
                </a:solidFill>
                <a:latin typeface="Times New Roman" panose="02020603050405020304" pitchFamily="18" charset="0"/>
              </a:rPr>
              <a:t>2 </a:t>
            </a:r>
            <a:r>
              <a:rPr lang="en-US" altLang="en-US" sz="3868" dirty="0" err="1">
                <a:solidFill>
                  <a:schemeClr val="tx1"/>
                </a:solidFill>
                <a:latin typeface="Times New Roman" panose="02020603050405020304" pitchFamily="18" charset="0"/>
              </a:rPr>
              <a:t>nhân</a:t>
            </a:r>
            <a:r>
              <a:rPr lang="en-US" altLang="en-US" sz="3868" dirty="0">
                <a:solidFill>
                  <a:schemeClr val="tx1"/>
                </a:solidFill>
                <a:latin typeface="Times New Roman" panose="02020603050405020304" pitchFamily="18" charset="0"/>
              </a:rPr>
              <a:t> 1 </a:t>
            </a:r>
            <a:r>
              <a:rPr lang="en-US" altLang="en-US" sz="3868" dirty="0" err="1">
                <a:solidFill>
                  <a:schemeClr val="tx1"/>
                </a:solidFill>
                <a:latin typeface="Times New Roman" panose="02020603050405020304" pitchFamily="18" charset="0"/>
              </a:rPr>
              <a:t>bằng</a:t>
            </a:r>
            <a:r>
              <a:rPr lang="en-US" altLang="en-US" sz="3868" dirty="0">
                <a:solidFill>
                  <a:schemeClr val="tx1"/>
                </a:solidFill>
                <a:latin typeface="Times New Roman" panose="02020603050405020304" pitchFamily="18" charset="0"/>
              </a:rPr>
              <a:t> 2, </a:t>
            </a:r>
            <a:r>
              <a:rPr lang="en-US" altLang="en-US" sz="3868" dirty="0" err="1">
                <a:solidFill>
                  <a:schemeClr val="tx1"/>
                </a:solidFill>
                <a:latin typeface="Times New Roman" panose="02020603050405020304" pitchFamily="18" charset="0"/>
              </a:rPr>
              <a:t>viết</a:t>
            </a:r>
            <a:r>
              <a:rPr lang="en-US" altLang="en-US" sz="3868" dirty="0">
                <a:solidFill>
                  <a:schemeClr val="tx1"/>
                </a:solidFill>
                <a:latin typeface="Times New Roman" panose="02020603050405020304" pitchFamily="18" charset="0"/>
              </a:rPr>
              <a:t> 2</a:t>
            </a:r>
            <a:endParaRPr lang="en-US" altLang="en-US" sz="3868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1553" name="Text Box 593">
            <a:extLst>
              <a:ext uri="{FF2B5EF4-FFF2-40B4-BE49-F238E27FC236}">
                <a16:creationId xmlns="" xmlns:a16="http://schemas.microsoft.com/office/drawing/2014/main" id="{E1509839-2426-4A81-9403-5E5F3C9074F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68488" y="4546600"/>
            <a:ext cx="501650" cy="720725"/>
          </a:xfrm>
          <a:prstGeom prst="rect">
            <a:avLst/>
          </a:prstGeom>
          <a:noFill/>
          <a:ln>
            <a:noFill/>
          </a:ln>
        </p:spPr>
        <p:txBody>
          <a:bodyPr wrap="none" lIns="124917" tIns="62459" rIns="124917" bIns="62459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3700">
                <a:solidFill>
                  <a:schemeClr val="tx2"/>
                </a:solidFill>
                <a:latin typeface="Candara" panose="020E0502030303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3400">
                <a:solidFill>
                  <a:schemeClr val="tx2"/>
                </a:solidFill>
                <a:latin typeface="Candara" panose="020E0502030303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3100">
                <a:solidFill>
                  <a:schemeClr val="tx2"/>
                </a:solidFill>
                <a:latin typeface="Candara" panose="020E0502030303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800">
                <a:solidFill>
                  <a:schemeClr val="tx2"/>
                </a:solidFill>
                <a:latin typeface="Candara" panose="020E0502030303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9pPr>
          </a:lstStyle>
          <a:p>
            <a:pPr eaLnBrk="1" fontAlgn="auto" hangingPunct="1">
              <a:spcBef>
                <a:spcPct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lang="en-US" altLang="en-US" sz="3868" b="1">
                <a:solidFill>
                  <a:srgbClr val="6600CC"/>
                </a:solidFill>
                <a:latin typeface="Times New Roman" panose="02020603050405020304" pitchFamily="18" charset="0"/>
              </a:rPr>
              <a:t>2</a:t>
            </a:r>
            <a:endParaRPr lang="en-US" altLang="en-US" sz="3868" b="1">
              <a:solidFill>
                <a:srgbClr val="66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1554" name="Text Box 594">
            <a:extLst>
              <a:ext uri="{FF2B5EF4-FFF2-40B4-BE49-F238E27FC236}">
                <a16:creationId xmlns="" xmlns:a16="http://schemas.microsoft.com/office/drawing/2014/main" id="{E55214C4-EE45-488B-A0FC-8CA57EADA2B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10225" y="6594475"/>
            <a:ext cx="4784725" cy="720725"/>
          </a:xfrm>
          <a:prstGeom prst="rect">
            <a:avLst/>
          </a:prstGeom>
          <a:noFill/>
          <a:ln>
            <a:noFill/>
          </a:ln>
        </p:spPr>
        <p:txBody>
          <a:bodyPr wrap="none" lIns="124917" tIns="62459" rIns="124917" bIns="62459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3700">
                <a:solidFill>
                  <a:schemeClr val="tx2"/>
                </a:solidFill>
                <a:latin typeface="Candara" panose="020E0502030303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3400">
                <a:solidFill>
                  <a:schemeClr val="tx2"/>
                </a:solidFill>
                <a:latin typeface="Candara" panose="020E0502030303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3100">
                <a:solidFill>
                  <a:schemeClr val="tx2"/>
                </a:solidFill>
                <a:latin typeface="Candara" panose="020E0502030303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800">
                <a:solidFill>
                  <a:schemeClr val="tx2"/>
                </a:solidFill>
                <a:latin typeface="Candara" panose="020E0502030303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9pPr>
          </a:lstStyle>
          <a:p>
            <a:pPr eaLnBrk="1" fontAlgn="auto" hangingPunct="1">
              <a:spcBef>
                <a:spcPct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lang="en-US" altLang="en-US" sz="3868" dirty="0">
                <a:solidFill>
                  <a:schemeClr val="tx1"/>
                </a:solidFill>
                <a:latin typeface="Times New Roman" panose="02020603050405020304" pitchFamily="18" charset="0"/>
              </a:rPr>
              <a:t>2 </a:t>
            </a:r>
            <a:r>
              <a:rPr lang="en-US" altLang="en-US" sz="3868" dirty="0" err="1">
                <a:solidFill>
                  <a:schemeClr val="tx1"/>
                </a:solidFill>
                <a:latin typeface="Times New Roman" panose="02020603050405020304" pitchFamily="18" charset="0"/>
              </a:rPr>
              <a:t>nhân</a:t>
            </a:r>
            <a:r>
              <a:rPr lang="en-US" altLang="en-US" sz="3868" dirty="0">
                <a:solidFill>
                  <a:schemeClr val="tx1"/>
                </a:solidFill>
                <a:latin typeface="Times New Roman" panose="02020603050405020304" pitchFamily="18" charset="0"/>
              </a:rPr>
              <a:t> 2 </a:t>
            </a:r>
            <a:r>
              <a:rPr lang="en-US" altLang="en-US" sz="3868" dirty="0" err="1">
                <a:solidFill>
                  <a:schemeClr val="tx1"/>
                </a:solidFill>
                <a:latin typeface="Times New Roman" panose="02020603050405020304" pitchFamily="18" charset="0"/>
              </a:rPr>
              <a:t>bằng</a:t>
            </a:r>
            <a:r>
              <a:rPr lang="en-US" altLang="en-US" sz="3868" dirty="0">
                <a:solidFill>
                  <a:schemeClr val="tx1"/>
                </a:solidFill>
                <a:latin typeface="Times New Roman" panose="02020603050405020304" pitchFamily="18" charset="0"/>
              </a:rPr>
              <a:t> 4, </a:t>
            </a:r>
            <a:r>
              <a:rPr lang="en-US" altLang="en-US" sz="3868" dirty="0" err="1">
                <a:solidFill>
                  <a:schemeClr val="tx1"/>
                </a:solidFill>
                <a:latin typeface="Times New Roman" panose="02020603050405020304" pitchFamily="18" charset="0"/>
              </a:rPr>
              <a:t>viết</a:t>
            </a:r>
            <a:r>
              <a:rPr lang="en-US" altLang="en-US" sz="3868" dirty="0">
                <a:solidFill>
                  <a:schemeClr val="tx1"/>
                </a:solidFill>
                <a:latin typeface="Times New Roman" panose="02020603050405020304" pitchFamily="18" charset="0"/>
              </a:rPr>
              <a:t> 4</a:t>
            </a:r>
            <a:endParaRPr lang="en-US" altLang="en-US" sz="3868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1555" name="Text Box 595">
            <a:extLst>
              <a:ext uri="{FF2B5EF4-FFF2-40B4-BE49-F238E27FC236}">
                <a16:creationId xmlns="" xmlns:a16="http://schemas.microsoft.com/office/drawing/2014/main" id="{48338E99-7DFE-4CBF-9E1B-A7EEEA38792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04963" y="4548188"/>
            <a:ext cx="500062" cy="722312"/>
          </a:xfrm>
          <a:prstGeom prst="rect">
            <a:avLst/>
          </a:prstGeom>
          <a:noFill/>
          <a:ln>
            <a:noFill/>
          </a:ln>
        </p:spPr>
        <p:txBody>
          <a:bodyPr wrap="none" lIns="124917" tIns="62459" rIns="124917" bIns="62459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3700">
                <a:solidFill>
                  <a:schemeClr val="tx2"/>
                </a:solidFill>
                <a:latin typeface="Candara" panose="020E0502030303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3400">
                <a:solidFill>
                  <a:schemeClr val="tx2"/>
                </a:solidFill>
                <a:latin typeface="Candara" panose="020E0502030303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3100">
                <a:solidFill>
                  <a:schemeClr val="tx2"/>
                </a:solidFill>
                <a:latin typeface="Candara" panose="020E0502030303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800">
                <a:solidFill>
                  <a:schemeClr val="tx2"/>
                </a:solidFill>
                <a:latin typeface="Candara" panose="020E0502030303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9pPr>
          </a:lstStyle>
          <a:p>
            <a:pPr eaLnBrk="1" fontAlgn="auto" hangingPunct="1">
              <a:spcBef>
                <a:spcPct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lang="en-US" altLang="en-US" sz="3868" b="1">
                <a:solidFill>
                  <a:srgbClr val="6600CC"/>
                </a:solidFill>
                <a:latin typeface="Times New Roman" panose="02020603050405020304" pitchFamily="18" charset="0"/>
              </a:rPr>
              <a:t>4</a:t>
            </a:r>
            <a:endParaRPr lang="en-US" altLang="en-US" sz="3868" b="1">
              <a:solidFill>
                <a:srgbClr val="66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1556" name="Line 596">
            <a:extLst>
              <a:ext uri="{FF2B5EF4-FFF2-40B4-BE49-F238E27FC236}">
                <a16:creationId xmlns="" xmlns:a16="http://schemas.microsoft.com/office/drawing/2014/main" id="{30509C90-2A53-447A-83E8-C695D735623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433513" y="5183188"/>
            <a:ext cx="10969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lIns="124917" tIns="62459" rIns="124917" bIns="62459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vi-VN" sz="1582">
              <a:latin typeface="+mn-lt"/>
            </a:endParaRPr>
          </a:p>
        </p:txBody>
      </p:sp>
      <p:sp>
        <p:nvSpPr>
          <p:cNvPr id="41557" name="Text Box 597">
            <a:extLst>
              <a:ext uri="{FF2B5EF4-FFF2-40B4-BE49-F238E27FC236}">
                <a16:creationId xmlns="" xmlns:a16="http://schemas.microsoft.com/office/drawing/2014/main" id="{FE8A4B4C-457B-48C4-9C75-06DF5761B1C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97525" y="7221538"/>
            <a:ext cx="4887913" cy="722312"/>
          </a:xfrm>
          <a:prstGeom prst="rect">
            <a:avLst/>
          </a:prstGeom>
          <a:noFill/>
          <a:ln>
            <a:noFill/>
          </a:ln>
        </p:spPr>
        <p:txBody>
          <a:bodyPr wrap="none" lIns="124917" tIns="62459" rIns="124917" bIns="62459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3700">
                <a:solidFill>
                  <a:schemeClr val="tx2"/>
                </a:solidFill>
                <a:latin typeface="Candara" panose="020E0502030303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3400">
                <a:solidFill>
                  <a:schemeClr val="tx2"/>
                </a:solidFill>
                <a:latin typeface="Candara" panose="020E0502030303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3100">
                <a:solidFill>
                  <a:schemeClr val="tx2"/>
                </a:solidFill>
                <a:latin typeface="Candara" panose="020E0502030303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800">
                <a:solidFill>
                  <a:schemeClr val="tx2"/>
                </a:solidFill>
                <a:latin typeface="Candara" panose="020E0502030303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9pPr>
          </a:lstStyle>
          <a:p>
            <a:pPr eaLnBrk="1" fontAlgn="auto" hangingPunct="1">
              <a:spcBef>
                <a:spcPct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lang="en-US" altLang="en-US" sz="3868" dirty="0">
                <a:solidFill>
                  <a:schemeClr val="tx1"/>
                </a:solidFill>
                <a:latin typeface="Times New Roman" panose="02020603050405020304" pitchFamily="18" charset="0"/>
              </a:rPr>
              <a:t>42 </a:t>
            </a:r>
            <a:r>
              <a:rPr lang="en-US" altLang="en-US" sz="3868" dirty="0" err="1">
                <a:solidFill>
                  <a:schemeClr val="tx1"/>
                </a:solidFill>
                <a:latin typeface="Times New Roman" panose="02020603050405020304" pitchFamily="18" charset="0"/>
              </a:rPr>
              <a:t>trừ</a:t>
            </a:r>
            <a:r>
              <a:rPr lang="en-US" altLang="en-US" sz="3868" dirty="0">
                <a:solidFill>
                  <a:schemeClr val="tx1"/>
                </a:solidFill>
                <a:latin typeface="Times New Roman" panose="02020603050405020304" pitchFamily="18" charset="0"/>
              </a:rPr>
              <a:t> 42 </a:t>
            </a:r>
            <a:r>
              <a:rPr lang="en-US" altLang="en-US" sz="3868" dirty="0" err="1">
                <a:solidFill>
                  <a:schemeClr val="tx1"/>
                </a:solidFill>
                <a:latin typeface="Times New Roman" panose="02020603050405020304" pitchFamily="18" charset="0"/>
              </a:rPr>
              <a:t>bằng</a:t>
            </a:r>
            <a:r>
              <a:rPr lang="en-US" altLang="en-US" sz="3868" dirty="0">
                <a:solidFill>
                  <a:schemeClr val="tx1"/>
                </a:solidFill>
                <a:latin typeface="Times New Roman" panose="02020603050405020304" pitchFamily="18" charset="0"/>
              </a:rPr>
              <a:t> 0, </a:t>
            </a:r>
            <a:r>
              <a:rPr lang="en-US" altLang="en-US" sz="3868" dirty="0" err="1">
                <a:solidFill>
                  <a:schemeClr val="tx1"/>
                </a:solidFill>
                <a:latin typeface="Times New Roman" panose="02020603050405020304" pitchFamily="18" charset="0"/>
              </a:rPr>
              <a:t>viết</a:t>
            </a:r>
            <a:r>
              <a:rPr lang="en-US" altLang="en-US" sz="3868" dirty="0">
                <a:solidFill>
                  <a:schemeClr val="tx1"/>
                </a:solidFill>
                <a:latin typeface="Times New Roman" panose="02020603050405020304" pitchFamily="18" charset="0"/>
              </a:rPr>
              <a:t> 0</a:t>
            </a:r>
            <a:endParaRPr lang="en-US" altLang="en-US" sz="3868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1558" name="Text Box 598">
            <a:extLst>
              <a:ext uri="{FF2B5EF4-FFF2-40B4-BE49-F238E27FC236}">
                <a16:creationId xmlns="" xmlns:a16="http://schemas.microsoft.com/office/drawing/2014/main" id="{B12FC08A-1C38-424C-8734-E187FA0F8FC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51038" y="5321300"/>
            <a:ext cx="500062" cy="720725"/>
          </a:xfrm>
          <a:prstGeom prst="rect">
            <a:avLst/>
          </a:prstGeom>
          <a:noFill/>
          <a:ln>
            <a:noFill/>
          </a:ln>
        </p:spPr>
        <p:txBody>
          <a:bodyPr wrap="none" lIns="124917" tIns="62459" rIns="124917" bIns="62459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3700">
                <a:solidFill>
                  <a:schemeClr val="tx2"/>
                </a:solidFill>
                <a:latin typeface="Candara" panose="020E0502030303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3400">
                <a:solidFill>
                  <a:schemeClr val="tx2"/>
                </a:solidFill>
                <a:latin typeface="Candara" panose="020E0502030303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3100">
                <a:solidFill>
                  <a:schemeClr val="tx2"/>
                </a:solidFill>
                <a:latin typeface="Candara" panose="020E0502030303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800">
                <a:solidFill>
                  <a:schemeClr val="tx2"/>
                </a:solidFill>
                <a:latin typeface="Candara" panose="020E0502030303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9pPr>
          </a:lstStyle>
          <a:p>
            <a:pPr eaLnBrk="1" fontAlgn="auto" hangingPunct="1">
              <a:spcBef>
                <a:spcPct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lang="en-US" altLang="en-US" sz="3868" b="1">
                <a:solidFill>
                  <a:srgbClr val="6600CC"/>
                </a:solidFill>
                <a:latin typeface="Times New Roman" panose="02020603050405020304" pitchFamily="18" charset="0"/>
              </a:rPr>
              <a:t>0</a:t>
            </a:r>
            <a:endParaRPr lang="en-US" altLang="en-US" sz="3868" b="1">
              <a:solidFill>
                <a:srgbClr val="66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1559" name="Text Box 599">
            <a:extLst>
              <a:ext uri="{FF2B5EF4-FFF2-40B4-BE49-F238E27FC236}">
                <a16:creationId xmlns="" xmlns:a16="http://schemas.microsoft.com/office/drawing/2014/main" id="{0B12CF68-3A5D-490D-8C36-292DB9C1CC9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3050" y="6967538"/>
            <a:ext cx="3405188" cy="722312"/>
          </a:xfrm>
          <a:prstGeom prst="rect">
            <a:avLst/>
          </a:prstGeom>
          <a:noFill/>
          <a:ln>
            <a:noFill/>
          </a:ln>
        </p:spPr>
        <p:txBody>
          <a:bodyPr wrap="none" lIns="124917" tIns="62459" rIns="124917" bIns="62459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3700">
                <a:solidFill>
                  <a:schemeClr val="tx2"/>
                </a:solidFill>
                <a:latin typeface="Candara" panose="020E0502030303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3400">
                <a:solidFill>
                  <a:schemeClr val="tx2"/>
                </a:solidFill>
                <a:latin typeface="Candara" panose="020E0502030303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3100">
                <a:solidFill>
                  <a:schemeClr val="tx2"/>
                </a:solidFill>
                <a:latin typeface="Candara" panose="020E0502030303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800">
                <a:solidFill>
                  <a:schemeClr val="tx2"/>
                </a:solidFill>
                <a:latin typeface="Candara" panose="020E0502030303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9pPr>
          </a:lstStyle>
          <a:p>
            <a:pPr eaLnBrk="1" fontAlgn="auto" hangingPunct="1">
              <a:spcBef>
                <a:spcPct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lang="en-US" altLang="en-US" sz="3868" b="1" dirty="0">
                <a:solidFill>
                  <a:schemeClr val="tx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868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Vậy</a:t>
            </a:r>
            <a:r>
              <a:rPr lang="en-US" altLang="en-US" sz="3868" b="1" dirty="0">
                <a:solidFill>
                  <a:schemeClr val="tx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868" b="1" dirty="0">
                <a:solidFill>
                  <a:srgbClr val="FF0066"/>
                </a:solidFill>
                <a:latin typeface="Times New Roman" panose="02020603050405020304" pitchFamily="18" charset="0"/>
              </a:rPr>
              <a:t>672 : 21 =</a:t>
            </a:r>
            <a:endParaRPr lang="en-US" altLang="en-US" sz="3868" b="1" dirty="0">
              <a:solidFill>
                <a:srgbClr val="FF00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1560" name="Text Box 600">
            <a:extLst>
              <a:ext uri="{FF2B5EF4-FFF2-40B4-BE49-F238E27FC236}">
                <a16:creationId xmlns="" xmlns:a16="http://schemas.microsoft.com/office/drawing/2014/main" id="{036AD998-0310-4736-BC7D-0DC43BCF259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44900" y="7007225"/>
            <a:ext cx="747713" cy="720725"/>
          </a:xfrm>
          <a:prstGeom prst="rect">
            <a:avLst/>
          </a:prstGeom>
          <a:noFill/>
          <a:ln>
            <a:noFill/>
          </a:ln>
        </p:spPr>
        <p:txBody>
          <a:bodyPr wrap="none" lIns="124917" tIns="62459" rIns="124917" bIns="62459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3700">
                <a:solidFill>
                  <a:schemeClr val="tx2"/>
                </a:solidFill>
                <a:latin typeface="Candara" panose="020E0502030303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3400">
                <a:solidFill>
                  <a:schemeClr val="tx2"/>
                </a:solidFill>
                <a:latin typeface="Candara" panose="020E0502030303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3100">
                <a:solidFill>
                  <a:schemeClr val="tx2"/>
                </a:solidFill>
                <a:latin typeface="Candara" panose="020E0502030303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800">
                <a:solidFill>
                  <a:schemeClr val="tx2"/>
                </a:solidFill>
                <a:latin typeface="Candara" panose="020E0502030303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9pPr>
          </a:lstStyle>
          <a:p>
            <a:pPr eaLnBrk="1" fontAlgn="auto" hangingPunct="1">
              <a:spcBef>
                <a:spcPct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lang="en-US" altLang="en-US" sz="3868" b="1" dirty="0">
                <a:solidFill>
                  <a:schemeClr val="folHlink"/>
                </a:solidFill>
                <a:latin typeface="Times New Roman" panose="02020603050405020304" pitchFamily="18" charset="0"/>
              </a:rPr>
              <a:t>32</a:t>
            </a:r>
            <a:endParaRPr lang="en-US" altLang="en-US" sz="3868" b="1" dirty="0">
              <a:solidFill>
                <a:schemeClr val="folHlin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1568" name="Line 608">
            <a:extLst>
              <a:ext uri="{FF2B5EF4-FFF2-40B4-BE49-F238E27FC236}">
                <a16:creationId xmlns="" xmlns:a16="http://schemas.microsoft.com/office/drawing/2014/main" id="{5008ED3E-AD5A-416E-978C-CE53C01FDE32}"/>
              </a:ext>
            </a:extLst>
          </p:cNvPr>
          <p:cNvSpPr>
            <a:spLocks noChangeShapeType="1"/>
          </p:cNvSpPr>
          <p:nvPr/>
        </p:nvSpPr>
        <p:spPr bwMode="auto">
          <a:xfrm>
            <a:off x="3184525" y="2587625"/>
            <a:ext cx="0" cy="12858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lIns="124917" tIns="62459" rIns="124917" bIns="62459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vi-VN" sz="1582">
              <a:latin typeface="+mn-lt"/>
            </a:endParaRPr>
          </a:p>
        </p:txBody>
      </p:sp>
      <p:sp>
        <p:nvSpPr>
          <p:cNvPr id="35" name="Rectangle 12">
            <a:extLst>
              <a:ext uri="{FF2B5EF4-FFF2-40B4-BE49-F238E27FC236}">
                <a16:creationId xmlns="" xmlns:a16="http://schemas.microsoft.com/office/drawing/2014/main" id="{CE8B52C4-A57E-4F46-8187-6A03CDBECF5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68475" y="9525"/>
            <a:ext cx="11458575" cy="131762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lIns="124917" tIns="62459" rIns="124917" bIns="62459"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buFont typeface="Arial" charset="0"/>
              <a:buNone/>
              <a:defRPr/>
            </a:pPr>
            <a:r>
              <a:rPr lang="en-US" altLang="zh-CN" sz="3868" b="1" u="sng" dirty="0" err="1">
                <a:solidFill>
                  <a:srgbClr val="80008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SimSun" pitchFamily="2" charset="-122"/>
              </a:rPr>
              <a:t>Toán</a:t>
            </a:r>
            <a:r>
              <a:rPr lang="en-US" altLang="zh-CN" sz="3868" b="1" dirty="0">
                <a:solidFill>
                  <a:srgbClr val="80008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SimSun" pitchFamily="2" charset="-122"/>
              </a:rPr>
              <a:t>: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buFont typeface="Arial" charset="0"/>
              <a:buNone/>
              <a:defRPr/>
            </a:pPr>
            <a:r>
              <a:rPr lang="en-US" altLang="zh-CN" sz="3868" b="1" dirty="0">
                <a:solidFill>
                  <a:srgbClr val="80008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SimSun" pitchFamily="2" charset="-122"/>
              </a:rPr>
              <a:t>Chia </a:t>
            </a:r>
            <a:r>
              <a:rPr lang="en-US" altLang="zh-CN" sz="3868" b="1" dirty="0" err="1">
                <a:solidFill>
                  <a:srgbClr val="80008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SimSun" pitchFamily="2" charset="-122"/>
              </a:rPr>
              <a:t>cho</a:t>
            </a:r>
            <a:r>
              <a:rPr lang="en-US" altLang="zh-CN" sz="3868" b="1" dirty="0">
                <a:solidFill>
                  <a:srgbClr val="80008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3868" b="1" dirty="0" err="1">
                <a:solidFill>
                  <a:srgbClr val="80008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SimSun" pitchFamily="2" charset="-122"/>
              </a:rPr>
              <a:t>số</a:t>
            </a:r>
            <a:r>
              <a:rPr lang="en-US" altLang="zh-CN" sz="3868" b="1" dirty="0">
                <a:solidFill>
                  <a:srgbClr val="80008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3868" b="1" dirty="0" err="1">
                <a:solidFill>
                  <a:srgbClr val="80008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SimSun" pitchFamily="2" charset="-122"/>
              </a:rPr>
              <a:t>có</a:t>
            </a:r>
            <a:r>
              <a:rPr lang="en-US" altLang="zh-CN" sz="3868" b="1" dirty="0">
                <a:solidFill>
                  <a:srgbClr val="80008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3868" b="1" dirty="0" err="1">
                <a:solidFill>
                  <a:srgbClr val="80008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SimSun" pitchFamily="2" charset="-122"/>
              </a:rPr>
              <a:t>hai</a:t>
            </a:r>
            <a:r>
              <a:rPr lang="en-US" altLang="zh-CN" sz="3868" b="1" dirty="0">
                <a:solidFill>
                  <a:srgbClr val="80008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3868" b="1" dirty="0" err="1">
                <a:solidFill>
                  <a:srgbClr val="80008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SimSun" pitchFamily="2" charset="-122"/>
              </a:rPr>
              <a:t>chữ</a:t>
            </a:r>
            <a:r>
              <a:rPr lang="en-US" altLang="zh-CN" sz="3868" b="1" dirty="0">
                <a:solidFill>
                  <a:srgbClr val="80008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3868" b="1" dirty="0" err="1">
                <a:solidFill>
                  <a:srgbClr val="80008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SimSun" pitchFamily="2" charset="-122"/>
              </a:rPr>
              <a:t>số</a:t>
            </a:r>
            <a:endParaRPr lang="en-US" altLang="zh-CN" sz="3868" b="1" dirty="0">
              <a:solidFill>
                <a:srgbClr val="80008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ea typeface="SimSun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1000"/>
                                        <p:tgtEl>
                                          <p:spTgt spid="415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0" dur="1000"/>
                                        <p:tgtEl>
                                          <p:spTgt spid="415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3" dur="1000"/>
                                        <p:tgtEl>
                                          <p:spTgt spid="415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6" dur="1000"/>
                                        <p:tgtEl>
                                          <p:spTgt spid="415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1" dur="1000"/>
                                        <p:tgtEl>
                                          <p:spTgt spid="415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6" dur="1000"/>
                                        <p:tgtEl>
                                          <p:spTgt spid="415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1" dur="1000"/>
                                        <p:tgtEl>
                                          <p:spTgt spid="415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6" dur="1000"/>
                                        <p:tgtEl>
                                          <p:spTgt spid="415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1" dur="1000"/>
                                        <p:tgtEl>
                                          <p:spTgt spid="415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6" dur="1000"/>
                                        <p:tgtEl>
                                          <p:spTgt spid="415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51" dur="1000"/>
                                        <p:tgtEl>
                                          <p:spTgt spid="415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56" dur="1000"/>
                                        <p:tgtEl>
                                          <p:spTgt spid="415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61" dur="1000"/>
                                        <p:tgtEl>
                                          <p:spTgt spid="415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66" dur="1000"/>
                                        <p:tgtEl>
                                          <p:spTgt spid="415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5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1" dur="1000"/>
                                        <p:tgtEl>
                                          <p:spTgt spid="415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 nodeType="clickPar">
                      <p:stCondLst>
                        <p:cond delay="indefinite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315 3.7037E-7 L 0.00369 0.16088 " pathEditMode="relative" rAng="0" ptsTypes="AA">
                                      <p:cBhvr>
                                        <p:cTn id="75" dur="1000" fill="hold"/>
                                        <p:tgtEl>
                                          <p:spTgt spid="41549"/>
                                        </p:tgtEl>
                                        <p:attrNameLst>
                                          <p:attrName>ppt_x,ppt_y</p:attrName>
                                        </p:attrNameLst>
                                      </p:cBhvr>
                                      <p:rCtr x="336" y="804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 nodeType="clickPar">
                      <p:stCondLst>
                        <p:cond delay="indefinite"/>
                      </p:stCondLst>
                      <p:childTnLst>
                        <p:par>
                          <p:cTn id="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8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0" dur="1000"/>
                                        <p:tgtEl>
                                          <p:spTgt spid="415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 nodeType="clickPar">
                      <p:stCondLst>
                        <p:cond delay="indefinite"/>
                      </p:stCondLst>
                      <p:childTnLst>
                        <p:par>
                          <p:cTn id="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3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85" dur="1000"/>
                                        <p:tgtEl>
                                          <p:spTgt spid="415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 nodeType="clickPar">
                      <p:stCondLst>
                        <p:cond delay="indefinite"/>
                      </p:stCondLst>
                      <p:childTnLst>
                        <p:par>
                          <p:cTn id="8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0" dur="1000"/>
                                        <p:tgtEl>
                                          <p:spTgt spid="415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 nodeType="clickPar">
                      <p:stCondLst>
                        <p:cond delay="indefinite"/>
                      </p:stCondLst>
                      <p:childTnLst>
                        <p:par>
                          <p:cTn id="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3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95" dur="1000"/>
                                        <p:tgtEl>
                                          <p:spTgt spid="415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 nodeType="clickPar">
                      <p:stCondLst>
                        <p:cond delay="indefinite"/>
                      </p:stCondLst>
                      <p:childTnLst>
                        <p:par>
                          <p:cTn id="9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8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00" dur="1000"/>
                                        <p:tgtEl>
                                          <p:spTgt spid="415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 nodeType="clickPar">
                      <p:stCondLst>
                        <p:cond delay="indefinite"/>
                      </p:stCondLst>
                      <p:childTnLst>
                        <p:par>
                          <p:cTn id="10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3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05" dur="1000"/>
                                        <p:tgtEl>
                                          <p:spTgt spid="415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 nodeType="clickPar">
                      <p:stCondLst>
                        <p:cond delay="indefinite"/>
                      </p:stCondLst>
                      <p:childTnLst>
                        <p:par>
                          <p:cTn id="10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8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0" dur="1000"/>
                                        <p:tgtEl>
                                          <p:spTgt spid="415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 nodeType="clickPar">
                      <p:stCondLst>
                        <p:cond delay="indefinite"/>
                      </p:stCondLst>
                      <p:childTnLst>
                        <p:par>
                          <p:cTn id="1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3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15" dur="1000"/>
                                        <p:tgtEl>
                                          <p:spTgt spid="415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 nodeType="clickPar">
                      <p:stCondLst>
                        <p:cond delay="indefinite"/>
                      </p:stCondLst>
                      <p:childTnLst>
                        <p:par>
                          <p:cTn id="1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0" dur="1000"/>
                                        <p:tgtEl>
                                          <p:spTgt spid="415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 nodeType="clickPar">
                      <p:stCondLst>
                        <p:cond delay="indefinite"/>
                      </p:stCondLst>
                      <p:childTnLst>
                        <p:par>
                          <p:cTn id="1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3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5" dur="1000"/>
                                        <p:tgtEl>
                                          <p:spTgt spid="415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 nodeType="clickPar">
                      <p:stCondLst>
                        <p:cond delay="indefinite"/>
                      </p:stCondLst>
                      <p:childTnLst>
                        <p:par>
                          <p:cTn id="1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0" dur="1000" fill="hold"/>
                                        <p:tgtEl>
                                          <p:spTgt spid="415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1000" fill="hold"/>
                                        <p:tgtEl>
                                          <p:spTgt spid="415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2" dur="1000"/>
                                        <p:tgtEl>
                                          <p:spTgt spid="415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 nodeType="clickPar">
                      <p:stCondLst>
                        <p:cond delay="indefinite"/>
                      </p:stCondLst>
                      <p:childTnLst>
                        <p:par>
                          <p:cTn id="1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7" dur="1000"/>
                                        <p:tgtEl>
                                          <p:spTgt spid="415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8" presetID="1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40" dur="1000"/>
                                        <p:tgtEl>
                                          <p:spTgt spid="415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 nodeType="clickPar">
                      <p:stCondLst>
                        <p:cond delay="indefinite"/>
                      </p:stCondLst>
                      <p:childTnLst>
                        <p:par>
                          <p:cTn id="1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3" presetID="8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44" dur="1000"/>
                                        <p:tgtEl>
                                          <p:spTgt spid="415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15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6" presetID="8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47" dur="1000"/>
                                        <p:tgtEl>
                                          <p:spTgt spid="415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15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9" presetID="8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50" dur="1000"/>
                                        <p:tgtEl>
                                          <p:spTgt spid="415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15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2" presetID="8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53" dur="1000"/>
                                        <p:tgtEl>
                                          <p:spTgt spid="415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15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5" presetID="8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56" dur="1000"/>
                                        <p:tgtEl>
                                          <p:spTgt spid="415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15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8" presetID="8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59" dur="1000"/>
                                        <p:tgtEl>
                                          <p:spTgt spid="415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15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1" presetID="8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62" dur="1000"/>
                                        <p:tgtEl>
                                          <p:spTgt spid="415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15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4" presetID="8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65" dur="1000"/>
                                        <p:tgtEl>
                                          <p:spTgt spid="415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15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7" presetID="8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68" dur="1000"/>
                                        <p:tgtEl>
                                          <p:spTgt spid="415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1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0" presetID="8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71" dur="1000"/>
                                        <p:tgtEl>
                                          <p:spTgt spid="415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1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3" presetID="8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74" dur="1000"/>
                                        <p:tgtEl>
                                          <p:spTgt spid="415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15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6" presetID="8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77" dur="1000"/>
                                        <p:tgtEl>
                                          <p:spTgt spid="415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15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528" grpId="0"/>
      <p:bldP spid="41535" grpId="0"/>
      <p:bldP spid="41536" grpId="0"/>
      <p:bldP spid="41536" grpId="1"/>
      <p:bldP spid="41537" grpId="0"/>
      <p:bldP spid="41537" grpId="1"/>
      <p:bldP spid="41538" grpId="0"/>
      <p:bldP spid="41541" grpId="0"/>
      <p:bldP spid="41541" grpId="1"/>
      <p:bldP spid="41542" grpId="0"/>
      <p:bldP spid="41543" grpId="0"/>
      <p:bldP spid="41543" grpId="1"/>
      <p:bldP spid="41544" grpId="0"/>
      <p:bldP spid="41546" grpId="0"/>
      <p:bldP spid="41546" grpId="1"/>
      <p:bldP spid="41547" grpId="0"/>
      <p:bldP spid="41548" grpId="0"/>
      <p:bldP spid="41548" grpId="1"/>
      <p:bldP spid="41549" grpId="0"/>
      <p:bldP spid="41549" grpId="1"/>
      <p:bldP spid="41550" grpId="0"/>
      <p:bldP spid="41551" grpId="0"/>
      <p:bldP spid="41552" grpId="0"/>
      <p:bldP spid="41552" grpId="1"/>
      <p:bldP spid="41553" grpId="0"/>
      <p:bldP spid="41554" grpId="0"/>
      <p:bldP spid="41554" grpId="1"/>
      <p:bldP spid="41555" grpId="0"/>
      <p:bldP spid="41557" grpId="0"/>
      <p:bldP spid="41557" grpId="1"/>
      <p:bldP spid="41558" grpId="0"/>
      <p:bldP spid="41559" grpId="0"/>
      <p:bldP spid="41559" grpId="1"/>
      <p:bldP spid="41560" grpId="0"/>
      <p:bldP spid="41560" grpId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 Box 4">
            <a:extLst>
              <a:ext uri="{FF2B5EF4-FFF2-40B4-BE49-F238E27FC236}">
                <a16:creationId xmlns="" xmlns:a16="http://schemas.microsoft.com/office/drawing/2014/main" id="{4A5181FD-D85E-4C4C-83AA-0A3CEF31232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2575" y="1173163"/>
            <a:ext cx="2424113" cy="882650"/>
          </a:xfrm>
          <a:prstGeom prst="rect">
            <a:avLst/>
          </a:prstGeom>
          <a:noFill/>
          <a:ln>
            <a:noFill/>
          </a:ln>
        </p:spPr>
        <p:txBody>
          <a:bodyPr wrap="none" lIns="124917" tIns="62459" rIns="124917" bIns="62459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3700">
                <a:solidFill>
                  <a:schemeClr val="tx2"/>
                </a:solidFill>
                <a:latin typeface="Candara" panose="020E0502030303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3400">
                <a:solidFill>
                  <a:schemeClr val="tx2"/>
                </a:solidFill>
                <a:latin typeface="Candara" panose="020E0502030303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3100">
                <a:solidFill>
                  <a:schemeClr val="tx2"/>
                </a:solidFill>
                <a:latin typeface="Candara" panose="020E0502030303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800">
                <a:solidFill>
                  <a:schemeClr val="tx2"/>
                </a:solidFill>
                <a:latin typeface="Candara" panose="020E0502030303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9pPr>
          </a:lstStyle>
          <a:p>
            <a:pPr eaLnBrk="1" fontAlgn="auto" hangingPunct="1">
              <a:spcBef>
                <a:spcPct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lang="en-US" altLang="en-US" sz="4923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Ví</a:t>
            </a:r>
            <a:r>
              <a:rPr lang="en-US" altLang="en-US" sz="4923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4923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dụ</a:t>
            </a:r>
            <a:r>
              <a:rPr lang="en-US" altLang="en-US" sz="4923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2:</a:t>
            </a:r>
          </a:p>
        </p:txBody>
      </p:sp>
      <p:sp>
        <p:nvSpPr>
          <p:cNvPr id="13317" name="Text Box 5">
            <a:extLst>
              <a:ext uri="{FF2B5EF4-FFF2-40B4-BE49-F238E27FC236}">
                <a16:creationId xmlns="" xmlns:a16="http://schemas.microsoft.com/office/drawing/2014/main" id="{EE59F52C-F900-45DB-99FA-E45313E99C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24400" y="1900238"/>
            <a:ext cx="3678238" cy="963612"/>
          </a:xfrm>
          <a:prstGeom prst="rect">
            <a:avLst/>
          </a:prstGeom>
          <a:noFill/>
          <a:ln>
            <a:noFill/>
          </a:ln>
        </p:spPr>
        <p:txBody>
          <a:bodyPr wrap="none" lIns="124917" tIns="62459" rIns="124917" bIns="62459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3700">
                <a:solidFill>
                  <a:schemeClr val="tx2"/>
                </a:solidFill>
                <a:latin typeface="Candara" panose="020E0502030303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3400">
                <a:solidFill>
                  <a:schemeClr val="tx2"/>
                </a:solidFill>
                <a:latin typeface="Candara" panose="020E0502030303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3100">
                <a:solidFill>
                  <a:schemeClr val="tx2"/>
                </a:solidFill>
                <a:latin typeface="Candara" panose="020E0502030303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800">
                <a:solidFill>
                  <a:schemeClr val="tx2"/>
                </a:solidFill>
                <a:latin typeface="Candara" panose="020E0502030303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9pPr>
          </a:lstStyle>
          <a:p>
            <a:pPr eaLnBrk="1" fontAlgn="auto" hangingPunct="1">
              <a:spcBef>
                <a:spcPct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lang="en-US" altLang="en-US" sz="5450" b="1" dirty="0">
                <a:solidFill>
                  <a:srgbClr val="CC0066"/>
                </a:solidFill>
                <a:latin typeface="Times New Roman" panose="02020603050405020304" pitchFamily="18" charset="0"/>
              </a:rPr>
              <a:t>779 : 18 = ?</a:t>
            </a:r>
          </a:p>
        </p:txBody>
      </p:sp>
      <p:sp>
        <p:nvSpPr>
          <p:cNvPr id="13318" name="Text Box 6">
            <a:extLst>
              <a:ext uri="{FF2B5EF4-FFF2-40B4-BE49-F238E27FC236}">
                <a16:creationId xmlns="" xmlns:a16="http://schemas.microsoft.com/office/drawing/2014/main" id="{AC2F909D-C2A5-4E35-9704-CBFAE7CEE2A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84238" y="2746375"/>
            <a:ext cx="13044487" cy="965200"/>
          </a:xfrm>
          <a:prstGeom prst="rect">
            <a:avLst/>
          </a:prstGeom>
          <a:noFill/>
          <a:ln>
            <a:noFill/>
          </a:ln>
        </p:spPr>
        <p:txBody>
          <a:bodyPr lIns="124917" tIns="62459" rIns="124917" bIns="62459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3700">
                <a:solidFill>
                  <a:schemeClr val="tx2"/>
                </a:solidFill>
                <a:latin typeface="Candara" panose="020E0502030303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3400">
                <a:solidFill>
                  <a:schemeClr val="tx2"/>
                </a:solidFill>
                <a:latin typeface="Candara" panose="020E0502030303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3100">
                <a:solidFill>
                  <a:schemeClr val="tx2"/>
                </a:solidFill>
                <a:latin typeface="Candara" panose="020E0502030303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800">
                <a:solidFill>
                  <a:schemeClr val="tx2"/>
                </a:solidFill>
                <a:latin typeface="Candara" panose="020E0502030303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9pPr>
          </a:lstStyle>
          <a:p>
            <a:pPr eaLnBrk="1" fontAlgn="auto" hangingPunct="1">
              <a:spcBef>
                <a:spcPct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lang="en-US" altLang="en-US" sz="5450" b="1" dirty="0" err="1">
                <a:solidFill>
                  <a:srgbClr val="FF3399"/>
                </a:solidFill>
                <a:latin typeface="Times New Roman" panose="02020603050405020304" pitchFamily="18" charset="0"/>
              </a:rPr>
              <a:t>Hãy</a:t>
            </a:r>
            <a:r>
              <a:rPr lang="en-US" altLang="en-US" sz="5450" b="1" dirty="0">
                <a:solidFill>
                  <a:srgbClr val="FF3399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5450" b="1" dirty="0" err="1">
                <a:solidFill>
                  <a:srgbClr val="FF3399"/>
                </a:solidFill>
                <a:latin typeface="Times New Roman" panose="02020603050405020304" pitchFamily="18" charset="0"/>
              </a:rPr>
              <a:t>đặt</a:t>
            </a:r>
            <a:r>
              <a:rPr lang="en-US" altLang="en-US" sz="5450" b="1" dirty="0">
                <a:solidFill>
                  <a:srgbClr val="FF3399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5450" b="1" dirty="0" err="1">
                <a:solidFill>
                  <a:srgbClr val="FF3399"/>
                </a:solidFill>
                <a:latin typeface="Times New Roman" panose="02020603050405020304" pitchFamily="18" charset="0"/>
              </a:rPr>
              <a:t>tính</a:t>
            </a:r>
            <a:r>
              <a:rPr lang="en-US" altLang="en-US" sz="5450" b="1" dirty="0">
                <a:solidFill>
                  <a:srgbClr val="FF3399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5450" b="1" dirty="0" err="1">
                <a:solidFill>
                  <a:srgbClr val="FF3399"/>
                </a:solidFill>
                <a:latin typeface="Times New Roman" panose="02020603050405020304" pitchFamily="18" charset="0"/>
              </a:rPr>
              <a:t>và</a:t>
            </a:r>
            <a:r>
              <a:rPr lang="en-US" altLang="en-US" sz="5450" b="1" dirty="0">
                <a:solidFill>
                  <a:srgbClr val="FF3399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5450" b="1" dirty="0" err="1">
                <a:solidFill>
                  <a:srgbClr val="FF3399"/>
                </a:solidFill>
                <a:latin typeface="Times New Roman" panose="02020603050405020304" pitchFamily="18" charset="0"/>
              </a:rPr>
              <a:t>thực</a:t>
            </a:r>
            <a:r>
              <a:rPr lang="en-US" altLang="en-US" sz="5450" b="1" dirty="0">
                <a:solidFill>
                  <a:srgbClr val="FF3399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5450" b="1" dirty="0" err="1">
                <a:solidFill>
                  <a:srgbClr val="FF3399"/>
                </a:solidFill>
                <a:latin typeface="Times New Roman" panose="02020603050405020304" pitchFamily="18" charset="0"/>
              </a:rPr>
              <a:t>hiện</a:t>
            </a:r>
            <a:r>
              <a:rPr lang="en-US" altLang="en-US" sz="5450" b="1" dirty="0">
                <a:solidFill>
                  <a:srgbClr val="FF3399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5450" b="1" dirty="0" err="1">
                <a:solidFill>
                  <a:srgbClr val="FF3399"/>
                </a:solidFill>
                <a:latin typeface="Times New Roman" panose="02020603050405020304" pitchFamily="18" charset="0"/>
              </a:rPr>
              <a:t>phép</a:t>
            </a:r>
            <a:r>
              <a:rPr lang="en-US" altLang="en-US" sz="5450" b="1" dirty="0">
                <a:solidFill>
                  <a:srgbClr val="FF3399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5450" b="1" dirty="0" err="1">
                <a:solidFill>
                  <a:srgbClr val="FF3399"/>
                </a:solidFill>
                <a:latin typeface="Times New Roman" panose="02020603050405020304" pitchFamily="18" charset="0"/>
              </a:rPr>
              <a:t>tính</a:t>
            </a:r>
            <a:r>
              <a:rPr lang="en-US" altLang="en-US" sz="5450" b="1" dirty="0">
                <a:solidFill>
                  <a:srgbClr val="FF3399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5450" b="1" dirty="0" err="1">
                <a:solidFill>
                  <a:srgbClr val="FF3399"/>
                </a:solidFill>
                <a:latin typeface="Times New Roman" panose="02020603050405020304" pitchFamily="18" charset="0"/>
              </a:rPr>
              <a:t>trên</a:t>
            </a:r>
            <a:r>
              <a:rPr lang="en-US" altLang="en-US" sz="5450" b="1" dirty="0">
                <a:solidFill>
                  <a:srgbClr val="FF3399"/>
                </a:solidFill>
                <a:latin typeface="Times New Roman" panose="02020603050405020304" pitchFamily="18" charset="0"/>
              </a:rPr>
              <a:t>.</a:t>
            </a:r>
            <a:endParaRPr lang="en-US" altLang="en-US" sz="5450" b="1" dirty="0">
              <a:solidFill>
                <a:srgbClr val="FF3399"/>
              </a:solidFill>
              <a:latin typeface=".VnTime" pitchFamily="34" charset="0"/>
            </a:endParaRPr>
          </a:p>
        </p:txBody>
      </p:sp>
      <p:sp>
        <p:nvSpPr>
          <p:cNvPr id="8" name="Rectangle 12">
            <a:extLst>
              <a:ext uri="{FF2B5EF4-FFF2-40B4-BE49-F238E27FC236}">
                <a16:creationId xmlns="" xmlns:a16="http://schemas.microsoft.com/office/drawing/2014/main" id="{6096DCB3-642D-41CF-8CDF-A8871003AA8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76400" y="0"/>
            <a:ext cx="11460163" cy="16144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lIns="124917" tIns="62459" rIns="124917" bIns="62459">
            <a:spAutoFit/>
          </a:bodyPr>
          <a:lstStyle/>
          <a:p>
            <a:pPr algn="ctr" eaLnBrk="1" fontAlgn="auto" hangingPunct="1">
              <a:spcBef>
                <a:spcPct val="50000"/>
              </a:spcBef>
              <a:spcAft>
                <a:spcPts val="0"/>
              </a:spcAft>
              <a:buFont typeface="Arial" charset="0"/>
              <a:buNone/>
              <a:defRPr/>
            </a:pPr>
            <a:r>
              <a:rPr lang="en-US" altLang="zh-CN" sz="3868" b="1" u="sng" dirty="0" err="1">
                <a:solidFill>
                  <a:srgbClr val="80008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SimSun" pitchFamily="2" charset="-122"/>
              </a:rPr>
              <a:t>Toán</a:t>
            </a:r>
            <a:r>
              <a:rPr lang="en-US" altLang="zh-CN" sz="3868" b="1" dirty="0">
                <a:solidFill>
                  <a:srgbClr val="80008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SimSun" pitchFamily="2" charset="-122"/>
              </a:rPr>
              <a:t>:</a:t>
            </a:r>
          </a:p>
          <a:p>
            <a:pPr algn="ctr" eaLnBrk="1" fontAlgn="auto" hangingPunct="1">
              <a:spcBef>
                <a:spcPct val="50000"/>
              </a:spcBef>
              <a:spcAft>
                <a:spcPts val="0"/>
              </a:spcAft>
              <a:buFont typeface="Arial" charset="0"/>
              <a:buNone/>
              <a:defRPr/>
            </a:pPr>
            <a:r>
              <a:rPr lang="en-US" altLang="zh-CN" sz="3868" b="1" dirty="0">
                <a:solidFill>
                  <a:srgbClr val="80008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SimSun" pitchFamily="2" charset="-122"/>
              </a:rPr>
              <a:t>Chia </a:t>
            </a:r>
            <a:r>
              <a:rPr lang="en-US" altLang="zh-CN" sz="3868" b="1" dirty="0" err="1">
                <a:solidFill>
                  <a:srgbClr val="80008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SimSun" pitchFamily="2" charset="-122"/>
              </a:rPr>
              <a:t>cho</a:t>
            </a:r>
            <a:r>
              <a:rPr lang="en-US" altLang="zh-CN" sz="3868" b="1" dirty="0">
                <a:solidFill>
                  <a:srgbClr val="80008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3868" b="1" dirty="0" err="1">
                <a:solidFill>
                  <a:srgbClr val="80008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SimSun" pitchFamily="2" charset="-122"/>
              </a:rPr>
              <a:t>số</a:t>
            </a:r>
            <a:r>
              <a:rPr lang="en-US" altLang="zh-CN" sz="3868" b="1" dirty="0">
                <a:solidFill>
                  <a:srgbClr val="80008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3868" b="1" dirty="0" err="1">
                <a:solidFill>
                  <a:srgbClr val="80008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SimSun" pitchFamily="2" charset="-122"/>
              </a:rPr>
              <a:t>có</a:t>
            </a:r>
            <a:r>
              <a:rPr lang="en-US" altLang="zh-CN" sz="3868" b="1" dirty="0">
                <a:solidFill>
                  <a:srgbClr val="80008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3868" b="1" dirty="0" err="1">
                <a:solidFill>
                  <a:srgbClr val="80008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SimSun" pitchFamily="2" charset="-122"/>
              </a:rPr>
              <a:t>hai</a:t>
            </a:r>
            <a:r>
              <a:rPr lang="en-US" altLang="zh-CN" sz="3868" b="1" dirty="0">
                <a:solidFill>
                  <a:srgbClr val="80008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3868" b="1" dirty="0" err="1">
                <a:solidFill>
                  <a:srgbClr val="80008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SimSun" pitchFamily="2" charset="-122"/>
              </a:rPr>
              <a:t>chữ</a:t>
            </a:r>
            <a:r>
              <a:rPr lang="en-US" altLang="zh-CN" sz="3868" b="1" dirty="0">
                <a:solidFill>
                  <a:srgbClr val="80008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3868" b="1" dirty="0" err="1">
                <a:solidFill>
                  <a:srgbClr val="80008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SimSun" pitchFamily="2" charset="-122"/>
              </a:rPr>
              <a:t>số</a:t>
            </a:r>
            <a:endParaRPr lang="en-US" altLang="zh-CN" sz="3868" b="1" dirty="0">
              <a:solidFill>
                <a:srgbClr val="80008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ea typeface="SimSun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33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33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33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4" dur="1000"/>
                                        <p:tgtEl>
                                          <p:spTgt spid="133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7" grpId="0"/>
      <p:bldP spid="1331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78" name="Text Box 90">
            <a:extLst>
              <a:ext uri="{FF2B5EF4-FFF2-40B4-BE49-F238E27FC236}">
                <a16:creationId xmlns="" xmlns:a16="http://schemas.microsoft.com/office/drawing/2014/main" id="{8B2C5506-2E11-4929-80FC-8F92B5CDDC3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6698" y="2454275"/>
            <a:ext cx="996951" cy="720725"/>
          </a:xfrm>
          <a:prstGeom prst="rect">
            <a:avLst/>
          </a:prstGeom>
          <a:noFill/>
          <a:ln>
            <a:noFill/>
          </a:ln>
        </p:spPr>
        <p:txBody>
          <a:bodyPr wrap="none" lIns="124917" tIns="62459" rIns="124917" bIns="62459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3700">
                <a:solidFill>
                  <a:schemeClr val="tx2"/>
                </a:solidFill>
                <a:latin typeface="Candara" panose="020E0502030303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3400">
                <a:solidFill>
                  <a:schemeClr val="tx2"/>
                </a:solidFill>
                <a:latin typeface="Candara" panose="020E0502030303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3100">
                <a:solidFill>
                  <a:schemeClr val="tx2"/>
                </a:solidFill>
                <a:latin typeface="Candara" panose="020E0502030303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800">
                <a:solidFill>
                  <a:schemeClr val="tx2"/>
                </a:solidFill>
                <a:latin typeface="Candara" panose="020E0502030303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9pPr>
          </a:lstStyle>
          <a:p>
            <a:pPr eaLnBrk="1" fontAlgn="auto" hangingPunct="1">
              <a:spcBef>
                <a:spcPct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lang="en-US" altLang="en-US" sz="3868" b="1" dirty="0">
                <a:solidFill>
                  <a:srgbClr val="FF3399"/>
                </a:solidFill>
                <a:latin typeface="Times New Roman" panose="02020603050405020304" pitchFamily="18" charset="0"/>
              </a:rPr>
              <a:t>779</a:t>
            </a:r>
            <a:endParaRPr lang="en-US" altLang="en-US" sz="3868" b="1" dirty="0">
              <a:solidFill>
                <a:srgbClr val="FF33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379" name="Line 91">
            <a:extLst>
              <a:ext uri="{FF2B5EF4-FFF2-40B4-BE49-F238E27FC236}">
                <a16:creationId xmlns="" xmlns:a16="http://schemas.microsoft.com/office/drawing/2014/main" id="{20D5215D-BF63-4477-A650-C6691850D032}"/>
              </a:ext>
            </a:extLst>
          </p:cNvPr>
          <p:cNvSpPr>
            <a:spLocks noChangeShapeType="1"/>
          </p:cNvSpPr>
          <p:nvPr/>
        </p:nvSpPr>
        <p:spPr bwMode="auto">
          <a:xfrm>
            <a:off x="1828800" y="2614613"/>
            <a:ext cx="0" cy="12065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lIns="124917" tIns="62459" rIns="124917" bIns="62459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vi-VN" sz="1582">
              <a:latin typeface="+mn-lt"/>
            </a:endParaRPr>
          </a:p>
        </p:txBody>
      </p:sp>
      <p:sp>
        <p:nvSpPr>
          <p:cNvPr id="12380" name="Line 92">
            <a:extLst>
              <a:ext uri="{FF2B5EF4-FFF2-40B4-BE49-F238E27FC236}">
                <a16:creationId xmlns="" xmlns:a16="http://schemas.microsoft.com/office/drawing/2014/main" id="{AFBA6A46-589A-49B8-B564-E356CBD16CA2}"/>
              </a:ext>
            </a:extLst>
          </p:cNvPr>
          <p:cNvSpPr>
            <a:spLocks noChangeShapeType="1"/>
          </p:cNvSpPr>
          <p:nvPr/>
        </p:nvSpPr>
        <p:spPr bwMode="auto">
          <a:xfrm>
            <a:off x="1828800" y="3257550"/>
            <a:ext cx="14636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lIns="124917" tIns="62459" rIns="124917" bIns="62459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vi-VN" sz="1582">
              <a:latin typeface="+mn-lt"/>
            </a:endParaRPr>
          </a:p>
        </p:txBody>
      </p:sp>
      <p:sp>
        <p:nvSpPr>
          <p:cNvPr id="12381" name="Text Box 93">
            <a:extLst>
              <a:ext uri="{FF2B5EF4-FFF2-40B4-BE49-F238E27FC236}">
                <a16:creationId xmlns="" xmlns:a16="http://schemas.microsoft.com/office/drawing/2014/main" id="{860B9617-C172-424A-A105-F7B61868162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51038" y="2454275"/>
            <a:ext cx="749300" cy="720725"/>
          </a:xfrm>
          <a:prstGeom prst="rect">
            <a:avLst/>
          </a:prstGeom>
          <a:noFill/>
          <a:ln>
            <a:noFill/>
          </a:ln>
        </p:spPr>
        <p:txBody>
          <a:bodyPr wrap="none" lIns="124917" tIns="62459" rIns="124917" bIns="62459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3700">
                <a:solidFill>
                  <a:schemeClr val="tx2"/>
                </a:solidFill>
                <a:latin typeface="Candara" panose="020E0502030303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3400">
                <a:solidFill>
                  <a:schemeClr val="tx2"/>
                </a:solidFill>
                <a:latin typeface="Candara" panose="020E0502030303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3100">
                <a:solidFill>
                  <a:schemeClr val="tx2"/>
                </a:solidFill>
                <a:latin typeface="Candara" panose="020E0502030303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800">
                <a:solidFill>
                  <a:schemeClr val="tx2"/>
                </a:solidFill>
                <a:latin typeface="Candara" panose="020E0502030303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9pPr>
          </a:lstStyle>
          <a:p>
            <a:pPr eaLnBrk="1" fontAlgn="auto" hangingPunct="1">
              <a:spcBef>
                <a:spcPct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lang="en-US" altLang="en-US" sz="3868" b="1">
                <a:solidFill>
                  <a:srgbClr val="FF3399"/>
                </a:solidFill>
                <a:latin typeface="Times New Roman" panose="02020603050405020304" pitchFamily="18" charset="0"/>
              </a:rPr>
              <a:t>18</a:t>
            </a:r>
            <a:endParaRPr lang="en-US" altLang="en-US" sz="3868" b="1">
              <a:solidFill>
                <a:srgbClr val="FF33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383" name="Text Box 95">
            <a:extLst>
              <a:ext uri="{FF2B5EF4-FFF2-40B4-BE49-F238E27FC236}">
                <a16:creationId xmlns="" xmlns:a16="http://schemas.microsoft.com/office/drawing/2014/main" id="{86FB360A-3DE3-4218-9766-4B371A5017F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26093" y="1753697"/>
            <a:ext cx="6526427" cy="721365"/>
          </a:xfrm>
          <a:prstGeom prst="rect">
            <a:avLst/>
          </a:prstGeom>
          <a:noFill/>
          <a:ln>
            <a:noFill/>
          </a:ln>
        </p:spPr>
        <p:txBody>
          <a:bodyPr wrap="none" lIns="124917" tIns="62459" rIns="124917" bIns="62459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3700">
                <a:solidFill>
                  <a:schemeClr val="tx2"/>
                </a:solidFill>
                <a:latin typeface="Candara" panose="020E0502030303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3400">
                <a:solidFill>
                  <a:schemeClr val="tx2"/>
                </a:solidFill>
                <a:latin typeface="Candara" panose="020E0502030303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3100">
                <a:solidFill>
                  <a:schemeClr val="tx2"/>
                </a:solidFill>
                <a:latin typeface="Candara" panose="020E0502030303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800">
                <a:solidFill>
                  <a:schemeClr val="tx2"/>
                </a:solidFill>
                <a:latin typeface="Candara" panose="020E0502030303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9pPr>
          </a:lstStyle>
          <a:p>
            <a:pPr eaLnBrk="1" fontAlgn="auto" hangingPunct="1">
              <a:spcBef>
                <a:spcPct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lang="en-US" altLang="en-US" sz="3868" dirty="0">
                <a:solidFill>
                  <a:schemeClr val="tx1"/>
                </a:solidFill>
                <a:latin typeface="Times New Roman" panose="02020603050405020304" pitchFamily="18" charset="0"/>
              </a:rPr>
              <a:t>* 77 chia </a:t>
            </a:r>
            <a:r>
              <a:rPr lang="en-US" altLang="en-US" sz="3868" dirty="0" err="1">
                <a:solidFill>
                  <a:schemeClr val="tx1"/>
                </a:solidFill>
                <a:latin typeface="Times New Roman" panose="02020603050405020304" pitchFamily="18" charset="0"/>
              </a:rPr>
              <a:t>cho</a:t>
            </a:r>
            <a:r>
              <a:rPr lang="en-US" altLang="en-US" sz="3868" dirty="0">
                <a:solidFill>
                  <a:schemeClr val="tx1"/>
                </a:solidFill>
                <a:latin typeface="Times New Roman" panose="02020603050405020304" pitchFamily="18" charset="0"/>
              </a:rPr>
              <a:t> 18 </a:t>
            </a:r>
            <a:r>
              <a:rPr lang="en-US" altLang="en-US" sz="3868" dirty="0" err="1">
                <a:solidFill>
                  <a:schemeClr val="tx1"/>
                </a:solidFill>
                <a:latin typeface="Times New Roman" panose="02020603050405020304" pitchFamily="18" charset="0"/>
              </a:rPr>
              <a:t>được</a:t>
            </a:r>
            <a:r>
              <a:rPr lang="en-US" altLang="en-US" sz="3868" dirty="0">
                <a:solidFill>
                  <a:schemeClr val="tx1"/>
                </a:solidFill>
                <a:latin typeface="Times New Roman" panose="02020603050405020304" pitchFamily="18" charset="0"/>
              </a:rPr>
              <a:t> 4, </a:t>
            </a:r>
            <a:r>
              <a:rPr lang="en-US" altLang="en-US" sz="3868" dirty="0" err="1">
                <a:solidFill>
                  <a:schemeClr val="tx1"/>
                </a:solidFill>
                <a:latin typeface="Times New Roman" panose="02020603050405020304" pitchFamily="18" charset="0"/>
              </a:rPr>
              <a:t>viết</a:t>
            </a:r>
            <a:r>
              <a:rPr lang="en-US" altLang="en-US" sz="3868" dirty="0">
                <a:solidFill>
                  <a:schemeClr val="tx1"/>
                </a:solidFill>
                <a:latin typeface="Times New Roman" panose="02020603050405020304" pitchFamily="18" charset="0"/>
              </a:rPr>
              <a:t> 4;</a:t>
            </a:r>
            <a:endParaRPr lang="en-US" altLang="en-US" sz="3868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384" name="Text Box 96">
            <a:extLst>
              <a:ext uri="{FF2B5EF4-FFF2-40B4-BE49-F238E27FC236}">
                <a16:creationId xmlns="" xmlns:a16="http://schemas.microsoft.com/office/drawing/2014/main" id="{66719EFB-38D7-4D44-8B91-2F622A7FBDD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89125" y="3336925"/>
            <a:ext cx="501650" cy="722313"/>
          </a:xfrm>
          <a:prstGeom prst="rect">
            <a:avLst/>
          </a:prstGeom>
          <a:noFill/>
          <a:ln>
            <a:noFill/>
          </a:ln>
        </p:spPr>
        <p:txBody>
          <a:bodyPr wrap="none" lIns="124917" tIns="62459" rIns="124917" bIns="62459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3700">
                <a:solidFill>
                  <a:schemeClr val="tx2"/>
                </a:solidFill>
                <a:latin typeface="Candara" panose="020E0502030303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3400">
                <a:solidFill>
                  <a:schemeClr val="tx2"/>
                </a:solidFill>
                <a:latin typeface="Candara" panose="020E0502030303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3100">
                <a:solidFill>
                  <a:schemeClr val="tx2"/>
                </a:solidFill>
                <a:latin typeface="Candara" panose="020E0502030303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800">
                <a:solidFill>
                  <a:schemeClr val="tx2"/>
                </a:solidFill>
                <a:latin typeface="Candara" panose="020E0502030303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9pPr>
          </a:lstStyle>
          <a:p>
            <a:pPr eaLnBrk="1" fontAlgn="auto" hangingPunct="1">
              <a:spcBef>
                <a:spcPct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lang="en-US" altLang="en-US" sz="3868" b="1">
                <a:solidFill>
                  <a:schemeClr val="folHlink"/>
                </a:solidFill>
                <a:latin typeface="Times New Roman" panose="02020603050405020304" pitchFamily="18" charset="0"/>
              </a:rPr>
              <a:t>4</a:t>
            </a:r>
            <a:endParaRPr lang="en-US" altLang="en-US" sz="3868" b="1">
              <a:solidFill>
                <a:schemeClr val="folHlin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385" name="Text Box 97">
            <a:extLst>
              <a:ext uri="{FF2B5EF4-FFF2-40B4-BE49-F238E27FC236}">
                <a16:creationId xmlns="" xmlns:a16="http://schemas.microsoft.com/office/drawing/2014/main" id="{9D647078-6B52-498D-8AD2-8CC8E56D49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61254" y="2488804"/>
            <a:ext cx="6410325" cy="720725"/>
          </a:xfrm>
          <a:prstGeom prst="rect">
            <a:avLst/>
          </a:prstGeom>
          <a:noFill/>
          <a:ln>
            <a:noFill/>
          </a:ln>
        </p:spPr>
        <p:txBody>
          <a:bodyPr wrap="none" lIns="124917" tIns="62459" rIns="124917" bIns="62459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3700">
                <a:solidFill>
                  <a:schemeClr val="tx2"/>
                </a:solidFill>
                <a:latin typeface="Candara" panose="020E0502030303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3400">
                <a:solidFill>
                  <a:schemeClr val="tx2"/>
                </a:solidFill>
                <a:latin typeface="Candara" panose="020E0502030303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3100">
                <a:solidFill>
                  <a:schemeClr val="tx2"/>
                </a:solidFill>
                <a:latin typeface="Candara" panose="020E0502030303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800">
                <a:solidFill>
                  <a:schemeClr val="tx2"/>
                </a:solidFill>
                <a:latin typeface="Candara" panose="020E0502030303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9pPr>
          </a:lstStyle>
          <a:p>
            <a:pPr eaLnBrk="1" fontAlgn="auto" hangingPunct="1">
              <a:spcBef>
                <a:spcPct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lang="en-US" altLang="en-US" sz="3868" dirty="0">
                <a:solidFill>
                  <a:schemeClr val="tx1"/>
                </a:solidFill>
                <a:latin typeface="Times New Roman" panose="02020603050405020304" pitchFamily="18" charset="0"/>
              </a:rPr>
              <a:t>4 </a:t>
            </a:r>
            <a:r>
              <a:rPr lang="en-US" altLang="en-US" sz="3868" dirty="0" err="1">
                <a:solidFill>
                  <a:schemeClr val="tx1"/>
                </a:solidFill>
                <a:latin typeface="Times New Roman" panose="02020603050405020304" pitchFamily="18" charset="0"/>
              </a:rPr>
              <a:t>nhân</a:t>
            </a:r>
            <a:r>
              <a:rPr lang="en-US" altLang="en-US" sz="3868" dirty="0">
                <a:solidFill>
                  <a:schemeClr val="tx1"/>
                </a:solidFill>
                <a:latin typeface="Times New Roman" panose="02020603050405020304" pitchFamily="18" charset="0"/>
              </a:rPr>
              <a:t> 8 </a:t>
            </a:r>
            <a:r>
              <a:rPr lang="en-US" altLang="en-US" sz="3868" dirty="0" err="1">
                <a:solidFill>
                  <a:schemeClr val="tx1"/>
                </a:solidFill>
                <a:latin typeface="Times New Roman" panose="02020603050405020304" pitchFamily="18" charset="0"/>
              </a:rPr>
              <a:t>bằng</a:t>
            </a:r>
            <a:r>
              <a:rPr lang="en-US" altLang="en-US" sz="3868" dirty="0">
                <a:solidFill>
                  <a:schemeClr val="tx1"/>
                </a:solidFill>
                <a:latin typeface="Times New Roman" panose="02020603050405020304" pitchFamily="18" charset="0"/>
              </a:rPr>
              <a:t> 32, </a:t>
            </a:r>
            <a:r>
              <a:rPr lang="en-US" altLang="en-US" sz="3868" dirty="0" err="1">
                <a:solidFill>
                  <a:schemeClr val="tx1"/>
                </a:solidFill>
                <a:latin typeface="Times New Roman" panose="02020603050405020304" pitchFamily="18" charset="0"/>
              </a:rPr>
              <a:t>viết</a:t>
            </a:r>
            <a:r>
              <a:rPr lang="en-US" altLang="en-US" sz="3868" dirty="0">
                <a:solidFill>
                  <a:schemeClr val="tx1"/>
                </a:solidFill>
                <a:latin typeface="Times New Roman" panose="02020603050405020304" pitchFamily="18" charset="0"/>
              </a:rPr>
              <a:t> 2, </a:t>
            </a:r>
            <a:r>
              <a:rPr lang="en-US" altLang="en-US" sz="3868" dirty="0" err="1">
                <a:solidFill>
                  <a:schemeClr val="tx1"/>
                </a:solidFill>
                <a:latin typeface="Times New Roman" panose="02020603050405020304" pitchFamily="18" charset="0"/>
              </a:rPr>
              <a:t>nhớ</a:t>
            </a:r>
            <a:r>
              <a:rPr lang="en-US" altLang="en-US" sz="3868" dirty="0">
                <a:solidFill>
                  <a:schemeClr val="tx1"/>
                </a:solidFill>
                <a:latin typeface="Times New Roman" panose="02020603050405020304" pitchFamily="18" charset="0"/>
              </a:rPr>
              <a:t> 3</a:t>
            </a:r>
            <a:endParaRPr lang="en-US" altLang="en-US" sz="3868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386" name="Text Box 98">
            <a:extLst>
              <a:ext uri="{FF2B5EF4-FFF2-40B4-BE49-F238E27FC236}">
                <a16:creationId xmlns="" xmlns:a16="http://schemas.microsoft.com/office/drawing/2014/main" id="{08844756-AF85-4A8A-98F8-AAD0647A151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3399" y="3095625"/>
            <a:ext cx="501650" cy="722313"/>
          </a:xfrm>
          <a:prstGeom prst="rect">
            <a:avLst/>
          </a:prstGeom>
          <a:noFill/>
          <a:ln>
            <a:noFill/>
          </a:ln>
        </p:spPr>
        <p:txBody>
          <a:bodyPr wrap="none" lIns="124917" tIns="62459" rIns="124917" bIns="62459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3700">
                <a:solidFill>
                  <a:schemeClr val="tx2"/>
                </a:solidFill>
                <a:latin typeface="Candara" panose="020E0502030303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3400">
                <a:solidFill>
                  <a:schemeClr val="tx2"/>
                </a:solidFill>
                <a:latin typeface="Candara" panose="020E0502030303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3100">
                <a:solidFill>
                  <a:schemeClr val="tx2"/>
                </a:solidFill>
                <a:latin typeface="Candara" panose="020E0502030303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800">
                <a:solidFill>
                  <a:schemeClr val="tx2"/>
                </a:solidFill>
                <a:latin typeface="Candara" panose="020E0502030303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9pPr>
          </a:lstStyle>
          <a:p>
            <a:pPr eaLnBrk="1" fontAlgn="auto" hangingPunct="1">
              <a:spcBef>
                <a:spcPct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lang="en-US" altLang="en-US" sz="3868" b="1">
                <a:solidFill>
                  <a:srgbClr val="0000FF"/>
                </a:solidFill>
                <a:latin typeface="Times New Roman" panose="02020603050405020304" pitchFamily="18" charset="0"/>
              </a:rPr>
              <a:t>2</a:t>
            </a:r>
            <a:endParaRPr lang="en-US" altLang="en-US" sz="3868" b="1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387" name="Text Box 99">
            <a:extLst>
              <a:ext uri="{FF2B5EF4-FFF2-40B4-BE49-F238E27FC236}">
                <a16:creationId xmlns="" xmlns:a16="http://schemas.microsoft.com/office/drawing/2014/main" id="{A265D943-E9C3-4A06-A8B8-DA4883C55B7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11650" y="3237013"/>
            <a:ext cx="9064625" cy="722312"/>
          </a:xfrm>
          <a:prstGeom prst="rect">
            <a:avLst/>
          </a:prstGeom>
          <a:noFill/>
          <a:ln>
            <a:noFill/>
          </a:ln>
        </p:spPr>
        <p:txBody>
          <a:bodyPr lIns="124917" tIns="62459" rIns="124917" bIns="62459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3700">
                <a:solidFill>
                  <a:schemeClr val="tx2"/>
                </a:solidFill>
                <a:latin typeface="Candara" panose="020E0502030303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3400">
                <a:solidFill>
                  <a:schemeClr val="tx2"/>
                </a:solidFill>
                <a:latin typeface="Candara" panose="020E0502030303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3100">
                <a:solidFill>
                  <a:schemeClr val="tx2"/>
                </a:solidFill>
                <a:latin typeface="Candara" panose="020E0502030303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800">
                <a:solidFill>
                  <a:schemeClr val="tx2"/>
                </a:solidFill>
                <a:latin typeface="Candara" panose="020E0502030303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9pPr>
          </a:lstStyle>
          <a:p>
            <a:pPr eaLnBrk="1" fontAlgn="auto" hangingPunct="1">
              <a:spcBef>
                <a:spcPct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lang="en-US" altLang="en-US" sz="3868" dirty="0">
                <a:solidFill>
                  <a:schemeClr val="tx1"/>
                </a:solidFill>
                <a:latin typeface="Times New Roman" panose="02020603050405020304" pitchFamily="18" charset="0"/>
              </a:rPr>
              <a:t>4 </a:t>
            </a:r>
            <a:r>
              <a:rPr lang="en-US" altLang="en-US" sz="3868" dirty="0" err="1">
                <a:solidFill>
                  <a:schemeClr val="tx1"/>
                </a:solidFill>
                <a:latin typeface="Times New Roman" panose="02020603050405020304" pitchFamily="18" charset="0"/>
              </a:rPr>
              <a:t>nhân</a:t>
            </a:r>
            <a:r>
              <a:rPr lang="en-US" altLang="en-US" sz="3868" dirty="0">
                <a:solidFill>
                  <a:schemeClr val="tx1"/>
                </a:solidFill>
                <a:latin typeface="Times New Roman" panose="02020603050405020304" pitchFamily="18" charset="0"/>
              </a:rPr>
              <a:t> 1 </a:t>
            </a:r>
            <a:r>
              <a:rPr lang="en-US" altLang="en-US" sz="3868" dirty="0" err="1">
                <a:solidFill>
                  <a:schemeClr val="tx1"/>
                </a:solidFill>
                <a:latin typeface="Times New Roman" panose="02020603050405020304" pitchFamily="18" charset="0"/>
              </a:rPr>
              <a:t>bằng</a:t>
            </a:r>
            <a:r>
              <a:rPr lang="en-US" altLang="en-US" sz="3868" dirty="0">
                <a:solidFill>
                  <a:schemeClr val="tx1"/>
                </a:solidFill>
                <a:latin typeface="Times New Roman" panose="02020603050405020304" pitchFamily="18" charset="0"/>
              </a:rPr>
              <a:t> 4, </a:t>
            </a:r>
            <a:r>
              <a:rPr lang="en-US" altLang="en-US" sz="3868" dirty="0" err="1">
                <a:solidFill>
                  <a:schemeClr val="tx1"/>
                </a:solidFill>
                <a:latin typeface="Times New Roman" panose="02020603050405020304" pitchFamily="18" charset="0"/>
              </a:rPr>
              <a:t>thêm</a:t>
            </a:r>
            <a:r>
              <a:rPr lang="en-US" altLang="en-US" sz="3868" dirty="0">
                <a:solidFill>
                  <a:schemeClr val="tx1"/>
                </a:solidFill>
                <a:latin typeface="Times New Roman" panose="02020603050405020304" pitchFamily="18" charset="0"/>
              </a:rPr>
              <a:t> 3 </a:t>
            </a:r>
            <a:r>
              <a:rPr lang="en-US" altLang="en-US" sz="3868" dirty="0" err="1">
                <a:solidFill>
                  <a:schemeClr val="tx1"/>
                </a:solidFill>
                <a:latin typeface="Times New Roman" panose="02020603050405020304" pitchFamily="18" charset="0"/>
              </a:rPr>
              <a:t>bằng</a:t>
            </a:r>
            <a:r>
              <a:rPr lang="en-US" altLang="en-US" sz="3868" dirty="0">
                <a:solidFill>
                  <a:schemeClr val="tx1"/>
                </a:solidFill>
                <a:latin typeface="Times New Roman" panose="02020603050405020304" pitchFamily="18" charset="0"/>
              </a:rPr>
              <a:t> 7, </a:t>
            </a:r>
            <a:r>
              <a:rPr lang="en-US" altLang="en-US" sz="3868" dirty="0" err="1">
                <a:solidFill>
                  <a:schemeClr val="tx1"/>
                </a:solidFill>
                <a:latin typeface="Times New Roman" panose="02020603050405020304" pitchFamily="18" charset="0"/>
              </a:rPr>
              <a:t>viết</a:t>
            </a:r>
            <a:r>
              <a:rPr lang="en-US" altLang="en-US" sz="3868" dirty="0">
                <a:solidFill>
                  <a:schemeClr val="tx1"/>
                </a:solidFill>
                <a:latin typeface="Times New Roman" panose="02020603050405020304" pitchFamily="18" charset="0"/>
              </a:rPr>
              <a:t> 7.</a:t>
            </a:r>
            <a:endParaRPr lang="en-US" altLang="en-US" sz="3868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388" name="Text Box 100">
            <a:extLst>
              <a:ext uri="{FF2B5EF4-FFF2-40B4-BE49-F238E27FC236}">
                <a16:creationId xmlns="" xmlns:a16="http://schemas.microsoft.com/office/drawing/2014/main" id="{7E3A637D-B990-4D1D-8479-4D68DE1EB7B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0986" y="3095625"/>
            <a:ext cx="500063" cy="722313"/>
          </a:xfrm>
          <a:prstGeom prst="rect">
            <a:avLst/>
          </a:prstGeom>
          <a:noFill/>
          <a:ln>
            <a:noFill/>
          </a:ln>
        </p:spPr>
        <p:txBody>
          <a:bodyPr wrap="none" lIns="124917" tIns="62459" rIns="124917" bIns="62459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3700">
                <a:solidFill>
                  <a:schemeClr val="tx2"/>
                </a:solidFill>
                <a:latin typeface="Candara" panose="020E0502030303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3400">
                <a:solidFill>
                  <a:schemeClr val="tx2"/>
                </a:solidFill>
                <a:latin typeface="Candara" panose="020E0502030303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3100">
                <a:solidFill>
                  <a:schemeClr val="tx2"/>
                </a:solidFill>
                <a:latin typeface="Candara" panose="020E0502030303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800">
                <a:solidFill>
                  <a:schemeClr val="tx2"/>
                </a:solidFill>
                <a:latin typeface="Candara" panose="020E0502030303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9pPr>
          </a:lstStyle>
          <a:p>
            <a:pPr eaLnBrk="1" fontAlgn="auto" hangingPunct="1">
              <a:spcBef>
                <a:spcPct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lang="en-US" altLang="en-US" sz="3868" b="1">
                <a:solidFill>
                  <a:srgbClr val="0000FF"/>
                </a:solidFill>
                <a:latin typeface="Times New Roman" panose="02020603050405020304" pitchFamily="18" charset="0"/>
              </a:rPr>
              <a:t>7</a:t>
            </a:r>
            <a:endParaRPr lang="en-US" altLang="en-US" sz="3868" b="1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389" name="Line 101">
            <a:extLst>
              <a:ext uri="{FF2B5EF4-FFF2-40B4-BE49-F238E27FC236}">
                <a16:creationId xmlns="" xmlns:a16="http://schemas.microsoft.com/office/drawing/2014/main" id="{877ACD26-4ABA-4832-95FC-74A7567A046B}"/>
              </a:ext>
            </a:extLst>
          </p:cNvPr>
          <p:cNvSpPr>
            <a:spLocks noChangeShapeType="1"/>
          </p:cNvSpPr>
          <p:nvPr/>
        </p:nvSpPr>
        <p:spPr bwMode="auto">
          <a:xfrm>
            <a:off x="631636" y="3713163"/>
            <a:ext cx="10985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lIns="124917" tIns="62459" rIns="124917" bIns="62459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vi-VN" sz="1582">
              <a:latin typeface="+mn-lt"/>
            </a:endParaRPr>
          </a:p>
        </p:txBody>
      </p:sp>
      <p:sp>
        <p:nvSpPr>
          <p:cNvPr id="12390" name="Text Box 102">
            <a:extLst>
              <a:ext uri="{FF2B5EF4-FFF2-40B4-BE49-F238E27FC236}">
                <a16:creationId xmlns="" xmlns:a16="http://schemas.microsoft.com/office/drawing/2014/main" id="{DA889D0D-841B-4653-BE86-8A3E1A4D4B9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05395" y="3913981"/>
            <a:ext cx="7316787" cy="722313"/>
          </a:xfrm>
          <a:prstGeom prst="rect">
            <a:avLst/>
          </a:prstGeom>
          <a:noFill/>
          <a:ln>
            <a:noFill/>
          </a:ln>
        </p:spPr>
        <p:txBody>
          <a:bodyPr lIns="124917" tIns="62459" rIns="124917" bIns="62459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3700">
                <a:solidFill>
                  <a:schemeClr val="tx2"/>
                </a:solidFill>
                <a:latin typeface="Candara" panose="020E0502030303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3400">
                <a:solidFill>
                  <a:schemeClr val="tx2"/>
                </a:solidFill>
                <a:latin typeface="Candara" panose="020E0502030303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3100">
                <a:solidFill>
                  <a:schemeClr val="tx2"/>
                </a:solidFill>
                <a:latin typeface="Candara" panose="020E0502030303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800">
                <a:solidFill>
                  <a:schemeClr val="tx2"/>
                </a:solidFill>
                <a:latin typeface="Candara" panose="020E0502030303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9pPr>
          </a:lstStyle>
          <a:p>
            <a:pPr eaLnBrk="1" fontAlgn="auto" hangingPunct="1">
              <a:spcBef>
                <a:spcPct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lang="en-US" altLang="en-US" sz="3868" dirty="0">
                <a:solidFill>
                  <a:schemeClr val="tx1"/>
                </a:solidFill>
                <a:latin typeface="Times New Roman" panose="02020603050405020304" pitchFamily="18" charset="0"/>
              </a:rPr>
              <a:t>77 </a:t>
            </a:r>
            <a:r>
              <a:rPr lang="en-US" altLang="en-US" sz="3868" dirty="0" err="1">
                <a:solidFill>
                  <a:schemeClr val="tx1"/>
                </a:solidFill>
                <a:latin typeface="Times New Roman" panose="02020603050405020304" pitchFamily="18" charset="0"/>
              </a:rPr>
              <a:t>trừ</a:t>
            </a:r>
            <a:r>
              <a:rPr lang="en-US" altLang="en-US" sz="3868" dirty="0">
                <a:solidFill>
                  <a:schemeClr val="tx1"/>
                </a:solidFill>
                <a:latin typeface="Times New Roman" panose="02020603050405020304" pitchFamily="18" charset="0"/>
              </a:rPr>
              <a:t> 72 </a:t>
            </a:r>
            <a:r>
              <a:rPr lang="en-US" altLang="en-US" sz="3868" dirty="0" err="1">
                <a:solidFill>
                  <a:schemeClr val="tx1"/>
                </a:solidFill>
                <a:latin typeface="Times New Roman" panose="02020603050405020304" pitchFamily="18" charset="0"/>
              </a:rPr>
              <a:t>bằng</a:t>
            </a:r>
            <a:r>
              <a:rPr lang="en-US" altLang="en-US" sz="3868" dirty="0">
                <a:solidFill>
                  <a:schemeClr val="tx1"/>
                </a:solidFill>
                <a:latin typeface="Times New Roman" panose="02020603050405020304" pitchFamily="18" charset="0"/>
              </a:rPr>
              <a:t> 5, </a:t>
            </a:r>
            <a:r>
              <a:rPr lang="en-US" altLang="en-US" sz="3868" dirty="0" err="1">
                <a:solidFill>
                  <a:schemeClr val="tx1"/>
                </a:solidFill>
                <a:latin typeface="Times New Roman" panose="02020603050405020304" pitchFamily="18" charset="0"/>
              </a:rPr>
              <a:t>viết</a:t>
            </a:r>
            <a:r>
              <a:rPr lang="en-US" altLang="en-US" sz="3868" dirty="0">
                <a:solidFill>
                  <a:schemeClr val="tx1"/>
                </a:solidFill>
                <a:latin typeface="Times New Roman" panose="02020603050405020304" pitchFamily="18" charset="0"/>
              </a:rPr>
              <a:t> 5.</a:t>
            </a:r>
            <a:endParaRPr lang="en-US" altLang="en-US" sz="3868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391" name="Text Box 103">
            <a:extLst>
              <a:ext uri="{FF2B5EF4-FFF2-40B4-BE49-F238E27FC236}">
                <a16:creationId xmlns="" xmlns:a16="http://schemas.microsoft.com/office/drawing/2014/main" id="{E97696E3-77DE-4840-A3AA-DDA16C660B5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5461" y="3775075"/>
            <a:ext cx="500063" cy="720725"/>
          </a:xfrm>
          <a:prstGeom prst="rect">
            <a:avLst/>
          </a:prstGeom>
          <a:noFill/>
          <a:ln>
            <a:noFill/>
          </a:ln>
        </p:spPr>
        <p:txBody>
          <a:bodyPr wrap="none" lIns="124917" tIns="62459" rIns="124917" bIns="62459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3700">
                <a:solidFill>
                  <a:schemeClr val="tx2"/>
                </a:solidFill>
                <a:latin typeface="Candara" panose="020E0502030303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3400">
                <a:solidFill>
                  <a:schemeClr val="tx2"/>
                </a:solidFill>
                <a:latin typeface="Candara" panose="020E0502030303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3100">
                <a:solidFill>
                  <a:schemeClr val="tx2"/>
                </a:solidFill>
                <a:latin typeface="Candara" panose="020E0502030303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800">
                <a:solidFill>
                  <a:schemeClr val="tx2"/>
                </a:solidFill>
                <a:latin typeface="Candara" panose="020E0502030303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9pPr>
          </a:lstStyle>
          <a:p>
            <a:pPr eaLnBrk="1" fontAlgn="auto" hangingPunct="1">
              <a:spcBef>
                <a:spcPct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lang="en-US" altLang="en-US" sz="3868" b="1" dirty="0">
                <a:solidFill>
                  <a:srgbClr val="000099"/>
                </a:solidFill>
                <a:latin typeface="Times New Roman" panose="02020603050405020304" pitchFamily="18" charset="0"/>
              </a:rPr>
              <a:t>5</a:t>
            </a:r>
            <a:endParaRPr lang="en-US" altLang="en-US" sz="3868" b="1" dirty="0">
              <a:solidFill>
                <a:srgbClr val="0000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392" name="Text Box 104">
            <a:extLst>
              <a:ext uri="{FF2B5EF4-FFF2-40B4-BE49-F238E27FC236}">
                <a16:creationId xmlns="" xmlns:a16="http://schemas.microsoft.com/office/drawing/2014/main" id="{C4CD3C28-087F-4657-8346-5B92C70919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55781" y="4465536"/>
            <a:ext cx="3440112" cy="720725"/>
          </a:xfrm>
          <a:prstGeom prst="rect">
            <a:avLst/>
          </a:prstGeom>
          <a:noFill/>
          <a:ln>
            <a:noFill/>
          </a:ln>
        </p:spPr>
        <p:txBody>
          <a:bodyPr wrap="none" lIns="124917" tIns="62459" rIns="124917" bIns="62459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3700">
                <a:solidFill>
                  <a:schemeClr val="tx2"/>
                </a:solidFill>
                <a:latin typeface="Candara" panose="020E0502030303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3400">
                <a:solidFill>
                  <a:schemeClr val="tx2"/>
                </a:solidFill>
                <a:latin typeface="Candara" panose="020E0502030303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3100">
                <a:solidFill>
                  <a:schemeClr val="tx2"/>
                </a:solidFill>
                <a:latin typeface="Candara" panose="020E0502030303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800">
                <a:solidFill>
                  <a:schemeClr val="tx2"/>
                </a:solidFill>
                <a:latin typeface="Candara" panose="020E0502030303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9pPr>
          </a:lstStyle>
          <a:p>
            <a:pPr eaLnBrk="1" fontAlgn="auto" hangingPunct="1">
              <a:spcBef>
                <a:spcPct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lang="en-US" altLang="en-US" sz="3868" dirty="0">
                <a:solidFill>
                  <a:schemeClr val="tx1"/>
                </a:solidFill>
                <a:latin typeface="Times New Roman" panose="02020603050405020304" pitchFamily="18" charset="0"/>
              </a:rPr>
              <a:t>* </a:t>
            </a:r>
            <a:r>
              <a:rPr lang="en-US" altLang="en-US" sz="3868" dirty="0" err="1">
                <a:solidFill>
                  <a:schemeClr val="tx1"/>
                </a:solidFill>
                <a:latin typeface="Times New Roman" panose="02020603050405020304" pitchFamily="18" charset="0"/>
              </a:rPr>
              <a:t>Hạ</a:t>
            </a:r>
            <a:r>
              <a:rPr lang="en-US" altLang="en-US" sz="3868" dirty="0">
                <a:solidFill>
                  <a:schemeClr val="tx1"/>
                </a:solidFill>
                <a:latin typeface="Times New Roman" panose="02020603050405020304" pitchFamily="18" charset="0"/>
              </a:rPr>
              <a:t> 9, </a:t>
            </a:r>
            <a:r>
              <a:rPr lang="en-US" altLang="en-US" sz="3868" dirty="0" err="1">
                <a:solidFill>
                  <a:schemeClr val="tx1"/>
                </a:solidFill>
                <a:latin typeface="Times New Roman" panose="02020603050405020304" pitchFamily="18" charset="0"/>
              </a:rPr>
              <a:t>được</a:t>
            </a:r>
            <a:r>
              <a:rPr lang="en-US" altLang="en-US" sz="3868" dirty="0">
                <a:solidFill>
                  <a:schemeClr val="tx1"/>
                </a:solidFill>
                <a:latin typeface="Times New Roman" panose="02020603050405020304" pitchFamily="18" charset="0"/>
              </a:rPr>
              <a:t> 59</a:t>
            </a:r>
            <a:endParaRPr lang="en-US" altLang="en-US" sz="3868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394" name="Text Box 106">
            <a:extLst>
              <a:ext uri="{FF2B5EF4-FFF2-40B4-BE49-F238E27FC236}">
                <a16:creationId xmlns="" xmlns:a16="http://schemas.microsoft.com/office/drawing/2014/main" id="{3534EC9C-935E-437C-BFD7-1A1EA413295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59667" y="5129659"/>
            <a:ext cx="6140450" cy="722313"/>
          </a:xfrm>
          <a:prstGeom prst="rect">
            <a:avLst/>
          </a:prstGeom>
          <a:noFill/>
          <a:ln>
            <a:noFill/>
          </a:ln>
        </p:spPr>
        <p:txBody>
          <a:bodyPr wrap="none" lIns="124917" tIns="62459" rIns="124917" bIns="62459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3700">
                <a:solidFill>
                  <a:schemeClr val="tx2"/>
                </a:solidFill>
                <a:latin typeface="Candara" panose="020E0502030303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3400">
                <a:solidFill>
                  <a:schemeClr val="tx2"/>
                </a:solidFill>
                <a:latin typeface="Candara" panose="020E0502030303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3100">
                <a:solidFill>
                  <a:schemeClr val="tx2"/>
                </a:solidFill>
                <a:latin typeface="Candara" panose="020E0502030303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800">
                <a:solidFill>
                  <a:schemeClr val="tx2"/>
                </a:solidFill>
                <a:latin typeface="Candara" panose="020E0502030303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9pPr>
          </a:lstStyle>
          <a:p>
            <a:pPr eaLnBrk="1" fontAlgn="auto" hangingPunct="1">
              <a:spcBef>
                <a:spcPct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lang="en-US" altLang="en-US" sz="3868" dirty="0">
                <a:solidFill>
                  <a:schemeClr val="tx1"/>
                </a:solidFill>
                <a:latin typeface="Times New Roman" panose="02020603050405020304" pitchFamily="18" charset="0"/>
              </a:rPr>
              <a:t>59 chia </a:t>
            </a:r>
            <a:r>
              <a:rPr lang="en-US" altLang="en-US" sz="3868" dirty="0" err="1">
                <a:solidFill>
                  <a:schemeClr val="tx1"/>
                </a:solidFill>
                <a:latin typeface="Times New Roman" panose="02020603050405020304" pitchFamily="18" charset="0"/>
              </a:rPr>
              <a:t>cho</a:t>
            </a:r>
            <a:r>
              <a:rPr lang="en-US" altLang="en-US" sz="3868" dirty="0">
                <a:solidFill>
                  <a:schemeClr val="tx1"/>
                </a:solidFill>
                <a:latin typeface="Times New Roman" panose="02020603050405020304" pitchFamily="18" charset="0"/>
              </a:rPr>
              <a:t> 18 </a:t>
            </a:r>
            <a:r>
              <a:rPr lang="en-US" altLang="en-US" sz="3868" dirty="0" err="1">
                <a:solidFill>
                  <a:schemeClr val="tx1"/>
                </a:solidFill>
                <a:latin typeface="Times New Roman" panose="02020603050405020304" pitchFamily="18" charset="0"/>
              </a:rPr>
              <a:t>được</a:t>
            </a:r>
            <a:r>
              <a:rPr lang="en-US" altLang="en-US" sz="3868" dirty="0">
                <a:solidFill>
                  <a:schemeClr val="tx1"/>
                </a:solidFill>
                <a:latin typeface="Times New Roman" panose="02020603050405020304" pitchFamily="18" charset="0"/>
              </a:rPr>
              <a:t> 3, </a:t>
            </a:r>
            <a:r>
              <a:rPr lang="en-US" altLang="en-US" sz="3868" dirty="0" err="1">
                <a:solidFill>
                  <a:schemeClr val="tx1"/>
                </a:solidFill>
                <a:latin typeface="Times New Roman" panose="02020603050405020304" pitchFamily="18" charset="0"/>
              </a:rPr>
              <a:t>viết</a:t>
            </a:r>
            <a:r>
              <a:rPr lang="en-US" altLang="en-US" sz="3868" dirty="0">
                <a:solidFill>
                  <a:schemeClr val="tx1"/>
                </a:solidFill>
                <a:latin typeface="Times New Roman" panose="02020603050405020304" pitchFamily="18" charset="0"/>
              </a:rPr>
              <a:t> 3 </a:t>
            </a:r>
            <a:endParaRPr lang="en-US" altLang="en-US" sz="3868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395" name="Text Box 107">
            <a:extLst>
              <a:ext uri="{FF2B5EF4-FFF2-40B4-BE49-F238E27FC236}">
                <a16:creationId xmlns="" xmlns:a16="http://schemas.microsoft.com/office/drawing/2014/main" id="{441B32CB-7E0D-4CD5-8364-78133B0401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97194" y="3321050"/>
            <a:ext cx="501650" cy="720725"/>
          </a:xfrm>
          <a:prstGeom prst="rect">
            <a:avLst/>
          </a:prstGeom>
          <a:noFill/>
          <a:ln>
            <a:noFill/>
          </a:ln>
        </p:spPr>
        <p:txBody>
          <a:bodyPr wrap="none" lIns="124917" tIns="62459" rIns="124917" bIns="62459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3700">
                <a:solidFill>
                  <a:schemeClr val="tx2"/>
                </a:solidFill>
                <a:latin typeface="Candara" panose="020E0502030303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3400">
                <a:solidFill>
                  <a:schemeClr val="tx2"/>
                </a:solidFill>
                <a:latin typeface="Candara" panose="020E0502030303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3100">
                <a:solidFill>
                  <a:schemeClr val="tx2"/>
                </a:solidFill>
                <a:latin typeface="Candara" panose="020E0502030303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800">
                <a:solidFill>
                  <a:schemeClr val="tx2"/>
                </a:solidFill>
                <a:latin typeface="Candara" panose="020E0502030303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9pPr>
          </a:lstStyle>
          <a:p>
            <a:pPr eaLnBrk="1" fontAlgn="auto" hangingPunct="1">
              <a:spcBef>
                <a:spcPct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lang="en-US" altLang="en-US" sz="3868" b="1" dirty="0">
                <a:solidFill>
                  <a:srgbClr val="000099"/>
                </a:solidFill>
                <a:latin typeface="Times New Roman" panose="02020603050405020304" pitchFamily="18" charset="0"/>
              </a:rPr>
              <a:t>3</a:t>
            </a:r>
            <a:endParaRPr lang="en-US" altLang="en-US" sz="3868" b="1" dirty="0">
              <a:solidFill>
                <a:srgbClr val="0000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396" name="Text Box 108">
            <a:extLst>
              <a:ext uri="{FF2B5EF4-FFF2-40B4-BE49-F238E27FC236}">
                <a16:creationId xmlns="" xmlns:a16="http://schemas.microsoft.com/office/drawing/2014/main" id="{C09D372D-6736-4B49-9F49-571885A8320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59667" y="5809555"/>
            <a:ext cx="6411912" cy="722313"/>
          </a:xfrm>
          <a:prstGeom prst="rect">
            <a:avLst/>
          </a:prstGeom>
          <a:noFill/>
          <a:ln>
            <a:noFill/>
          </a:ln>
        </p:spPr>
        <p:txBody>
          <a:bodyPr wrap="none" lIns="124917" tIns="62459" rIns="124917" bIns="62459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3700">
                <a:solidFill>
                  <a:schemeClr val="tx2"/>
                </a:solidFill>
                <a:latin typeface="Candara" panose="020E0502030303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3400">
                <a:solidFill>
                  <a:schemeClr val="tx2"/>
                </a:solidFill>
                <a:latin typeface="Candara" panose="020E0502030303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3100">
                <a:solidFill>
                  <a:schemeClr val="tx2"/>
                </a:solidFill>
                <a:latin typeface="Candara" panose="020E0502030303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800">
                <a:solidFill>
                  <a:schemeClr val="tx2"/>
                </a:solidFill>
                <a:latin typeface="Candara" panose="020E0502030303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9pPr>
          </a:lstStyle>
          <a:p>
            <a:pPr eaLnBrk="1" fontAlgn="auto" hangingPunct="1">
              <a:spcBef>
                <a:spcPct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lang="en-US" altLang="en-US" sz="3868" dirty="0">
                <a:solidFill>
                  <a:schemeClr val="tx1"/>
                </a:solidFill>
                <a:latin typeface="Times New Roman" panose="02020603050405020304" pitchFamily="18" charset="0"/>
              </a:rPr>
              <a:t>3 </a:t>
            </a:r>
            <a:r>
              <a:rPr lang="en-US" altLang="en-US" sz="3868" dirty="0" err="1">
                <a:solidFill>
                  <a:schemeClr val="tx1"/>
                </a:solidFill>
                <a:latin typeface="Times New Roman" panose="02020603050405020304" pitchFamily="18" charset="0"/>
              </a:rPr>
              <a:t>nhân</a:t>
            </a:r>
            <a:r>
              <a:rPr lang="en-US" altLang="en-US" sz="3868" dirty="0">
                <a:solidFill>
                  <a:schemeClr val="tx1"/>
                </a:solidFill>
                <a:latin typeface="Times New Roman" panose="02020603050405020304" pitchFamily="18" charset="0"/>
              </a:rPr>
              <a:t> 8 </a:t>
            </a:r>
            <a:r>
              <a:rPr lang="en-US" altLang="en-US" sz="3868" dirty="0" err="1">
                <a:solidFill>
                  <a:schemeClr val="tx1"/>
                </a:solidFill>
                <a:latin typeface="Times New Roman" panose="02020603050405020304" pitchFamily="18" charset="0"/>
              </a:rPr>
              <a:t>bằng</a:t>
            </a:r>
            <a:r>
              <a:rPr lang="en-US" altLang="en-US" sz="3868" dirty="0">
                <a:solidFill>
                  <a:schemeClr val="tx1"/>
                </a:solidFill>
                <a:latin typeface="Times New Roman" panose="02020603050405020304" pitchFamily="18" charset="0"/>
              </a:rPr>
              <a:t> 24, </a:t>
            </a:r>
            <a:r>
              <a:rPr lang="en-US" altLang="en-US" sz="3868" dirty="0" err="1">
                <a:solidFill>
                  <a:schemeClr val="tx1"/>
                </a:solidFill>
                <a:latin typeface="Times New Roman" panose="02020603050405020304" pitchFamily="18" charset="0"/>
              </a:rPr>
              <a:t>viết</a:t>
            </a:r>
            <a:r>
              <a:rPr lang="en-US" altLang="en-US" sz="3868" dirty="0">
                <a:solidFill>
                  <a:schemeClr val="tx1"/>
                </a:solidFill>
                <a:latin typeface="Times New Roman" panose="02020603050405020304" pitchFamily="18" charset="0"/>
              </a:rPr>
              <a:t> 4, </a:t>
            </a:r>
            <a:r>
              <a:rPr lang="en-US" altLang="en-US" sz="3868" dirty="0" err="1">
                <a:solidFill>
                  <a:schemeClr val="tx1"/>
                </a:solidFill>
                <a:latin typeface="Times New Roman" panose="02020603050405020304" pitchFamily="18" charset="0"/>
              </a:rPr>
              <a:t>nhớ</a:t>
            </a:r>
            <a:r>
              <a:rPr lang="en-US" altLang="en-US" sz="3868" dirty="0">
                <a:solidFill>
                  <a:schemeClr val="tx1"/>
                </a:solidFill>
                <a:latin typeface="Times New Roman" panose="02020603050405020304" pitchFamily="18" charset="0"/>
              </a:rPr>
              <a:t> 2</a:t>
            </a:r>
            <a:endParaRPr lang="en-US" altLang="en-US" sz="3868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397" name="Text Box 109">
            <a:extLst>
              <a:ext uri="{FF2B5EF4-FFF2-40B4-BE49-F238E27FC236}">
                <a16:creationId xmlns="" xmlns:a16="http://schemas.microsoft.com/office/drawing/2014/main" id="{45C9505C-6A3B-4AEB-9DF4-128B27F313E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55592" y="4256088"/>
            <a:ext cx="976313" cy="722312"/>
          </a:xfrm>
          <a:prstGeom prst="rect">
            <a:avLst/>
          </a:prstGeom>
          <a:noFill/>
          <a:ln>
            <a:noFill/>
          </a:ln>
        </p:spPr>
        <p:txBody>
          <a:bodyPr lIns="124917" tIns="62459" rIns="124917" bIns="62459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3700">
                <a:solidFill>
                  <a:schemeClr val="tx2"/>
                </a:solidFill>
                <a:latin typeface="Candara" panose="020E0502030303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3400">
                <a:solidFill>
                  <a:schemeClr val="tx2"/>
                </a:solidFill>
                <a:latin typeface="Candara" panose="020E0502030303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3100">
                <a:solidFill>
                  <a:schemeClr val="tx2"/>
                </a:solidFill>
                <a:latin typeface="Candara" panose="020E0502030303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800">
                <a:solidFill>
                  <a:schemeClr val="tx2"/>
                </a:solidFill>
                <a:latin typeface="Candara" panose="020E0502030303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9pPr>
          </a:lstStyle>
          <a:p>
            <a:pPr eaLnBrk="1" fontAlgn="auto" hangingPunct="1">
              <a:spcBef>
                <a:spcPct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lang="en-US" altLang="en-US" sz="3868" b="1" dirty="0">
                <a:solidFill>
                  <a:srgbClr val="6600CC"/>
                </a:solidFill>
                <a:latin typeface="Times New Roman" panose="02020603050405020304" pitchFamily="18" charset="0"/>
              </a:rPr>
              <a:t>4</a:t>
            </a:r>
            <a:endParaRPr lang="en-US" altLang="en-US" sz="3868" b="1" dirty="0">
              <a:solidFill>
                <a:srgbClr val="66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398" name="Text Box 110">
            <a:extLst>
              <a:ext uri="{FF2B5EF4-FFF2-40B4-BE49-F238E27FC236}">
                <a16:creationId xmlns="" xmlns:a16="http://schemas.microsoft.com/office/drawing/2014/main" id="{C1BA8CFD-A5C3-4452-87BF-FE9DC5C7B0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05395" y="6558556"/>
            <a:ext cx="9002713" cy="722313"/>
          </a:xfrm>
          <a:prstGeom prst="rect">
            <a:avLst/>
          </a:prstGeom>
          <a:noFill/>
          <a:ln>
            <a:noFill/>
          </a:ln>
        </p:spPr>
        <p:txBody>
          <a:bodyPr lIns="124917" tIns="62459" rIns="124917" bIns="62459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3700">
                <a:solidFill>
                  <a:schemeClr val="tx2"/>
                </a:solidFill>
                <a:latin typeface="Candara" panose="020E0502030303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3400">
                <a:solidFill>
                  <a:schemeClr val="tx2"/>
                </a:solidFill>
                <a:latin typeface="Candara" panose="020E0502030303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3100">
                <a:solidFill>
                  <a:schemeClr val="tx2"/>
                </a:solidFill>
                <a:latin typeface="Candara" panose="020E0502030303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800">
                <a:solidFill>
                  <a:schemeClr val="tx2"/>
                </a:solidFill>
                <a:latin typeface="Candara" panose="020E0502030303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9pPr>
          </a:lstStyle>
          <a:p>
            <a:pPr eaLnBrk="1" fontAlgn="auto" hangingPunct="1">
              <a:spcBef>
                <a:spcPct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lang="en-US" altLang="en-US" sz="3868" dirty="0">
                <a:solidFill>
                  <a:schemeClr val="tx1"/>
                </a:solidFill>
                <a:latin typeface="Times New Roman" panose="02020603050405020304" pitchFamily="18" charset="0"/>
              </a:rPr>
              <a:t>3 </a:t>
            </a:r>
            <a:r>
              <a:rPr lang="en-US" altLang="en-US" sz="3868" dirty="0" err="1">
                <a:solidFill>
                  <a:schemeClr val="tx1"/>
                </a:solidFill>
                <a:latin typeface="Times New Roman" panose="02020603050405020304" pitchFamily="18" charset="0"/>
              </a:rPr>
              <a:t>nhân</a:t>
            </a:r>
            <a:r>
              <a:rPr lang="en-US" altLang="en-US" sz="3868" dirty="0">
                <a:solidFill>
                  <a:schemeClr val="tx1"/>
                </a:solidFill>
                <a:latin typeface="Times New Roman" panose="02020603050405020304" pitchFamily="18" charset="0"/>
              </a:rPr>
              <a:t> 1 </a:t>
            </a:r>
            <a:r>
              <a:rPr lang="en-US" altLang="en-US" sz="3868" dirty="0" err="1">
                <a:solidFill>
                  <a:schemeClr val="tx1"/>
                </a:solidFill>
                <a:latin typeface="Times New Roman" panose="02020603050405020304" pitchFamily="18" charset="0"/>
              </a:rPr>
              <a:t>bằng</a:t>
            </a:r>
            <a:r>
              <a:rPr lang="en-US" altLang="en-US" sz="3868" dirty="0">
                <a:solidFill>
                  <a:schemeClr val="tx1"/>
                </a:solidFill>
                <a:latin typeface="Times New Roman" panose="02020603050405020304" pitchFamily="18" charset="0"/>
              </a:rPr>
              <a:t> 3, </a:t>
            </a:r>
            <a:r>
              <a:rPr lang="en-US" altLang="en-US" sz="3868" dirty="0" err="1">
                <a:solidFill>
                  <a:schemeClr val="tx1"/>
                </a:solidFill>
                <a:latin typeface="Times New Roman" panose="02020603050405020304" pitchFamily="18" charset="0"/>
              </a:rPr>
              <a:t>thêm</a:t>
            </a:r>
            <a:r>
              <a:rPr lang="en-US" altLang="en-US" sz="3868" dirty="0">
                <a:solidFill>
                  <a:schemeClr val="tx1"/>
                </a:solidFill>
                <a:latin typeface="Times New Roman" panose="02020603050405020304" pitchFamily="18" charset="0"/>
              </a:rPr>
              <a:t> 2 </a:t>
            </a:r>
            <a:r>
              <a:rPr lang="en-US" altLang="en-US" sz="3868" dirty="0" err="1">
                <a:solidFill>
                  <a:schemeClr val="tx1"/>
                </a:solidFill>
                <a:latin typeface="Times New Roman" panose="02020603050405020304" pitchFamily="18" charset="0"/>
              </a:rPr>
              <a:t>bằng</a:t>
            </a:r>
            <a:r>
              <a:rPr lang="en-US" altLang="en-US" sz="3868" dirty="0">
                <a:solidFill>
                  <a:schemeClr val="tx1"/>
                </a:solidFill>
                <a:latin typeface="Times New Roman" panose="02020603050405020304" pitchFamily="18" charset="0"/>
              </a:rPr>
              <a:t> 5,viết 5.</a:t>
            </a:r>
            <a:endParaRPr lang="en-US" altLang="en-US" sz="3868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399" name="Text Box 111">
            <a:extLst>
              <a:ext uri="{FF2B5EF4-FFF2-40B4-BE49-F238E27FC236}">
                <a16:creationId xmlns="" xmlns:a16="http://schemas.microsoft.com/office/drawing/2014/main" id="{78A04359-AF11-4B80-84F6-617CA11A134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5461" y="4275138"/>
            <a:ext cx="500063" cy="722312"/>
          </a:xfrm>
          <a:prstGeom prst="rect">
            <a:avLst/>
          </a:prstGeom>
          <a:noFill/>
          <a:ln>
            <a:noFill/>
          </a:ln>
        </p:spPr>
        <p:txBody>
          <a:bodyPr wrap="none" lIns="124917" tIns="62459" rIns="124917" bIns="62459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3700">
                <a:solidFill>
                  <a:schemeClr val="tx2"/>
                </a:solidFill>
                <a:latin typeface="Candara" panose="020E0502030303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3400">
                <a:solidFill>
                  <a:schemeClr val="tx2"/>
                </a:solidFill>
                <a:latin typeface="Candara" panose="020E0502030303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3100">
                <a:solidFill>
                  <a:schemeClr val="tx2"/>
                </a:solidFill>
                <a:latin typeface="Candara" panose="020E0502030303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800">
                <a:solidFill>
                  <a:schemeClr val="tx2"/>
                </a:solidFill>
                <a:latin typeface="Candara" panose="020E0502030303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9pPr>
          </a:lstStyle>
          <a:p>
            <a:pPr eaLnBrk="1" fontAlgn="auto" hangingPunct="1">
              <a:spcBef>
                <a:spcPct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lang="en-US" altLang="en-US" sz="3868" b="1">
                <a:solidFill>
                  <a:srgbClr val="6600CC"/>
                </a:solidFill>
                <a:latin typeface="Times New Roman" panose="02020603050405020304" pitchFamily="18" charset="0"/>
              </a:rPr>
              <a:t>5</a:t>
            </a:r>
            <a:endParaRPr lang="en-US" altLang="en-US" sz="3868" b="1">
              <a:solidFill>
                <a:srgbClr val="66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400" name="Line 112">
            <a:extLst>
              <a:ext uri="{FF2B5EF4-FFF2-40B4-BE49-F238E27FC236}">
                <a16:creationId xmlns="" xmlns:a16="http://schemas.microsoft.com/office/drawing/2014/main" id="{1912074E-DF29-4136-A4FB-E87E709BEFB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31636" y="4837113"/>
            <a:ext cx="10985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lIns="124917" tIns="62459" rIns="124917" bIns="62459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vi-VN" sz="1582">
              <a:latin typeface="+mn-lt"/>
            </a:endParaRPr>
          </a:p>
        </p:txBody>
      </p:sp>
      <p:sp>
        <p:nvSpPr>
          <p:cNvPr id="12401" name="Text Box 113">
            <a:extLst>
              <a:ext uri="{FF2B5EF4-FFF2-40B4-BE49-F238E27FC236}">
                <a16:creationId xmlns="" xmlns:a16="http://schemas.microsoft.com/office/drawing/2014/main" id="{EF3D47BD-239F-4B71-B9B9-C78C5D8E942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08666" y="7296345"/>
            <a:ext cx="4887912" cy="720725"/>
          </a:xfrm>
          <a:prstGeom prst="rect">
            <a:avLst/>
          </a:prstGeom>
          <a:noFill/>
          <a:ln>
            <a:noFill/>
          </a:ln>
        </p:spPr>
        <p:txBody>
          <a:bodyPr wrap="none" lIns="124917" tIns="62459" rIns="124917" bIns="62459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3700">
                <a:solidFill>
                  <a:schemeClr val="tx2"/>
                </a:solidFill>
                <a:latin typeface="Candara" panose="020E0502030303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3400">
                <a:solidFill>
                  <a:schemeClr val="tx2"/>
                </a:solidFill>
                <a:latin typeface="Candara" panose="020E0502030303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3100">
                <a:solidFill>
                  <a:schemeClr val="tx2"/>
                </a:solidFill>
                <a:latin typeface="Candara" panose="020E0502030303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800">
                <a:solidFill>
                  <a:schemeClr val="tx2"/>
                </a:solidFill>
                <a:latin typeface="Candara" panose="020E0502030303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9pPr>
          </a:lstStyle>
          <a:p>
            <a:pPr eaLnBrk="1" fontAlgn="auto" hangingPunct="1">
              <a:spcBef>
                <a:spcPct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lang="en-US" altLang="en-US" sz="3868" dirty="0">
                <a:solidFill>
                  <a:schemeClr val="tx1"/>
                </a:solidFill>
                <a:latin typeface="Times New Roman" panose="02020603050405020304" pitchFamily="18" charset="0"/>
              </a:rPr>
              <a:t>59 </a:t>
            </a:r>
            <a:r>
              <a:rPr lang="en-US" altLang="en-US" sz="3868" dirty="0" err="1">
                <a:solidFill>
                  <a:schemeClr val="tx1"/>
                </a:solidFill>
                <a:latin typeface="Times New Roman" panose="02020603050405020304" pitchFamily="18" charset="0"/>
              </a:rPr>
              <a:t>trừ</a:t>
            </a:r>
            <a:r>
              <a:rPr lang="en-US" altLang="en-US" sz="3868" dirty="0">
                <a:solidFill>
                  <a:schemeClr val="tx1"/>
                </a:solidFill>
                <a:latin typeface="Times New Roman" panose="02020603050405020304" pitchFamily="18" charset="0"/>
              </a:rPr>
              <a:t> 54 </a:t>
            </a:r>
            <a:r>
              <a:rPr lang="en-US" altLang="en-US" sz="3868" dirty="0" err="1">
                <a:solidFill>
                  <a:schemeClr val="tx1"/>
                </a:solidFill>
                <a:latin typeface="Times New Roman" panose="02020603050405020304" pitchFamily="18" charset="0"/>
              </a:rPr>
              <a:t>bằng</a:t>
            </a:r>
            <a:r>
              <a:rPr lang="en-US" altLang="en-US" sz="3868" dirty="0">
                <a:solidFill>
                  <a:schemeClr val="tx1"/>
                </a:solidFill>
                <a:latin typeface="Times New Roman" panose="02020603050405020304" pitchFamily="18" charset="0"/>
              </a:rPr>
              <a:t> 5, </a:t>
            </a:r>
            <a:r>
              <a:rPr lang="en-US" altLang="en-US" sz="3868" dirty="0" err="1">
                <a:solidFill>
                  <a:schemeClr val="tx1"/>
                </a:solidFill>
                <a:latin typeface="Times New Roman" panose="02020603050405020304" pitchFamily="18" charset="0"/>
              </a:rPr>
              <a:t>viết</a:t>
            </a:r>
            <a:r>
              <a:rPr lang="en-US" altLang="en-US" sz="3868" dirty="0">
                <a:solidFill>
                  <a:schemeClr val="tx1"/>
                </a:solidFill>
                <a:latin typeface="Times New Roman" panose="02020603050405020304" pitchFamily="18" charset="0"/>
              </a:rPr>
              <a:t> 5</a:t>
            </a:r>
            <a:endParaRPr lang="en-US" altLang="en-US" sz="3868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402" name="Text Box 114">
            <a:extLst>
              <a:ext uri="{FF2B5EF4-FFF2-40B4-BE49-F238E27FC236}">
                <a16:creationId xmlns="" xmlns:a16="http://schemas.microsoft.com/office/drawing/2014/main" id="{E1DB6D13-C273-4863-8211-3F7FAB90B72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47748" y="4918075"/>
            <a:ext cx="501650" cy="722313"/>
          </a:xfrm>
          <a:prstGeom prst="rect">
            <a:avLst/>
          </a:prstGeom>
          <a:noFill/>
          <a:ln>
            <a:noFill/>
          </a:ln>
        </p:spPr>
        <p:txBody>
          <a:bodyPr wrap="none" lIns="124917" tIns="62459" rIns="124917" bIns="62459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3700">
                <a:solidFill>
                  <a:schemeClr val="tx2"/>
                </a:solidFill>
                <a:latin typeface="Candara" panose="020E0502030303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3400">
                <a:solidFill>
                  <a:schemeClr val="tx2"/>
                </a:solidFill>
                <a:latin typeface="Candara" panose="020E0502030303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3100">
                <a:solidFill>
                  <a:schemeClr val="tx2"/>
                </a:solidFill>
                <a:latin typeface="Candara" panose="020E0502030303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800">
                <a:solidFill>
                  <a:schemeClr val="tx2"/>
                </a:solidFill>
                <a:latin typeface="Candara" panose="020E0502030303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9pPr>
          </a:lstStyle>
          <a:p>
            <a:pPr eaLnBrk="1" fontAlgn="auto" hangingPunct="1">
              <a:spcBef>
                <a:spcPct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lang="en-US" altLang="en-US" sz="3868" b="1" dirty="0">
                <a:solidFill>
                  <a:srgbClr val="6600CC"/>
                </a:solidFill>
                <a:latin typeface="Times New Roman" panose="02020603050405020304" pitchFamily="18" charset="0"/>
              </a:rPr>
              <a:t>5</a:t>
            </a:r>
            <a:endParaRPr lang="en-US" altLang="en-US" sz="3868" b="1" dirty="0">
              <a:solidFill>
                <a:srgbClr val="66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403" name="Text Box 115">
            <a:extLst>
              <a:ext uri="{FF2B5EF4-FFF2-40B4-BE49-F238E27FC236}">
                <a16:creationId xmlns="" xmlns:a16="http://schemas.microsoft.com/office/drawing/2014/main" id="{B122E7C8-0347-4678-AD7C-F0B803CC958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9538" y="6482556"/>
            <a:ext cx="3413125" cy="722313"/>
          </a:xfrm>
          <a:prstGeom prst="rect">
            <a:avLst/>
          </a:prstGeom>
          <a:noFill/>
          <a:ln>
            <a:noFill/>
          </a:ln>
        </p:spPr>
        <p:txBody>
          <a:bodyPr wrap="none" lIns="124917" tIns="62459" rIns="124917" bIns="62459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3700">
                <a:solidFill>
                  <a:schemeClr val="tx2"/>
                </a:solidFill>
                <a:latin typeface="Candara" panose="020E0502030303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3400">
                <a:solidFill>
                  <a:schemeClr val="tx2"/>
                </a:solidFill>
                <a:latin typeface="Candara" panose="020E0502030303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3100">
                <a:solidFill>
                  <a:schemeClr val="tx2"/>
                </a:solidFill>
                <a:latin typeface="Candara" panose="020E0502030303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800">
                <a:solidFill>
                  <a:schemeClr val="tx2"/>
                </a:solidFill>
                <a:latin typeface="Candara" panose="020E0502030303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9pPr>
          </a:lstStyle>
          <a:p>
            <a:pPr eaLnBrk="1" fontAlgn="auto" hangingPunct="1">
              <a:spcBef>
                <a:spcPct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lang="en-US" altLang="en-US" sz="3868" b="1" dirty="0" err="1">
                <a:solidFill>
                  <a:schemeClr val="accent2"/>
                </a:solidFill>
                <a:latin typeface="Times New Roman" panose="02020603050405020304" pitchFamily="18" charset="0"/>
              </a:rPr>
              <a:t>Vậy</a:t>
            </a:r>
            <a:r>
              <a:rPr lang="en-US" altLang="en-US" sz="3868" b="1" dirty="0">
                <a:solidFill>
                  <a:srgbClr val="EDB1E4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868" b="1" dirty="0">
                <a:solidFill>
                  <a:schemeClr val="tx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868" b="1" dirty="0">
                <a:solidFill>
                  <a:srgbClr val="FF0000"/>
                </a:solidFill>
                <a:latin typeface="Times New Roman" panose="02020603050405020304" pitchFamily="18" charset="0"/>
              </a:rPr>
              <a:t>779 : 18 =</a:t>
            </a:r>
            <a:endParaRPr lang="en-US" altLang="en-US" sz="3868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404" name="Text Box 116">
            <a:extLst>
              <a:ext uri="{FF2B5EF4-FFF2-40B4-BE49-F238E27FC236}">
                <a16:creationId xmlns="" xmlns:a16="http://schemas.microsoft.com/office/drawing/2014/main" id="{D5F48F60-EBD3-44BF-B456-E505A7943C3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30555" y="6415087"/>
            <a:ext cx="2395538" cy="722313"/>
          </a:xfrm>
          <a:prstGeom prst="rect">
            <a:avLst/>
          </a:prstGeom>
          <a:noFill/>
          <a:ln>
            <a:noFill/>
          </a:ln>
        </p:spPr>
        <p:txBody>
          <a:bodyPr wrap="none" lIns="124917" tIns="62459" rIns="124917" bIns="62459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3700">
                <a:solidFill>
                  <a:schemeClr val="tx2"/>
                </a:solidFill>
                <a:latin typeface="Candara" panose="020E0502030303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3400">
                <a:solidFill>
                  <a:schemeClr val="tx2"/>
                </a:solidFill>
                <a:latin typeface="Candara" panose="020E0502030303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3100">
                <a:solidFill>
                  <a:schemeClr val="tx2"/>
                </a:solidFill>
                <a:latin typeface="Candara" panose="020E0502030303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800">
                <a:solidFill>
                  <a:schemeClr val="tx2"/>
                </a:solidFill>
                <a:latin typeface="Candara" panose="020E0502030303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9pPr>
          </a:lstStyle>
          <a:p>
            <a:pPr eaLnBrk="1" fontAlgn="auto" hangingPunct="1">
              <a:spcBef>
                <a:spcPct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lang="en-US" altLang="en-US" sz="3868" b="1" dirty="0">
                <a:solidFill>
                  <a:srgbClr val="FF0000"/>
                </a:solidFill>
                <a:latin typeface="Times New Roman" panose="02020603050405020304" pitchFamily="18" charset="0"/>
              </a:rPr>
              <a:t>43 ( </a:t>
            </a:r>
            <a:r>
              <a:rPr lang="en-US" altLang="en-US" sz="3868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dư</a:t>
            </a:r>
            <a:r>
              <a:rPr lang="en-US" altLang="en-US" sz="3868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5 )</a:t>
            </a:r>
            <a:endParaRPr lang="en-US" altLang="en-US" sz="3868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405" name="Text Box 117">
            <a:extLst>
              <a:ext uri="{FF2B5EF4-FFF2-40B4-BE49-F238E27FC236}">
                <a16:creationId xmlns="" xmlns:a16="http://schemas.microsoft.com/office/drawing/2014/main" id="{23241EBB-572A-4704-8C3F-0240D950E23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26093" y="1309887"/>
            <a:ext cx="7847012" cy="720725"/>
          </a:xfrm>
          <a:prstGeom prst="rect">
            <a:avLst/>
          </a:prstGeom>
          <a:noFill/>
          <a:ln>
            <a:noFill/>
          </a:ln>
        </p:spPr>
        <p:txBody>
          <a:bodyPr lIns="124917" tIns="62459" rIns="124917" bIns="62459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3700">
                <a:solidFill>
                  <a:schemeClr val="tx2"/>
                </a:solidFill>
                <a:latin typeface="Candara" panose="020E0502030303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3400">
                <a:solidFill>
                  <a:schemeClr val="tx2"/>
                </a:solidFill>
                <a:latin typeface="Candara" panose="020E0502030303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3100">
                <a:solidFill>
                  <a:schemeClr val="tx2"/>
                </a:solidFill>
                <a:latin typeface="Candara" panose="020E0502030303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800">
                <a:solidFill>
                  <a:schemeClr val="tx2"/>
                </a:solidFill>
                <a:latin typeface="Candara" panose="020E0502030303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9pPr>
          </a:lstStyle>
          <a:p>
            <a:pPr eaLnBrk="1" fontAlgn="auto" hangingPunct="1">
              <a:spcBef>
                <a:spcPct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lang="en-US" altLang="en-US" sz="3868" b="1" dirty="0">
                <a:solidFill>
                  <a:srgbClr val="FF0000"/>
                </a:solidFill>
                <a:latin typeface="Times New Roman" panose="02020603050405020304" pitchFamily="18" charset="0"/>
              </a:rPr>
              <a:t>Chia </a:t>
            </a:r>
            <a:r>
              <a:rPr lang="en-US" altLang="en-US" sz="3868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theo</a:t>
            </a:r>
            <a:r>
              <a:rPr lang="en-US" altLang="en-US" sz="3868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868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thứ</a:t>
            </a:r>
            <a:r>
              <a:rPr lang="en-US" altLang="en-US" sz="3868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868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tự</a:t>
            </a:r>
            <a:r>
              <a:rPr lang="en-US" altLang="en-US" sz="3868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868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từ</a:t>
            </a:r>
            <a:r>
              <a:rPr lang="en-US" altLang="en-US" sz="3868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868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trái</a:t>
            </a:r>
            <a:r>
              <a:rPr lang="en-US" altLang="en-US" sz="3868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sang </a:t>
            </a:r>
            <a:r>
              <a:rPr lang="en-US" altLang="en-US" sz="3868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phải</a:t>
            </a:r>
            <a:endParaRPr lang="en-US" altLang="en-US" sz="3868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409" name="Text Box 121">
            <a:extLst>
              <a:ext uri="{FF2B5EF4-FFF2-40B4-BE49-F238E27FC236}">
                <a16:creationId xmlns="" xmlns:a16="http://schemas.microsoft.com/office/drawing/2014/main" id="{C9BED4B8-A81E-4278-9973-5BFC5FE0C15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12636" y="2454275"/>
            <a:ext cx="500063" cy="720725"/>
          </a:xfrm>
          <a:prstGeom prst="rect">
            <a:avLst/>
          </a:prstGeom>
          <a:noFill/>
          <a:ln>
            <a:noFill/>
          </a:ln>
        </p:spPr>
        <p:txBody>
          <a:bodyPr wrap="none" lIns="124917" tIns="62459" rIns="124917" bIns="62459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3700">
                <a:solidFill>
                  <a:schemeClr val="tx2"/>
                </a:solidFill>
                <a:latin typeface="Candara" panose="020E0502030303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3400">
                <a:solidFill>
                  <a:schemeClr val="tx2"/>
                </a:solidFill>
                <a:latin typeface="Candara" panose="020E0502030303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3100">
                <a:solidFill>
                  <a:schemeClr val="tx2"/>
                </a:solidFill>
                <a:latin typeface="Candara" panose="020E0502030303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800">
                <a:solidFill>
                  <a:schemeClr val="tx2"/>
                </a:solidFill>
                <a:latin typeface="Candara" panose="020E0502030303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9pPr>
          </a:lstStyle>
          <a:p>
            <a:pPr eaLnBrk="1" fontAlgn="auto" hangingPunct="1">
              <a:spcBef>
                <a:spcPct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lang="en-US" altLang="en-US" sz="3868" b="1" dirty="0">
                <a:solidFill>
                  <a:srgbClr val="FF3399"/>
                </a:solidFill>
                <a:latin typeface="Times New Roman" panose="02020603050405020304" pitchFamily="18" charset="0"/>
              </a:rPr>
              <a:t>9</a:t>
            </a:r>
            <a:endParaRPr lang="en-US" altLang="en-US" sz="3868" b="1" dirty="0">
              <a:solidFill>
                <a:srgbClr val="FF33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1" name="Rectangle 12">
            <a:extLst>
              <a:ext uri="{FF2B5EF4-FFF2-40B4-BE49-F238E27FC236}">
                <a16:creationId xmlns="" xmlns:a16="http://schemas.microsoft.com/office/drawing/2014/main" id="{74D8E021-1F3A-4DB6-83C0-D367A234065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09663" y="0"/>
            <a:ext cx="11460162" cy="131603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lIns="124917" tIns="62459" rIns="124917" bIns="62459"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buFont typeface="Arial" charset="0"/>
              <a:buNone/>
              <a:defRPr/>
            </a:pPr>
            <a:r>
              <a:rPr lang="en-US" altLang="zh-CN" sz="3868" b="1" u="sng" dirty="0" err="1">
                <a:solidFill>
                  <a:srgbClr val="80008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SimSun" pitchFamily="2" charset="-122"/>
              </a:rPr>
              <a:t>Toán</a:t>
            </a:r>
            <a:r>
              <a:rPr lang="en-US" altLang="zh-CN" sz="3868" b="1" dirty="0">
                <a:solidFill>
                  <a:srgbClr val="80008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SimSun" pitchFamily="2" charset="-122"/>
              </a:rPr>
              <a:t>: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buFont typeface="Arial" charset="0"/>
              <a:buNone/>
              <a:defRPr/>
            </a:pPr>
            <a:r>
              <a:rPr lang="en-US" altLang="zh-CN" sz="3868" b="1" dirty="0">
                <a:solidFill>
                  <a:srgbClr val="80008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SimSun" pitchFamily="2" charset="-122"/>
              </a:rPr>
              <a:t>Chia </a:t>
            </a:r>
            <a:r>
              <a:rPr lang="en-US" altLang="zh-CN" sz="3868" b="1" dirty="0" err="1">
                <a:solidFill>
                  <a:srgbClr val="80008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SimSun" pitchFamily="2" charset="-122"/>
              </a:rPr>
              <a:t>cho</a:t>
            </a:r>
            <a:r>
              <a:rPr lang="en-US" altLang="zh-CN" sz="3868" b="1" dirty="0">
                <a:solidFill>
                  <a:srgbClr val="80008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3868" b="1" dirty="0" err="1">
                <a:solidFill>
                  <a:srgbClr val="80008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SimSun" pitchFamily="2" charset="-122"/>
              </a:rPr>
              <a:t>số</a:t>
            </a:r>
            <a:r>
              <a:rPr lang="en-US" altLang="zh-CN" sz="3868" b="1" dirty="0">
                <a:solidFill>
                  <a:srgbClr val="80008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3868" b="1" dirty="0" err="1">
                <a:solidFill>
                  <a:srgbClr val="80008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SimSun" pitchFamily="2" charset="-122"/>
              </a:rPr>
              <a:t>có</a:t>
            </a:r>
            <a:r>
              <a:rPr lang="en-US" altLang="zh-CN" sz="3868" b="1" dirty="0">
                <a:solidFill>
                  <a:srgbClr val="80008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3868" b="1" dirty="0" err="1">
                <a:solidFill>
                  <a:srgbClr val="80008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SimSun" pitchFamily="2" charset="-122"/>
              </a:rPr>
              <a:t>hai</a:t>
            </a:r>
            <a:r>
              <a:rPr lang="en-US" altLang="zh-CN" sz="3868" b="1" dirty="0">
                <a:solidFill>
                  <a:srgbClr val="80008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3868" b="1" dirty="0" err="1">
                <a:solidFill>
                  <a:srgbClr val="80008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SimSun" pitchFamily="2" charset="-122"/>
              </a:rPr>
              <a:t>chữ</a:t>
            </a:r>
            <a:r>
              <a:rPr lang="en-US" altLang="zh-CN" sz="3868" b="1" dirty="0">
                <a:solidFill>
                  <a:srgbClr val="80008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3868" b="1" dirty="0" err="1">
                <a:solidFill>
                  <a:srgbClr val="80008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SimSun" pitchFamily="2" charset="-122"/>
              </a:rPr>
              <a:t>số</a:t>
            </a:r>
            <a:endParaRPr lang="en-US" altLang="zh-CN" sz="3868" b="1" dirty="0">
              <a:solidFill>
                <a:srgbClr val="80008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ea typeface="SimSun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1000"/>
                                        <p:tgtEl>
                                          <p:spTgt spid="123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0" dur="1000"/>
                                        <p:tgtEl>
                                          <p:spTgt spid="123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3" dur="1000"/>
                                        <p:tgtEl>
                                          <p:spTgt spid="123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6" dur="500"/>
                                        <p:tgtEl>
                                          <p:spTgt spid="123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1" dur="1000"/>
                                        <p:tgtEl>
                                          <p:spTgt spid="124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6" dur="1000"/>
                                        <p:tgtEl>
                                          <p:spTgt spid="123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1" dur="1000"/>
                                        <p:tgtEl>
                                          <p:spTgt spid="123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6" dur="1000"/>
                                        <p:tgtEl>
                                          <p:spTgt spid="123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1" dur="500"/>
                                        <p:tgtEl>
                                          <p:spTgt spid="12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6" dur="1000"/>
                                        <p:tgtEl>
                                          <p:spTgt spid="123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51" dur="1000"/>
                                        <p:tgtEl>
                                          <p:spTgt spid="123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56" dur="1000"/>
                                        <p:tgtEl>
                                          <p:spTgt spid="123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61" dur="1000"/>
                                        <p:tgtEl>
                                          <p:spTgt spid="123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66" dur="1000"/>
                                        <p:tgtEl>
                                          <p:spTgt spid="123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5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1" dur="500"/>
                                        <p:tgtEl>
                                          <p:spTgt spid="124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 nodeType="clickPar">
                      <p:stCondLst>
                        <p:cond delay="indefinite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02083E-6 -3.88889E-6 L 0.00076 0.15799 " pathEditMode="relative" rAng="0" ptsTypes="AA">
                                      <p:cBhvr>
                                        <p:cTn id="75" dur="1000" fill="hold"/>
                                        <p:tgtEl>
                                          <p:spTgt spid="12409"/>
                                        </p:tgtEl>
                                        <p:attrNameLst>
                                          <p:attrName>ppt_x,ppt_y</p:attrName>
                                        </p:attrNameLst>
                                      </p:cBhvr>
                                      <p:rCtr x="33" y="789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 nodeType="clickPar">
                      <p:stCondLst>
                        <p:cond delay="indefinite"/>
                      </p:stCondLst>
                      <p:childTnLst>
                        <p:par>
                          <p:cTn id="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8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0" dur="500"/>
                                        <p:tgtEl>
                                          <p:spTgt spid="123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 nodeType="clickPar">
                      <p:stCondLst>
                        <p:cond delay="indefinite"/>
                      </p:stCondLst>
                      <p:childTnLst>
                        <p:par>
                          <p:cTn id="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3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85" dur="1000"/>
                                        <p:tgtEl>
                                          <p:spTgt spid="123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 nodeType="clickPar">
                      <p:stCondLst>
                        <p:cond delay="indefinite"/>
                      </p:stCondLst>
                      <p:childTnLst>
                        <p:par>
                          <p:cTn id="8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0" dur="500"/>
                                        <p:tgtEl>
                                          <p:spTgt spid="123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 nodeType="clickPar">
                      <p:stCondLst>
                        <p:cond delay="indefinite"/>
                      </p:stCondLst>
                      <p:childTnLst>
                        <p:par>
                          <p:cTn id="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3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95" dur="1000"/>
                                        <p:tgtEl>
                                          <p:spTgt spid="123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 nodeType="clickPar">
                      <p:stCondLst>
                        <p:cond delay="indefinite"/>
                      </p:stCondLst>
                      <p:childTnLst>
                        <p:par>
                          <p:cTn id="9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8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00" dur="1000"/>
                                        <p:tgtEl>
                                          <p:spTgt spid="123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 nodeType="clickPar">
                      <p:stCondLst>
                        <p:cond delay="indefinite"/>
                      </p:stCondLst>
                      <p:childTnLst>
                        <p:par>
                          <p:cTn id="10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3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05" dur="1000"/>
                                        <p:tgtEl>
                                          <p:spTgt spid="123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 nodeType="clickPar">
                      <p:stCondLst>
                        <p:cond delay="indefinite"/>
                      </p:stCondLst>
                      <p:childTnLst>
                        <p:par>
                          <p:cTn id="10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8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0" dur="500"/>
                                        <p:tgtEl>
                                          <p:spTgt spid="123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 nodeType="clickPar">
                      <p:stCondLst>
                        <p:cond delay="indefinite"/>
                      </p:stCondLst>
                      <p:childTnLst>
                        <p:par>
                          <p:cTn id="1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3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15" dur="1000"/>
                                        <p:tgtEl>
                                          <p:spTgt spid="124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 nodeType="clickPar">
                      <p:stCondLst>
                        <p:cond delay="indefinite"/>
                      </p:stCondLst>
                      <p:childTnLst>
                        <p:par>
                          <p:cTn id="1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0" dur="1000"/>
                                        <p:tgtEl>
                                          <p:spTgt spid="124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 nodeType="clickPar">
                      <p:stCondLst>
                        <p:cond delay="indefinite"/>
                      </p:stCondLst>
                      <p:childTnLst>
                        <p:par>
                          <p:cTn id="1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3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5" dur="500"/>
                                        <p:tgtEl>
                                          <p:spTgt spid="124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 nodeType="clickPar">
                      <p:stCondLst>
                        <p:cond delay="indefinite"/>
                      </p:stCondLst>
                      <p:childTnLst>
                        <p:par>
                          <p:cTn id="1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0" dur="500" fill="hold"/>
                                        <p:tgtEl>
                                          <p:spTgt spid="124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500" fill="hold"/>
                                        <p:tgtEl>
                                          <p:spTgt spid="1240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2" dur="500"/>
                                        <p:tgtEl>
                                          <p:spTgt spid="124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 nodeType="clickPar">
                      <p:stCondLst>
                        <p:cond delay="indefinite"/>
                      </p:stCondLst>
                      <p:childTnLst>
                        <p:par>
                          <p:cTn id="1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7" dur="500"/>
                                        <p:tgtEl>
                                          <p:spTgt spid="124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 nodeType="clickPar">
                      <p:stCondLst>
                        <p:cond delay="indefinite"/>
                      </p:stCondLst>
                      <p:childTnLst>
                        <p:par>
                          <p:cTn id="1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0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4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6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8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0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4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6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8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0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378" grpId="0"/>
      <p:bldP spid="12381" grpId="0"/>
      <p:bldP spid="12383" grpId="0"/>
      <p:bldP spid="12383" grpId="1"/>
      <p:bldP spid="12384" grpId="0"/>
      <p:bldP spid="12385" grpId="0"/>
      <p:bldP spid="12385" grpId="1"/>
      <p:bldP spid="12386" grpId="0"/>
      <p:bldP spid="12387" grpId="0"/>
      <p:bldP spid="12387" grpId="1"/>
      <p:bldP spid="12388" grpId="0"/>
      <p:bldP spid="12390" grpId="0"/>
      <p:bldP spid="12390" grpId="1"/>
      <p:bldP spid="12391" grpId="0"/>
      <p:bldP spid="12392" grpId="0"/>
      <p:bldP spid="12392" grpId="1"/>
      <p:bldP spid="12394" grpId="0"/>
      <p:bldP spid="12394" grpId="1"/>
      <p:bldP spid="12395" grpId="0"/>
      <p:bldP spid="12396" grpId="0"/>
      <p:bldP spid="12396" grpId="1"/>
      <p:bldP spid="12397" grpId="0"/>
      <p:bldP spid="12398" grpId="0"/>
      <p:bldP spid="12398" grpId="1"/>
      <p:bldP spid="12399" grpId="0"/>
      <p:bldP spid="12401" grpId="0"/>
      <p:bldP spid="12401" grpId="1"/>
      <p:bldP spid="12402" grpId="0"/>
      <p:bldP spid="12403" grpId="0"/>
      <p:bldP spid="12403" grpId="1"/>
      <p:bldP spid="12404" grpId="0"/>
      <p:bldP spid="12404" grpId="1"/>
      <p:bldP spid="12405" grpId="0"/>
      <p:bldP spid="12405" grpId="1"/>
      <p:bldP spid="12409" grpId="0"/>
      <p:bldP spid="12409" grpId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>
            <a:extLst>
              <a:ext uri="{FF2B5EF4-FFF2-40B4-BE49-F238E27FC236}">
                <a16:creationId xmlns="" xmlns:a16="http://schemas.microsoft.com/office/drawing/2014/main" id="{977DA780-F105-42C8-B96D-84D6EBBDE08F}"/>
              </a:ext>
            </a:extLst>
          </p:cNvPr>
          <p:cNvGrpSpPr/>
          <p:nvPr/>
        </p:nvGrpSpPr>
        <p:grpSpPr>
          <a:xfrm>
            <a:off x="365221" y="1600266"/>
            <a:ext cx="3292475" cy="4725988"/>
            <a:chOff x="120650" y="2413000"/>
            <a:chExt cx="3292475" cy="4725988"/>
          </a:xfrm>
        </p:grpSpPr>
        <p:sp>
          <p:nvSpPr>
            <p:cNvPr id="17410" name="Rectangle 2">
              <a:extLst>
                <a:ext uri="{FF2B5EF4-FFF2-40B4-BE49-F238E27FC236}">
                  <a16:creationId xmlns="" xmlns:a16="http://schemas.microsoft.com/office/drawing/2014/main" id="{B2707AC9-42AC-478F-B3DE-50F9BE11D2D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0650" y="2413000"/>
              <a:ext cx="3292475" cy="4725988"/>
            </a:xfrm>
            <a:prstGeom prst="rect">
              <a:avLst/>
            </a:prstGeom>
            <a:noFill/>
            <a:ln>
              <a:noFill/>
            </a:ln>
          </p:spPr>
          <p:txBody>
            <a:bodyPr lIns="124917" tIns="62459" rIns="124917" bIns="62459">
              <a:spAutoFit/>
            </a:bodyPr>
            <a:lstStyle>
              <a:lvl1pPr>
                <a:spcBef>
                  <a:spcPct val="20000"/>
                </a:spcBef>
                <a:buClr>
                  <a:schemeClr val="accent1"/>
                </a:buClr>
                <a:buSzPct val="100000"/>
                <a:buFont typeface="Symbol" panose="05050102010706020507" pitchFamily="18" charset="2"/>
                <a:buChar char=""/>
                <a:defRPr sz="3700">
                  <a:solidFill>
                    <a:schemeClr val="tx2"/>
                  </a:solidFill>
                  <a:latin typeface="Candara" panose="020E0502030303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100000"/>
                <a:buFont typeface="Symbol" panose="05050102010706020507" pitchFamily="18" charset="2"/>
                <a:buChar char=""/>
                <a:defRPr sz="3400">
                  <a:solidFill>
                    <a:schemeClr val="tx2"/>
                  </a:solidFill>
                  <a:latin typeface="Candara" panose="020E0502030303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100000"/>
                <a:buFont typeface="Symbol" panose="05050102010706020507" pitchFamily="18" charset="2"/>
                <a:buChar char=""/>
                <a:defRPr sz="3100">
                  <a:solidFill>
                    <a:schemeClr val="tx2"/>
                  </a:solidFill>
                  <a:latin typeface="Candara" panose="020E0502030303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1"/>
                </a:buClr>
                <a:buSzPct val="100000"/>
                <a:buFont typeface="Symbol" panose="05050102010706020507" pitchFamily="18" charset="2"/>
                <a:buChar char=""/>
                <a:defRPr sz="2800">
                  <a:solidFill>
                    <a:schemeClr val="tx2"/>
                  </a:solidFill>
                  <a:latin typeface="Candara" panose="020E0502030303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SzPct val="100000"/>
                <a:buFont typeface="Symbol" panose="05050102010706020507" pitchFamily="18" charset="2"/>
                <a:buChar char=""/>
                <a:defRPr sz="2500">
                  <a:solidFill>
                    <a:schemeClr val="tx2"/>
                  </a:solidFill>
                  <a:latin typeface="Candara" panose="020E0502030303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100000"/>
                <a:buFont typeface="Symbol" panose="05050102010706020507" pitchFamily="18" charset="2"/>
                <a:buChar char=""/>
                <a:defRPr sz="2500">
                  <a:solidFill>
                    <a:schemeClr val="tx2"/>
                  </a:solidFill>
                  <a:latin typeface="Candara" panose="020E0502030303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100000"/>
                <a:buFont typeface="Symbol" panose="05050102010706020507" pitchFamily="18" charset="2"/>
                <a:buChar char=""/>
                <a:defRPr sz="2500">
                  <a:solidFill>
                    <a:schemeClr val="tx2"/>
                  </a:solidFill>
                  <a:latin typeface="Candara" panose="020E0502030303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100000"/>
                <a:buFont typeface="Symbol" panose="05050102010706020507" pitchFamily="18" charset="2"/>
                <a:buChar char=""/>
                <a:defRPr sz="2500">
                  <a:solidFill>
                    <a:schemeClr val="tx2"/>
                  </a:solidFill>
                  <a:latin typeface="Candara" panose="020E0502030303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100000"/>
                <a:buFont typeface="Symbol" panose="05050102010706020507" pitchFamily="18" charset="2"/>
                <a:buChar char=""/>
                <a:defRPr sz="2500">
                  <a:solidFill>
                    <a:schemeClr val="tx2"/>
                  </a:solidFill>
                  <a:latin typeface="Candara" panose="020E0502030303020204" pitchFamily="34" charset="0"/>
                </a:defRPr>
              </a:lvl9pPr>
            </a:lstStyle>
            <a:p>
              <a:pPr eaLnBrk="1" fontAlgn="auto" hangingPunct="1">
                <a:spcBef>
                  <a:spcPct val="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None/>
                <a:defRPr/>
              </a:pPr>
              <a:r>
                <a:rPr lang="en-US" altLang="en-US" sz="5978" b="1" dirty="0">
                  <a:solidFill>
                    <a:schemeClr val="tx1"/>
                  </a:solidFill>
                  <a:latin typeface="Times New Roman" panose="02020603050405020304" pitchFamily="18" charset="0"/>
                </a:rPr>
                <a:t>672 21</a:t>
              </a:r>
            </a:p>
            <a:p>
              <a:pPr eaLnBrk="1" fontAlgn="auto" hangingPunct="1">
                <a:spcBef>
                  <a:spcPct val="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None/>
                <a:defRPr/>
              </a:pPr>
              <a:r>
                <a:rPr lang="en-US" altLang="en-US" sz="5978" b="1" dirty="0">
                  <a:solidFill>
                    <a:schemeClr val="tx1"/>
                  </a:solidFill>
                  <a:latin typeface="Times New Roman" panose="02020603050405020304" pitchFamily="18" charset="0"/>
                </a:rPr>
                <a:t>63   32</a:t>
              </a:r>
            </a:p>
            <a:p>
              <a:pPr eaLnBrk="1" fontAlgn="auto" hangingPunct="1">
                <a:spcBef>
                  <a:spcPct val="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None/>
                <a:defRPr/>
              </a:pPr>
              <a:r>
                <a:rPr lang="en-US" altLang="en-US" sz="5978" b="1" dirty="0">
                  <a:solidFill>
                    <a:schemeClr val="tx1"/>
                  </a:solidFill>
                  <a:latin typeface="Times New Roman" panose="02020603050405020304" pitchFamily="18" charset="0"/>
                </a:rPr>
                <a:t>  42</a:t>
              </a:r>
            </a:p>
            <a:p>
              <a:pPr eaLnBrk="1" fontAlgn="auto" hangingPunct="1">
                <a:spcBef>
                  <a:spcPct val="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None/>
                <a:defRPr/>
              </a:pPr>
              <a:r>
                <a:rPr lang="en-US" altLang="en-US" sz="5978" b="1" dirty="0">
                  <a:solidFill>
                    <a:schemeClr val="tx1"/>
                  </a:solidFill>
                  <a:latin typeface="Times New Roman" panose="02020603050405020304" pitchFamily="18" charset="0"/>
                </a:rPr>
                <a:t>  42</a:t>
              </a:r>
            </a:p>
            <a:p>
              <a:pPr eaLnBrk="1" fontAlgn="auto" hangingPunct="1">
                <a:spcBef>
                  <a:spcPct val="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None/>
                <a:defRPr/>
              </a:pPr>
              <a:r>
                <a:rPr lang="en-US" altLang="en-US" sz="5978" b="1" dirty="0">
                  <a:solidFill>
                    <a:schemeClr val="tx1"/>
                  </a:solidFill>
                  <a:latin typeface="Times New Roman" panose="02020603050405020304" pitchFamily="18" charset="0"/>
                </a:rPr>
                <a:t>    0</a:t>
              </a:r>
            </a:p>
          </p:txBody>
        </p:sp>
        <p:sp>
          <p:nvSpPr>
            <p:cNvPr id="17411" name="Line 3">
              <a:extLst>
                <a:ext uri="{FF2B5EF4-FFF2-40B4-BE49-F238E27FC236}">
                  <a16:creationId xmlns="" xmlns:a16="http://schemas.microsoft.com/office/drawing/2014/main" id="{A5EE56EF-45A2-47C3-88B3-64033D36736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62088" y="2573338"/>
              <a:ext cx="0" cy="12065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lIns="124917" tIns="62459" rIns="124917" bIns="62459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vi-VN" sz="1582">
                <a:latin typeface="+mn-lt"/>
              </a:endParaRPr>
            </a:p>
          </p:txBody>
        </p:sp>
        <p:sp>
          <p:nvSpPr>
            <p:cNvPr id="17412" name="Line 4">
              <a:extLst>
                <a:ext uri="{FF2B5EF4-FFF2-40B4-BE49-F238E27FC236}">
                  <a16:creationId xmlns="" xmlns:a16="http://schemas.microsoft.com/office/drawing/2014/main" id="{4E616566-DE86-4C93-B48D-E0385BC6ACA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62088" y="3378200"/>
              <a:ext cx="1220787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lIns="124917" tIns="62459" rIns="124917" bIns="62459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vi-VN" sz="1582">
                <a:latin typeface="+mn-lt"/>
              </a:endParaRPr>
            </a:p>
          </p:txBody>
        </p:sp>
        <p:sp>
          <p:nvSpPr>
            <p:cNvPr id="17413" name="Line 5">
              <a:extLst>
                <a:ext uri="{FF2B5EF4-FFF2-40B4-BE49-F238E27FC236}">
                  <a16:creationId xmlns="" xmlns:a16="http://schemas.microsoft.com/office/drawing/2014/main" id="{E746BC1F-936E-48C9-9EE9-4B9D376E6A0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36691" y="4248150"/>
              <a:ext cx="854075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lIns="124917" tIns="62459" rIns="124917" bIns="62459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vi-VN" sz="1582">
                <a:latin typeface="+mn-lt"/>
              </a:endParaRPr>
            </a:p>
          </p:txBody>
        </p:sp>
        <p:sp>
          <p:nvSpPr>
            <p:cNvPr id="17414" name="Line 6">
              <a:extLst>
                <a:ext uri="{FF2B5EF4-FFF2-40B4-BE49-F238E27FC236}">
                  <a16:creationId xmlns="" xmlns:a16="http://schemas.microsoft.com/office/drawing/2014/main" id="{65975300-4A32-4864-9EAC-A18EE8CCA4E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65149" y="6019750"/>
              <a:ext cx="85248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lIns="124917" tIns="62459" rIns="124917" bIns="62459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vi-VN" sz="1582">
                <a:latin typeface="+mn-lt"/>
              </a:endParaRPr>
            </a:p>
          </p:txBody>
        </p:sp>
      </p:grpSp>
      <p:grpSp>
        <p:nvGrpSpPr>
          <p:cNvPr id="2" name="Group 1">
            <a:extLst>
              <a:ext uri="{FF2B5EF4-FFF2-40B4-BE49-F238E27FC236}">
                <a16:creationId xmlns="" xmlns:a16="http://schemas.microsoft.com/office/drawing/2014/main" id="{8C384EE8-4921-48F9-846A-D51B3EA3AA17}"/>
              </a:ext>
            </a:extLst>
          </p:cNvPr>
          <p:cNvGrpSpPr/>
          <p:nvPr/>
        </p:nvGrpSpPr>
        <p:grpSpPr>
          <a:xfrm>
            <a:off x="4208534" y="1613097"/>
            <a:ext cx="4876800" cy="4725988"/>
            <a:chOff x="3232151" y="2466827"/>
            <a:chExt cx="4876800" cy="4725988"/>
          </a:xfrm>
        </p:grpSpPr>
        <p:sp>
          <p:nvSpPr>
            <p:cNvPr id="17415" name="Text Box 7">
              <a:extLst>
                <a:ext uri="{FF2B5EF4-FFF2-40B4-BE49-F238E27FC236}">
                  <a16:creationId xmlns="" xmlns:a16="http://schemas.microsoft.com/office/drawing/2014/main" id="{A13245D7-54BC-4C6F-9356-A67D7B6001A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232151" y="2466827"/>
              <a:ext cx="4876800" cy="4725988"/>
            </a:xfrm>
            <a:prstGeom prst="rect">
              <a:avLst/>
            </a:prstGeom>
            <a:noFill/>
            <a:ln>
              <a:noFill/>
            </a:ln>
          </p:spPr>
          <p:txBody>
            <a:bodyPr lIns="124917" tIns="62459" rIns="124917" bIns="62459">
              <a:spAutoFit/>
            </a:bodyPr>
            <a:lstStyle>
              <a:lvl1pPr>
                <a:spcBef>
                  <a:spcPct val="20000"/>
                </a:spcBef>
                <a:buClr>
                  <a:schemeClr val="accent1"/>
                </a:buClr>
                <a:buSzPct val="100000"/>
                <a:buFont typeface="Symbol" panose="05050102010706020507" pitchFamily="18" charset="2"/>
                <a:buChar char=""/>
                <a:defRPr sz="3700">
                  <a:solidFill>
                    <a:schemeClr val="tx2"/>
                  </a:solidFill>
                  <a:latin typeface="Candara" panose="020E0502030303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100000"/>
                <a:buFont typeface="Symbol" panose="05050102010706020507" pitchFamily="18" charset="2"/>
                <a:buChar char=""/>
                <a:defRPr sz="3400">
                  <a:solidFill>
                    <a:schemeClr val="tx2"/>
                  </a:solidFill>
                  <a:latin typeface="Candara" panose="020E0502030303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100000"/>
                <a:buFont typeface="Symbol" panose="05050102010706020507" pitchFamily="18" charset="2"/>
                <a:buChar char=""/>
                <a:defRPr sz="3100">
                  <a:solidFill>
                    <a:schemeClr val="tx2"/>
                  </a:solidFill>
                  <a:latin typeface="Candara" panose="020E0502030303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1"/>
                </a:buClr>
                <a:buSzPct val="100000"/>
                <a:buFont typeface="Symbol" panose="05050102010706020507" pitchFamily="18" charset="2"/>
                <a:buChar char=""/>
                <a:defRPr sz="2800">
                  <a:solidFill>
                    <a:schemeClr val="tx2"/>
                  </a:solidFill>
                  <a:latin typeface="Candara" panose="020E0502030303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SzPct val="100000"/>
                <a:buFont typeface="Symbol" panose="05050102010706020507" pitchFamily="18" charset="2"/>
                <a:buChar char=""/>
                <a:defRPr sz="2500">
                  <a:solidFill>
                    <a:schemeClr val="tx2"/>
                  </a:solidFill>
                  <a:latin typeface="Candara" panose="020E0502030303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100000"/>
                <a:buFont typeface="Symbol" panose="05050102010706020507" pitchFamily="18" charset="2"/>
                <a:buChar char=""/>
                <a:defRPr sz="2500">
                  <a:solidFill>
                    <a:schemeClr val="tx2"/>
                  </a:solidFill>
                  <a:latin typeface="Candara" panose="020E0502030303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100000"/>
                <a:buFont typeface="Symbol" panose="05050102010706020507" pitchFamily="18" charset="2"/>
                <a:buChar char=""/>
                <a:defRPr sz="2500">
                  <a:solidFill>
                    <a:schemeClr val="tx2"/>
                  </a:solidFill>
                  <a:latin typeface="Candara" panose="020E0502030303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100000"/>
                <a:buFont typeface="Symbol" panose="05050102010706020507" pitchFamily="18" charset="2"/>
                <a:buChar char=""/>
                <a:defRPr sz="2500">
                  <a:solidFill>
                    <a:schemeClr val="tx2"/>
                  </a:solidFill>
                  <a:latin typeface="Candara" panose="020E0502030303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100000"/>
                <a:buFont typeface="Symbol" panose="05050102010706020507" pitchFamily="18" charset="2"/>
                <a:buChar char=""/>
                <a:defRPr sz="2500">
                  <a:solidFill>
                    <a:schemeClr val="tx2"/>
                  </a:solidFill>
                  <a:latin typeface="Candara" panose="020E0502030303020204" pitchFamily="34" charset="0"/>
                </a:defRPr>
              </a:lvl9pPr>
            </a:lstStyle>
            <a:p>
              <a:pPr eaLnBrk="1" fontAlgn="auto" hangingPunct="1">
                <a:spcBef>
                  <a:spcPct val="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None/>
                <a:defRPr/>
              </a:pPr>
              <a:r>
                <a:rPr lang="en-US" altLang="en-US" sz="5978" b="1" dirty="0">
                  <a:solidFill>
                    <a:srgbClr val="CC0066"/>
                  </a:solidFill>
                  <a:latin typeface="Times New Roman" panose="02020603050405020304" pitchFamily="18" charset="0"/>
                </a:rPr>
                <a:t>779 18</a:t>
              </a:r>
            </a:p>
            <a:p>
              <a:pPr eaLnBrk="1" fontAlgn="auto" hangingPunct="1">
                <a:spcBef>
                  <a:spcPct val="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None/>
                <a:defRPr/>
              </a:pPr>
              <a:r>
                <a:rPr lang="en-US" altLang="en-US" sz="5978" b="1" dirty="0">
                  <a:solidFill>
                    <a:srgbClr val="CC0066"/>
                  </a:solidFill>
                  <a:latin typeface="Times New Roman" panose="02020603050405020304" pitchFamily="18" charset="0"/>
                </a:rPr>
                <a:t>72   43</a:t>
              </a:r>
            </a:p>
            <a:p>
              <a:pPr eaLnBrk="1" fontAlgn="auto" hangingPunct="1">
                <a:spcBef>
                  <a:spcPct val="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None/>
                <a:defRPr/>
              </a:pPr>
              <a:r>
                <a:rPr lang="en-US" altLang="en-US" sz="5978" b="1" dirty="0">
                  <a:solidFill>
                    <a:srgbClr val="CC0066"/>
                  </a:solidFill>
                  <a:latin typeface="Times New Roman" panose="02020603050405020304" pitchFamily="18" charset="0"/>
                </a:rPr>
                <a:t>  59</a:t>
              </a:r>
            </a:p>
            <a:p>
              <a:pPr eaLnBrk="1" fontAlgn="auto" hangingPunct="1">
                <a:spcBef>
                  <a:spcPct val="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None/>
                <a:defRPr/>
              </a:pPr>
              <a:r>
                <a:rPr lang="en-US" altLang="en-US" sz="5978" b="1" dirty="0">
                  <a:solidFill>
                    <a:srgbClr val="CC0066"/>
                  </a:solidFill>
                  <a:latin typeface="Times New Roman" panose="02020603050405020304" pitchFamily="18" charset="0"/>
                </a:rPr>
                <a:t>  54</a:t>
              </a:r>
            </a:p>
            <a:p>
              <a:pPr eaLnBrk="1" fontAlgn="auto" hangingPunct="1">
                <a:spcBef>
                  <a:spcPct val="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None/>
                <a:defRPr/>
              </a:pPr>
              <a:r>
                <a:rPr lang="en-US" altLang="en-US" sz="5978" b="1" dirty="0">
                  <a:solidFill>
                    <a:srgbClr val="CC0066"/>
                  </a:solidFill>
                  <a:latin typeface="Times New Roman" panose="02020603050405020304" pitchFamily="18" charset="0"/>
                </a:rPr>
                <a:t>    5</a:t>
              </a:r>
            </a:p>
          </p:txBody>
        </p:sp>
        <p:sp>
          <p:nvSpPr>
            <p:cNvPr id="17416" name="Line 8">
              <a:extLst>
                <a:ext uri="{FF2B5EF4-FFF2-40B4-BE49-F238E27FC236}">
                  <a16:creationId xmlns="" xmlns:a16="http://schemas.microsoft.com/office/drawing/2014/main" id="{021C79AC-8AC1-41BD-BD31-BACBE05E87A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606925" y="2654300"/>
              <a:ext cx="0" cy="12065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lIns="124917" tIns="62459" rIns="124917" bIns="62459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vi-VN" sz="1582">
                <a:latin typeface="+mn-lt"/>
              </a:endParaRPr>
            </a:p>
          </p:txBody>
        </p:sp>
        <p:sp>
          <p:nvSpPr>
            <p:cNvPr id="17417" name="Line 9">
              <a:extLst>
                <a:ext uri="{FF2B5EF4-FFF2-40B4-BE49-F238E27FC236}">
                  <a16:creationId xmlns="" xmlns:a16="http://schemas.microsoft.com/office/drawing/2014/main" id="{6C8E7A0A-3253-47AA-B973-51E84A84338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633913" y="3355975"/>
              <a:ext cx="109696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lIns="124917" tIns="62459" rIns="124917" bIns="62459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vi-VN" sz="1582">
                <a:latin typeface="+mn-lt"/>
              </a:endParaRPr>
            </a:p>
          </p:txBody>
        </p:sp>
        <p:sp>
          <p:nvSpPr>
            <p:cNvPr id="17418" name="Line 10">
              <a:extLst>
                <a:ext uri="{FF2B5EF4-FFF2-40B4-BE49-F238E27FC236}">
                  <a16:creationId xmlns="" xmlns:a16="http://schemas.microsoft.com/office/drawing/2014/main" id="{646515EB-F6F0-437E-93D2-40D6FD50F29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330575" y="4244975"/>
              <a:ext cx="73183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lIns="124917" tIns="62459" rIns="124917" bIns="62459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vi-VN" sz="1582">
                <a:latin typeface="+mn-lt"/>
              </a:endParaRPr>
            </a:p>
          </p:txBody>
        </p:sp>
        <p:sp>
          <p:nvSpPr>
            <p:cNvPr id="17419" name="Line 11">
              <a:extLst>
                <a:ext uri="{FF2B5EF4-FFF2-40B4-BE49-F238E27FC236}">
                  <a16:creationId xmlns="" xmlns:a16="http://schemas.microsoft.com/office/drawing/2014/main" id="{D64CECDC-40F6-4FC2-A3EC-01D5D4E72FF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695700" y="5307013"/>
              <a:ext cx="73183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lIns="124917" tIns="62459" rIns="124917" bIns="62459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vi-VN" sz="1582">
                <a:latin typeface="+mn-lt"/>
              </a:endParaRPr>
            </a:p>
          </p:txBody>
        </p:sp>
      </p:grpSp>
      <p:sp>
        <p:nvSpPr>
          <p:cNvPr id="17420" name="Text Box 12">
            <a:extLst>
              <a:ext uri="{FF2B5EF4-FFF2-40B4-BE49-F238E27FC236}">
                <a16:creationId xmlns="" xmlns:a16="http://schemas.microsoft.com/office/drawing/2014/main" id="{9B5FECAE-1844-4BE5-AB5C-E37FF74F578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51339" y="2088964"/>
            <a:ext cx="5607843" cy="1603465"/>
          </a:xfrm>
          <a:prstGeom prst="rect">
            <a:avLst/>
          </a:prstGeom>
          <a:noFill/>
          <a:ln>
            <a:noFill/>
          </a:ln>
        </p:spPr>
        <p:txBody>
          <a:bodyPr wrap="square" lIns="124917" tIns="62459" rIns="124917" bIns="62459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3700">
                <a:solidFill>
                  <a:schemeClr val="tx2"/>
                </a:solidFill>
                <a:latin typeface="Candara" panose="020E0502030303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3400">
                <a:solidFill>
                  <a:schemeClr val="tx2"/>
                </a:solidFill>
                <a:latin typeface="Candara" panose="020E0502030303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3100">
                <a:solidFill>
                  <a:schemeClr val="tx2"/>
                </a:solidFill>
                <a:latin typeface="Candara" panose="020E0502030303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800">
                <a:solidFill>
                  <a:schemeClr val="tx2"/>
                </a:solidFill>
                <a:latin typeface="Candara" panose="020E0502030303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9pPr>
          </a:lstStyle>
          <a:p>
            <a:pPr algn="just" eaLnBrk="1" fontAlgn="auto" hangingPunct="1">
              <a:spcBef>
                <a:spcPct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lang="en-US" altLang="en-US" sz="3200" b="1" dirty="0">
                <a:solidFill>
                  <a:schemeClr val="hlink"/>
                </a:solidFill>
                <a:latin typeface="Times New Roman" panose="02020603050405020304" pitchFamily="18" charset="0"/>
              </a:rPr>
              <a:t>So </a:t>
            </a:r>
            <a:r>
              <a:rPr lang="en-US" altLang="en-US" sz="3200" b="1" dirty="0" err="1">
                <a:solidFill>
                  <a:schemeClr val="hlink"/>
                </a:solidFill>
                <a:latin typeface="Times New Roman" panose="02020603050405020304" pitchFamily="18" charset="0"/>
              </a:rPr>
              <a:t>sánh</a:t>
            </a:r>
            <a:r>
              <a:rPr lang="en-US" altLang="en-US" sz="3200" b="1" dirty="0">
                <a:solidFill>
                  <a:schemeClr val="hlink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chemeClr val="hlink"/>
                </a:solidFill>
                <a:latin typeface="Times New Roman" panose="02020603050405020304" pitchFamily="18" charset="0"/>
              </a:rPr>
              <a:t>phép</a:t>
            </a:r>
            <a:r>
              <a:rPr lang="en-US" altLang="en-US" sz="3200" b="1" dirty="0">
                <a:solidFill>
                  <a:schemeClr val="hlink"/>
                </a:solidFill>
                <a:latin typeface="Times New Roman" panose="02020603050405020304" pitchFamily="18" charset="0"/>
              </a:rPr>
              <a:t> chia </a:t>
            </a:r>
            <a:r>
              <a:rPr lang="en-US" altLang="en-US" sz="3200" b="1" dirty="0">
                <a:solidFill>
                  <a:srgbClr val="6600CC"/>
                </a:solidFill>
                <a:latin typeface="Times New Roman" panose="02020603050405020304" pitchFamily="18" charset="0"/>
              </a:rPr>
              <a:t>672:21</a:t>
            </a:r>
            <a:r>
              <a:rPr lang="en-US" altLang="en-US" sz="3200" b="1" dirty="0">
                <a:solidFill>
                  <a:schemeClr val="hlink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chemeClr val="hlink"/>
                </a:solidFill>
                <a:latin typeface="Times New Roman" panose="02020603050405020304" pitchFamily="18" charset="0"/>
              </a:rPr>
              <a:t>và</a:t>
            </a:r>
            <a:r>
              <a:rPr lang="en-US" altLang="en-US" sz="3200" b="1" dirty="0">
                <a:solidFill>
                  <a:schemeClr val="hlink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chemeClr val="hlink"/>
                </a:solidFill>
                <a:latin typeface="Times New Roman" panose="02020603050405020304" pitchFamily="18" charset="0"/>
              </a:rPr>
              <a:t>phép</a:t>
            </a:r>
            <a:r>
              <a:rPr lang="en-US" altLang="en-US" sz="3200" b="1" dirty="0">
                <a:solidFill>
                  <a:schemeClr val="hlink"/>
                </a:solidFill>
                <a:latin typeface="Times New Roman" panose="02020603050405020304" pitchFamily="18" charset="0"/>
              </a:rPr>
              <a:t> chia 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779:18</a:t>
            </a:r>
            <a:r>
              <a:rPr lang="en-US" altLang="en-US" sz="3200" b="1" dirty="0">
                <a:solidFill>
                  <a:schemeClr val="hlink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chemeClr val="hlink"/>
                </a:solidFill>
                <a:latin typeface="Times New Roman" panose="02020603050405020304" pitchFamily="18" charset="0"/>
              </a:rPr>
              <a:t>có</a:t>
            </a:r>
            <a:r>
              <a:rPr lang="en-US" altLang="en-US" sz="3200" b="1" dirty="0">
                <a:solidFill>
                  <a:schemeClr val="hlink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chemeClr val="hlink"/>
                </a:solidFill>
                <a:latin typeface="Times New Roman" panose="02020603050405020304" pitchFamily="18" charset="0"/>
              </a:rPr>
              <a:t>điểm</a:t>
            </a:r>
            <a:r>
              <a:rPr lang="en-US" altLang="en-US" sz="3200" b="1" dirty="0">
                <a:solidFill>
                  <a:schemeClr val="hlink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chemeClr val="hlink"/>
                </a:solidFill>
                <a:latin typeface="Times New Roman" panose="02020603050405020304" pitchFamily="18" charset="0"/>
              </a:rPr>
              <a:t>gì</a:t>
            </a:r>
            <a:r>
              <a:rPr lang="en-US" altLang="en-US" sz="3200" b="1" dirty="0">
                <a:solidFill>
                  <a:schemeClr val="hlink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chemeClr val="hlink"/>
                </a:solidFill>
                <a:latin typeface="Times New Roman" panose="02020603050405020304" pitchFamily="18" charset="0"/>
              </a:rPr>
              <a:t>giống</a:t>
            </a:r>
            <a:r>
              <a:rPr lang="en-US" altLang="en-US" sz="3200" b="1" dirty="0">
                <a:solidFill>
                  <a:schemeClr val="hlink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chemeClr val="hlink"/>
                </a:solidFill>
                <a:latin typeface="Times New Roman" panose="02020603050405020304" pitchFamily="18" charset="0"/>
              </a:rPr>
              <a:t>và</a:t>
            </a:r>
            <a:r>
              <a:rPr lang="en-US" altLang="en-US" sz="3200" b="1" dirty="0">
                <a:solidFill>
                  <a:schemeClr val="hlink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chemeClr val="hlink"/>
                </a:solidFill>
                <a:latin typeface="Times New Roman" panose="02020603050405020304" pitchFamily="18" charset="0"/>
              </a:rPr>
              <a:t>khác</a:t>
            </a:r>
            <a:r>
              <a:rPr lang="en-US" altLang="en-US" sz="3200" b="1" dirty="0">
                <a:solidFill>
                  <a:schemeClr val="hlink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chemeClr val="hlink"/>
                </a:solidFill>
                <a:latin typeface="Times New Roman" panose="02020603050405020304" pitchFamily="18" charset="0"/>
              </a:rPr>
              <a:t>nhau</a:t>
            </a:r>
            <a:r>
              <a:rPr lang="en-US" altLang="en-US" sz="3200" b="1" dirty="0">
                <a:solidFill>
                  <a:schemeClr val="hlink"/>
                </a:solidFill>
                <a:latin typeface="Times New Roman" panose="02020603050405020304" pitchFamily="18" charset="0"/>
              </a:rPr>
              <a:t>?</a:t>
            </a:r>
            <a:endParaRPr lang="en-US" altLang="en-US" sz="3200" b="1" dirty="0">
              <a:solidFill>
                <a:schemeClr val="tx1"/>
              </a:solidFill>
              <a:latin typeface=".VnTime" pitchFamily="34" charset="0"/>
            </a:endParaRPr>
          </a:p>
        </p:txBody>
      </p:sp>
      <p:sp>
        <p:nvSpPr>
          <p:cNvPr id="17421" name="Text Box 13">
            <a:extLst>
              <a:ext uri="{FF2B5EF4-FFF2-40B4-BE49-F238E27FC236}">
                <a16:creationId xmlns="" xmlns:a16="http://schemas.microsoft.com/office/drawing/2014/main" id="{99CE8B2B-CBE6-4BBA-A5B7-A218B4ABCE5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7800" y="6726046"/>
            <a:ext cx="14385925" cy="1111023"/>
          </a:xfrm>
          <a:prstGeom prst="rect">
            <a:avLst/>
          </a:prstGeom>
          <a:noFill/>
          <a:ln>
            <a:noFill/>
          </a:ln>
        </p:spPr>
        <p:txBody>
          <a:bodyPr lIns="124917" tIns="62459" rIns="124917" bIns="62459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3700">
                <a:solidFill>
                  <a:schemeClr val="tx2"/>
                </a:solidFill>
                <a:latin typeface="Candara" panose="020E0502030303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3400">
                <a:solidFill>
                  <a:schemeClr val="tx2"/>
                </a:solidFill>
                <a:latin typeface="Candara" panose="020E0502030303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3100">
                <a:solidFill>
                  <a:schemeClr val="tx2"/>
                </a:solidFill>
                <a:latin typeface="Candara" panose="020E0502030303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800">
                <a:solidFill>
                  <a:schemeClr val="tx2"/>
                </a:solidFill>
                <a:latin typeface="Candara" panose="020E0502030303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9pPr>
          </a:lstStyle>
          <a:p>
            <a:pPr eaLnBrk="1" fontAlgn="auto" hangingPunct="1">
              <a:spcBef>
                <a:spcPct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lang="en-US" altLang="en-US" sz="3200" b="1" dirty="0" err="1">
                <a:solidFill>
                  <a:schemeClr val="tx1"/>
                </a:solidFill>
                <a:latin typeface="Times New Roman" panose="02020603050405020304" pitchFamily="18" charset="0"/>
              </a:rPr>
              <a:t>Giống</a:t>
            </a:r>
            <a:endParaRPr lang="en-US" altLang="en-US" sz="3200" b="1" dirty="0">
              <a:solidFill>
                <a:schemeClr val="tx1"/>
              </a:solidFill>
              <a:latin typeface="Times New Roman" panose="02020603050405020304" pitchFamily="18" charset="0"/>
            </a:endParaRPr>
          </a:p>
          <a:p>
            <a:pPr eaLnBrk="1" fontAlgn="auto" hangingPunct="1">
              <a:spcBef>
                <a:spcPct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lang="en-US" altLang="en-US" sz="3200" b="1" dirty="0" err="1">
                <a:solidFill>
                  <a:srgbClr val="000099"/>
                </a:solidFill>
                <a:latin typeface="Times New Roman" panose="02020603050405020304" pitchFamily="18" charset="0"/>
              </a:rPr>
              <a:t>Cả</a:t>
            </a:r>
            <a:r>
              <a:rPr lang="en-US" altLang="en-US" sz="3200" b="1" dirty="0">
                <a:solidFill>
                  <a:srgbClr val="000099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99"/>
                </a:solidFill>
                <a:latin typeface="Times New Roman" panose="02020603050405020304" pitchFamily="18" charset="0"/>
              </a:rPr>
              <a:t>hai</a:t>
            </a:r>
            <a:r>
              <a:rPr lang="en-US" altLang="en-US" sz="3200" b="1" dirty="0">
                <a:solidFill>
                  <a:srgbClr val="000099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99"/>
                </a:solidFill>
                <a:latin typeface="Times New Roman" panose="02020603050405020304" pitchFamily="18" charset="0"/>
              </a:rPr>
              <a:t>phép</a:t>
            </a:r>
            <a:r>
              <a:rPr lang="en-US" altLang="en-US" sz="3200" b="1" dirty="0">
                <a:solidFill>
                  <a:srgbClr val="000099"/>
                </a:solidFill>
                <a:latin typeface="Times New Roman" panose="02020603050405020304" pitchFamily="18" charset="0"/>
              </a:rPr>
              <a:t> chia </a:t>
            </a:r>
            <a:r>
              <a:rPr lang="en-US" altLang="en-US" sz="3200" b="1" dirty="0" err="1">
                <a:solidFill>
                  <a:srgbClr val="000099"/>
                </a:solidFill>
                <a:latin typeface="Times New Roman" panose="02020603050405020304" pitchFamily="18" charset="0"/>
              </a:rPr>
              <a:t>đều</a:t>
            </a:r>
            <a:r>
              <a:rPr lang="en-US" altLang="en-US" sz="3200" b="1" dirty="0">
                <a:solidFill>
                  <a:srgbClr val="000099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99"/>
                </a:solidFill>
                <a:latin typeface="Times New Roman" panose="02020603050405020304" pitchFamily="18" charset="0"/>
              </a:rPr>
              <a:t>là</a:t>
            </a:r>
            <a:r>
              <a:rPr lang="en-US" altLang="en-US" sz="3200" b="1" dirty="0">
                <a:solidFill>
                  <a:srgbClr val="000099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99"/>
                </a:solidFill>
                <a:latin typeface="Times New Roman" panose="02020603050405020304" pitchFamily="18" charset="0"/>
              </a:rPr>
              <a:t>phép</a:t>
            </a:r>
            <a:r>
              <a:rPr lang="en-US" altLang="en-US" sz="3200" b="1" dirty="0">
                <a:solidFill>
                  <a:srgbClr val="000099"/>
                </a:solidFill>
                <a:latin typeface="Times New Roman" panose="02020603050405020304" pitchFamily="18" charset="0"/>
              </a:rPr>
              <a:t> chia </a:t>
            </a:r>
            <a:r>
              <a:rPr lang="en-US" altLang="en-US" sz="3200" b="1" dirty="0" err="1">
                <a:solidFill>
                  <a:srgbClr val="000099"/>
                </a:solidFill>
                <a:latin typeface="Times New Roman" panose="02020603050405020304" pitchFamily="18" charset="0"/>
              </a:rPr>
              <a:t>cho</a:t>
            </a:r>
            <a:r>
              <a:rPr lang="en-US" altLang="en-US" sz="3200" b="1" dirty="0">
                <a:solidFill>
                  <a:srgbClr val="000099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99"/>
                </a:solidFill>
                <a:latin typeface="Times New Roman" panose="02020603050405020304" pitchFamily="18" charset="0"/>
              </a:rPr>
              <a:t>số</a:t>
            </a:r>
            <a:r>
              <a:rPr lang="en-US" altLang="en-US" sz="3200" b="1" dirty="0">
                <a:solidFill>
                  <a:srgbClr val="000099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99"/>
                </a:solidFill>
                <a:latin typeface="Times New Roman" panose="02020603050405020304" pitchFamily="18" charset="0"/>
              </a:rPr>
              <a:t>có</a:t>
            </a:r>
            <a:r>
              <a:rPr lang="en-US" altLang="en-US" sz="3200" b="1" dirty="0">
                <a:solidFill>
                  <a:srgbClr val="000099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99"/>
                </a:solidFill>
                <a:latin typeface="Times New Roman" panose="02020603050405020304" pitchFamily="18" charset="0"/>
              </a:rPr>
              <a:t>hai</a:t>
            </a:r>
            <a:r>
              <a:rPr lang="en-US" altLang="en-US" sz="3200" b="1" dirty="0">
                <a:solidFill>
                  <a:srgbClr val="000099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99"/>
                </a:solidFill>
                <a:latin typeface="Times New Roman" panose="02020603050405020304" pitchFamily="18" charset="0"/>
              </a:rPr>
              <a:t>chữ</a:t>
            </a:r>
            <a:r>
              <a:rPr lang="en-US" altLang="en-US" sz="3200" b="1" dirty="0">
                <a:solidFill>
                  <a:srgbClr val="000099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99"/>
                </a:solidFill>
                <a:latin typeface="Times New Roman" panose="02020603050405020304" pitchFamily="18" charset="0"/>
              </a:rPr>
              <a:t>số</a:t>
            </a:r>
            <a:endParaRPr lang="en-US" altLang="en-US" sz="3200" dirty="0">
              <a:solidFill>
                <a:srgbClr val="000099"/>
              </a:solidFill>
              <a:latin typeface=".VnTime" pitchFamily="34" charset="0"/>
            </a:endParaRPr>
          </a:p>
        </p:txBody>
      </p:sp>
      <p:sp>
        <p:nvSpPr>
          <p:cNvPr id="17422" name="Text Box 14">
            <a:extLst>
              <a:ext uri="{FF2B5EF4-FFF2-40B4-BE49-F238E27FC236}">
                <a16:creationId xmlns="" xmlns:a16="http://schemas.microsoft.com/office/drawing/2014/main" id="{A1050DD9-6110-4350-BDE2-BA1DEC71053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3237" y="5911482"/>
            <a:ext cx="14223925" cy="1603465"/>
          </a:xfrm>
          <a:prstGeom prst="rect">
            <a:avLst/>
          </a:prstGeom>
          <a:noFill/>
          <a:ln>
            <a:noFill/>
          </a:ln>
        </p:spPr>
        <p:txBody>
          <a:bodyPr wrap="square" lIns="124917" tIns="62459" rIns="124917" bIns="62459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3700">
                <a:solidFill>
                  <a:schemeClr val="tx2"/>
                </a:solidFill>
                <a:latin typeface="Candara" panose="020E0502030303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3400">
                <a:solidFill>
                  <a:schemeClr val="tx2"/>
                </a:solidFill>
                <a:latin typeface="Candara" panose="020E0502030303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3100">
                <a:solidFill>
                  <a:schemeClr val="tx2"/>
                </a:solidFill>
                <a:latin typeface="Candara" panose="020E0502030303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800">
                <a:solidFill>
                  <a:schemeClr val="tx2"/>
                </a:solidFill>
                <a:latin typeface="Candara" panose="020E0502030303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9pPr>
          </a:lstStyle>
          <a:p>
            <a:pPr algn="just" eaLnBrk="1" fontAlgn="auto" hangingPunct="1">
              <a:spcBef>
                <a:spcPct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lang="en-US" altLang="en-US" sz="3200" b="1" dirty="0" err="1">
                <a:solidFill>
                  <a:schemeClr val="tx1"/>
                </a:solidFill>
                <a:latin typeface="Times New Roman" panose="02020603050405020304" pitchFamily="18" charset="0"/>
              </a:rPr>
              <a:t>Khác</a:t>
            </a:r>
            <a:r>
              <a:rPr lang="en-US" altLang="en-US" sz="3200" b="1" dirty="0">
                <a:solidFill>
                  <a:schemeClr val="tx1"/>
                </a:solidFill>
                <a:latin typeface="Times New Roman" panose="02020603050405020304" pitchFamily="18" charset="0"/>
              </a:rPr>
              <a:t> </a:t>
            </a:r>
          </a:p>
          <a:p>
            <a:pPr algn="just" eaLnBrk="1" fontAlgn="auto" hangingPunct="1">
              <a:spcBef>
                <a:spcPct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lang="en-US" altLang="en-US" sz="3200" b="1" dirty="0" err="1">
                <a:solidFill>
                  <a:srgbClr val="000099"/>
                </a:solidFill>
                <a:latin typeface="Times New Roman" panose="02020603050405020304" pitchFamily="18" charset="0"/>
              </a:rPr>
              <a:t>Phép</a:t>
            </a:r>
            <a:r>
              <a:rPr lang="en-US" altLang="en-US" sz="3200" b="1" dirty="0">
                <a:solidFill>
                  <a:srgbClr val="000099"/>
                </a:solidFill>
                <a:latin typeface="Times New Roman" panose="02020603050405020304" pitchFamily="18" charset="0"/>
              </a:rPr>
              <a:t> chia </a:t>
            </a:r>
            <a:r>
              <a: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672:21</a:t>
            </a:r>
            <a:r>
              <a:rPr lang="en-US" altLang="en-US" sz="3200" b="1" dirty="0">
                <a:solidFill>
                  <a:schemeClr val="folHlink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99"/>
                </a:solidFill>
                <a:latin typeface="Times New Roman" panose="02020603050405020304" pitchFamily="18" charset="0"/>
              </a:rPr>
              <a:t>là</a:t>
            </a:r>
            <a:r>
              <a:rPr lang="en-US" altLang="en-US" sz="3200" b="1" dirty="0">
                <a:solidFill>
                  <a:schemeClr val="folHlink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70C0"/>
                </a:solidFill>
                <a:latin typeface="Times New Roman" panose="02020603050405020304" pitchFamily="18" charset="0"/>
              </a:rPr>
              <a:t>phép</a:t>
            </a:r>
            <a:r>
              <a:rPr lang="en-US" altLang="en-US" sz="3200" b="1" dirty="0">
                <a:solidFill>
                  <a:srgbClr val="0070C0"/>
                </a:solidFill>
                <a:latin typeface="Times New Roman" panose="02020603050405020304" pitchFamily="18" charset="0"/>
              </a:rPr>
              <a:t> chia </a:t>
            </a:r>
            <a:r>
              <a:rPr lang="en-US" altLang="en-US" sz="3200" b="1" dirty="0" err="1">
                <a:solidFill>
                  <a:srgbClr val="0070C0"/>
                </a:solidFill>
                <a:latin typeface="Times New Roman" panose="02020603050405020304" pitchFamily="18" charset="0"/>
              </a:rPr>
              <a:t>hết</a:t>
            </a:r>
            <a:r>
              <a:rPr lang="en-US" altLang="en-US" sz="3200" b="1" dirty="0">
                <a:solidFill>
                  <a:srgbClr val="0070C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99"/>
                </a:solidFill>
                <a:latin typeface="Times New Roman" panose="02020603050405020304" pitchFamily="18" charset="0"/>
              </a:rPr>
              <a:t>có</a:t>
            </a:r>
            <a:r>
              <a:rPr lang="en-US" altLang="en-US" sz="3200" b="1" dirty="0">
                <a:solidFill>
                  <a:schemeClr val="folHlink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70C0"/>
                </a:solidFill>
                <a:latin typeface="Times New Roman" panose="02020603050405020304" pitchFamily="18" charset="0"/>
              </a:rPr>
              <a:t>số</a:t>
            </a:r>
            <a:r>
              <a:rPr lang="en-US" altLang="en-US" sz="3200" b="1" dirty="0">
                <a:solidFill>
                  <a:srgbClr val="0070C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70C0"/>
                </a:solidFill>
                <a:latin typeface="Times New Roman" panose="02020603050405020304" pitchFamily="18" charset="0"/>
              </a:rPr>
              <a:t>dư</a:t>
            </a:r>
            <a:r>
              <a:rPr lang="en-US" altLang="en-US" sz="3200" b="1" dirty="0">
                <a:solidFill>
                  <a:srgbClr val="0070C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99"/>
                </a:solidFill>
                <a:latin typeface="Times New Roman" panose="02020603050405020304" pitchFamily="18" charset="0"/>
              </a:rPr>
              <a:t>bằng</a:t>
            </a:r>
            <a:r>
              <a:rPr lang="en-US" altLang="en-US" sz="3200" b="1" dirty="0">
                <a:solidFill>
                  <a:schemeClr val="folHlink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0</a:t>
            </a:r>
            <a:r>
              <a:rPr lang="en-US" altLang="en-US" sz="3200" b="1" dirty="0">
                <a:solidFill>
                  <a:schemeClr val="folHlink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99"/>
                </a:solidFill>
                <a:latin typeface="Times New Roman" panose="02020603050405020304" pitchFamily="18" charset="0"/>
              </a:rPr>
              <a:t>còn</a:t>
            </a:r>
            <a:r>
              <a:rPr lang="en-US" altLang="en-US" sz="3200" b="1" dirty="0">
                <a:solidFill>
                  <a:srgbClr val="000099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99"/>
                </a:solidFill>
                <a:latin typeface="Times New Roman" panose="02020603050405020304" pitchFamily="18" charset="0"/>
              </a:rPr>
              <a:t>phép</a:t>
            </a:r>
            <a:r>
              <a:rPr lang="en-US" altLang="en-US" sz="3200" b="1" dirty="0">
                <a:solidFill>
                  <a:srgbClr val="000099"/>
                </a:solidFill>
                <a:latin typeface="Times New Roman" panose="02020603050405020304" pitchFamily="18" charset="0"/>
              </a:rPr>
              <a:t> chia </a:t>
            </a:r>
            <a:r>
              <a: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779:18 </a:t>
            </a:r>
            <a:r>
              <a:rPr lang="en-US" altLang="en-US" sz="3200" b="1" dirty="0" err="1">
                <a:solidFill>
                  <a:srgbClr val="000099"/>
                </a:solidFill>
                <a:latin typeface="Times New Roman" panose="02020603050405020304" pitchFamily="18" charset="0"/>
              </a:rPr>
              <a:t>là</a:t>
            </a:r>
            <a:r>
              <a:rPr lang="en-US" altLang="en-US" sz="3200" b="1" dirty="0">
                <a:solidFill>
                  <a:schemeClr val="folHlink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70C0"/>
                </a:solidFill>
                <a:latin typeface="Times New Roman" panose="02020603050405020304" pitchFamily="18" charset="0"/>
              </a:rPr>
              <a:t>phép</a:t>
            </a:r>
            <a:r>
              <a:rPr lang="en-US" altLang="en-US" sz="3200" b="1" dirty="0">
                <a:solidFill>
                  <a:srgbClr val="0070C0"/>
                </a:solidFill>
                <a:latin typeface="Times New Roman" panose="02020603050405020304" pitchFamily="18" charset="0"/>
              </a:rPr>
              <a:t> chia </a:t>
            </a:r>
            <a:r>
              <a:rPr lang="en-US" altLang="en-US" sz="3200" b="1" dirty="0" err="1">
                <a:solidFill>
                  <a:srgbClr val="0070C0"/>
                </a:solidFill>
                <a:latin typeface="Times New Roman" panose="02020603050405020304" pitchFamily="18" charset="0"/>
              </a:rPr>
              <a:t>có</a:t>
            </a:r>
            <a:r>
              <a:rPr lang="en-US" altLang="en-US" sz="3200" b="1" dirty="0">
                <a:solidFill>
                  <a:srgbClr val="0070C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70C0"/>
                </a:solidFill>
                <a:latin typeface="Times New Roman" panose="02020603050405020304" pitchFamily="18" charset="0"/>
              </a:rPr>
              <a:t>dư</a:t>
            </a:r>
            <a:r>
              <a:rPr lang="en-US" altLang="en-US" sz="3200" b="1" dirty="0">
                <a:solidFill>
                  <a:srgbClr val="000099"/>
                </a:solidFill>
                <a:latin typeface="Times New Roman" panose="02020603050405020304" pitchFamily="18" charset="0"/>
              </a:rPr>
              <a:t>,</a:t>
            </a:r>
            <a:r>
              <a:rPr lang="en-US" altLang="en-US" sz="3200" b="1" dirty="0">
                <a:solidFill>
                  <a:schemeClr val="folHlink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70C0"/>
                </a:solidFill>
                <a:latin typeface="Times New Roman" panose="02020603050405020304" pitchFamily="18" charset="0"/>
              </a:rPr>
              <a:t>số</a:t>
            </a:r>
            <a:r>
              <a:rPr lang="en-US" altLang="en-US" sz="3200" b="1" dirty="0">
                <a:solidFill>
                  <a:srgbClr val="0070C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70C0"/>
                </a:solidFill>
                <a:latin typeface="Times New Roman" panose="02020603050405020304" pitchFamily="18" charset="0"/>
              </a:rPr>
              <a:t>dư</a:t>
            </a:r>
            <a:r>
              <a:rPr lang="en-US" altLang="en-US" sz="3200" b="1" dirty="0">
                <a:solidFill>
                  <a:srgbClr val="0070C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99"/>
                </a:solidFill>
                <a:latin typeface="Times New Roman" panose="02020603050405020304" pitchFamily="18" charset="0"/>
              </a:rPr>
              <a:t>bằng</a:t>
            </a:r>
            <a:r>
              <a:rPr lang="en-US" altLang="en-US" sz="3200" b="1" dirty="0">
                <a:solidFill>
                  <a:srgbClr val="000099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5</a:t>
            </a:r>
            <a:endParaRPr lang="en-US" altLang="en-US" sz="3200" dirty="0">
              <a:solidFill>
                <a:srgbClr val="FF0000"/>
              </a:solidFill>
              <a:latin typeface=".VnTime" pitchFamily="34" charset="0"/>
            </a:endParaRPr>
          </a:p>
        </p:txBody>
      </p:sp>
      <p:sp>
        <p:nvSpPr>
          <p:cNvPr id="18" name="Rectangle 12">
            <a:extLst>
              <a:ext uri="{FF2B5EF4-FFF2-40B4-BE49-F238E27FC236}">
                <a16:creationId xmlns="" xmlns:a16="http://schemas.microsoft.com/office/drawing/2014/main" id="{FE3DD967-9D29-4968-A948-C3C0F2EF4F4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52600" y="0"/>
            <a:ext cx="11460163" cy="131603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lIns="124917" tIns="62459" rIns="124917" bIns="62459"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US" altLang="zh-CN" sz="3868" b="1" u="sng">
                <a:solidFill>
                  <a:srgbClr val="80008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SimSun" pitchFamily="2" charset="-122"/>
              </a:rPr>
              <a:t>Toán</a:t>
            </a:r>
            <a:r>
              <a:rPr lang="en-US" altLang="zh-CN" sz="3868" b="1">
                <a:solidFill>
                  <a:srgbClr val="80008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SimSun" pitchFamily="2" charset="-122"/>
              </a:rPr>
              <a:t>: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US" altLang="zh-CN" sz="3868" b="1">
                <a:solidFill>
                  <a:srgbClr val="80008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SimSun" pitchFamily="2" charset="-122"/>
              </a:rPr>
              <a:t>Chia cho số có hai chữ số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74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74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74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174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8" dur="500"/>
                                        <p:tgtEl>
                                          <p:spTgt spid="174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174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20" grpId="0"/>
      <p:bldP spid="17421" grpId="0"/>
      <p:bldP spid="17421" grpId="1"/>
      <p:bldP spid="1742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ext Box 2">
            <a:extLst>
              <a:ext uri="{FF2B5EF4-FFF2-40B4-BE49-F238E27FC236}">
                <a16:creationId xmlns="" xmlns:a16="http://schemas.microsoft.com/office/drawing/2014/main" id="{38417BF6-16B4-4981-AC87-6592565BC9D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62088" y="5722938"/>
            <a:ext cx="252412" cy="369887"/>
          </a:xfrm>
          <a:prstGeom prst="rect">
            <a:avLst/>
          </a:prstGeom>
          <a:noFill/>
          <a:ln>
            <a:noFill/>
          </a:ln>
        </p:spPr>
        <p:txBody>
          <a:bodyPr wrap="none" lIns="124917" tIns="62459" rIns="124917" bIns="62459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3700">
                <a:solidFill>
                  <a:schemeClr val="tx2"/>
                </a:solidFill>
                <a:latin typeface="Candara" panose="020E0502030303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3400">
                <a:solidFill>
                  <a:schemeClr val="tx2"/>
                </a:solidFill>
                <a:latin typeface="Candara" panose="020E0502030303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3100">
                <a:solidFill>
                  <a:schemeClr val="tx2"/>
                </a:solidFill>
                <a:latin typeface="Candara" panose="020E0502030303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800">
                <a:solidFill>
                  <a:schemeClr val="tx2"/>
                </a:solidFill>
                <a:latin typeface="Candara" panose="020E0502030303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9pPr>
          </a:lstStyle>
          <a:p>
            <a:pPr eaLnBrk="1" fontAlgn="auto" hangingPunct="1">
              <a:spcBef>
                <a:spcPct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lang="en-US" altLang="en-US" sz="1582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18437" name="Text Box 6">
            <a:extLst>
              <a:ext uri="{FF2B5EF4-FFF2-40B4-BE49-F238E27FC236}">
                <a16:creationId xmlns="" xmlns:a16="http://schemas.microsoft.com/office/drawing/2014/main" id="{4FBBF7B2-F73E-40B5-A142-962D48C47EB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9913" y="1604963"/>
            <a:ext cx="4699000" cy="803275"/>
          </a:xfrm>
          <a:prstGeom prst="rect">
            <a:avLst/>
          </a:prstGeom>
          <a:noFill/>
          <a:ln>
            <a:noFill/>
          </a:ln>
        </p:spPr>
        <p:txBody>
          <a:bodyPr wrap="none" lIns="124917" tIns="62459" rIns="124917" bIns="62459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3700">
                <a:solidFill>
                  <a:schemeClr val="tx2"/>
                </a:solidFill>
                <a:latin typeface="Candara" panose="020E0502030303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3400">
                <a:solidFill>
                  <a:schemeClr val="tx2"/>
                </a:solidFill>
                <a:latin typeface="Candara" panose="020E0502030303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3100">
                <a:solidFill>
                  <a:schemeClr val="tx2"/>
                </a:solidFill>
                <a:latin typeface="Candara" panose="020E0502030303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800">
                <a:solidFill>
                  <a:schemeClr val="tx2"/>
                </a:solidFill>
                <a:latin typeface="Candara" panose="020E0502030303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9pPr>
          </a:lstStyle>
          <a:p>
            <a:pPr eaLnBrk="1" fontAlgn="auto" hangingPunct="1">
              <a:spcBef>
                <a:spcPct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lang="en-US" altLang="en-US" sz="4396" b="1" dirty="0" err="1">
                <a:solidFill>
                  <a:srgbClr val="6600CC"/>
                </a:solidFill>
                <a:latin typeface="Times New Roman" panose="02020603050405020304" pitchFamily="18" charset="0"/>
              </a:rPr>
              <a:t>Ước</a:t>
            </a:r>
            <a:r>
              <a:rPr lang="en-US" altLang="en-US" sz="4396" b="1" dirty="0">
                <a:solidFill>
                  <a:srgbClr val="6600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4396" b="1" dirty="0" err="1">
                <a:solidFill>
                  <a:srgbClr val="6600CC"/>
                </a:solidFill>
                <a:latin typeface="Times New Roman" panose="02020603050405020304" pitchFamily="18" charset="0"/>
              </a:rPr>
              <a:t>lượng</a:t>
            </a:r>
            <a:r>
              <a:rPr lang="en-US" altLang="en-US" sz="4396" b="1" dirty="0">
                <a:solidFill>
                  <a:srgbClr val="6600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4396" b="1" dirty="0" err="1">
                <a:solidFill>
                  <a:srgbClr val="6600CC"/>
                </a:solidFill>
                <a:latin typeface="Times New Roman" panose="02020603050405020304" pitchFamily="18" charset="0"/>
              </a:rPr>
              <a:t>thương</a:t>
            </a:r>
            <a:endParaRPr lang="en-US" altLang="en-US" sz="4396" b="1" dirty="0">
              <a:solidFill>
                <a:srgbClr val="6600CC"/>
              </a:solidFill>
              <a:latin typeface=".VnTime" pitchFamily="34" charset="0"/>
            </a:endParaRPr>
          </a:p>
        </p:txBody>
      </p:sp>
      <p:sp>
        <p:nvSpPr>
          <p:cNvPr id="18438" name="Text Box 7">
            <a:extLst>
              <a:ext uri="{FF2B5EF4-FFF2-40B4-BE49-F238E27FC236}">
                <a16:creationId xmlns="" xmlns:a16="http://schemas.microsoft.com/office/drawing/2014/main" id="{92A383C3-2653-4408-A221-EE9776CE98B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5125" y="2395538"/>
            <a:ext cx="14630400" cy="1479550"/>
          </a:xfrm>
          <a:prstGeom prst="rect">
            <a:avLst/>
          </a:prstGeom>
          <a:noFill/>
          <a:ln>
            <a:noFill/>
          </a:ln>
        </p:spPr>
        <p:txBody>
          <a:bodyPr lIns="124917" tIns="62459" rIns="124917" bIns="62459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3700">
                <a:solidFill>
                  <a:schemeClr val="tx2"/>
                </a:solidFill>
                <a:latin typeface="Candara" panose="020E0502030303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3400">
                <a:solidFill>
                  <a:schemeClr val="tx2"/>
                </a:solidFill>
                <a:latin typeface="Candara" panose="020E0502030303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3100">
                <a:solidFill>
                  <a:schemeClr val="tx2"/>
                </a:solidFill>
                <a:latin typeface="Candara" panose="020E0502030303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800">
                <a:solidFill>
                  <a:schemeClr val="tx2"/>
                </a:solidFill>
                <a:latin typeface="Candara" panose="020E0502030303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9pPr>
          </a:lstStyle>
          <a:p>
            <a:pPr eaLnBrk="1" fontAlgn="auto" hangingPunct="1">
              <a:spcBef>
                <a:spcPct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lang="en-US" altLang="en-US" sz="4396" b="1" dirty="0" err="1">
                <a:solidFill>
                  <a:schemeClr val="tx1"/>
                </a:solidFill>
                <a:latin typeface="Times New Roman" panose="02020603050405020304" pitchFamily="18" charset="0"/>
              </a:rPr>
              <a:t>Để</a:t>
            </a:r>
            <a:r>
              <a:rPr lang="en-US" altLang="en-US" sz="4396" b="1" dirty="0">
                <a:solidFill>
                  <a:schemeClr val="tx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4396" b="1" dirty="0" err="1">
                <a:solidFill>
                  <a:schemeClr val="tx1"/>
                </a:solidFill>
                <a:latin typeface="Times New Roman" panose="02020603050405020304" pitchFamily="18" charset="0"/>
              </a:rPr>
              <a:t>ước</a:t>
            </a:r>
            <a:r>
              <a:rPr lang="en-US" altLang="en-US" sz="4396" b="1" dirty="0">
                <a:solidFill>
                  <a:schemeClr val="tx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4396" b="1" dirty="0" err="1">
                <a:solidFill>
                  <a:schemeClr val="tx1"/>
                </a:solidFill>
                <a:latin typeface="Times New Roman" panose="02020603050405020304" pitchFamily="18" charset="0"/>
              </a:rPr>
              <a:t>lượng</a:t>
            </a:r>
            <a:r>
              <a:rPr lang="en-US" altLang="en-US" sz="4396" b="1" dirty="0">
                <a:solidFill>
                  <a:schemeClr val="tx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4396" b="1" dirty="0" err="1">
                <a:solidFill>
                  <a:schemeClr val="tx1"/>
                </a:solidFill>
                <a:latin typeface="Times New Roman" panose="02020603050405020304" pitchFamily="18" charset="0"/>
              </a:rPr>
              <a:t>thương</a:t>
            </a:r>
            <a:r>
              <a:rPr lang="en-US" altLang="en-US" sz="4396" b="1" dirty="0">
                <a:solidFill>
                  <a:schemeClr val="tx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4396" b="1" dirty="0" err="1">
                <a:solidFill>
                  <a:schemeClr val="tx1"/>
                </a:solidFill>
                <a:latin typeface="Times New Roman" panose="02020603050405020304" pitchFamily="18" charset="0"/>
              </a:rPr>
              <a:t>của</a:t>
            </a:r>
            <a:r>
              <a:rPr lang="en-US" altLang="en-US" sz="4396" b="1" dirty="0">
                <a:solidFill>
                  <a:schemeClr val="tx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4396" b="1" dirty="0" err="1">
                <a:solidFill>
                  <a:schemeClr val="tx1"/>
                </a:solidFill>
                <a:latin typeface="Times New Roman" panose="02020603050405020304" pitchFamily="18" charset="0"/>
              </a:rPr>
              <a:t>các</a:t>
            </a:r>
            <a:r>
              <a:rPr lang="en-US" altLang="en-US" sz="4396" b="1" dirty="0">
                <a:solidFill>
                  <a:schemeClr val="tx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4396" b="1" dirty="0" err="1">
                <a:solidFill>
                  <a:schemeClr val="tx1"/>
                </a:solidFill>
                <a:latin typeface="Times New Roman" panose="02020603050405020304" pitchFamily="18" charset="0"/>
              </a:rPr>
              <a:t>phép</a:t>
            </a:r>
            <a:r>
              <a:rPr lang="en-US" altLang="en-US" sz="4396" b="1" dirty="0">
                <a:solidFill>
                  <a:schemeClr val="tx1"/>
                </a:solidFill>
                <a:latin typeface="Times New Roman" panose="02020603050405020304" pitchFamily="18" charset="0"/>
              </a:rPr>
              <a:t> chia </a:t>
            </a:r>
            <a:r>
              <a:rPr lang="en-US" altLang="en-US" sz="4396" b="1" dirty="0" err="1">
                <a:solidFill>
                  <a:schemeClr val="tx1"/>
                </a:solidFill>
                <a:latin typeface="Times New Roman" panose="02020603050405020304" pitchFamily="18" charset="0"/>
              </a:rPr>
              <a:t>trên</a:t>
            </a:r>
            <a:r>
              <a:rPr lang="en-US" altLang="en-US" sz="4396" b="1" dirty="0">
                <a:solidFill>
                  <a:schemeClr val="tx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4396" b="1" dirty="0" err="1">
                <a:solidFill>
                  <a:schemeClr val="tx1"/>
                </a:solidFill>
                <a:latin typeface="Times New Roman" panose="02020603050405020304" pitchFamily="18" charset="0"/>
              </a:rPr>
              <a:t>được</a:t>
            </a:r>
            <a:r>
              <a:rPr lang="en-US" altLang="en-US" sz="4396" b="1" dirty="0">
                <a:solidFill>
                  <a:schemeClr val="tx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4396" b="1" dirty="0" err="1">
                <a:solidFill>
                  <a:schemeClr val="tx1"/>
                </a:solidFill>
                <a:latin typeface="Times New Roman" panose="02020603050405020304" pitchFamily="18" charset="0"/>
              </a:rPr>
              <a:t>nhanh</a:t>
            </a:r>
            <a:r>
              <a:rPr lang="en-US" altLang="en-US" sz="4396" b="1" dirty="0">
                <a:solidFill>
                  <a:schemeClr val="tx1"/>
                </a:solidFill>
                <a:latin typeface="Times New Roman" panose="02020603050405020304" pitchFamily="18" charset="0"/>
              </a:rPr>
              <a:t>, </a:t>
            </a:r>
            <a:r>
              <a:rPr lang="en-US" altLang="en-US" sz="4396" b="1" dirty="0" err="1">
                <a:solidFill>
                  <a:schemeClr val="tx1"/>
                </a:solidFill>
                <a:latin typeface="Times New Roman" panose="02020603050405020304" pitchFamily="18" charset="0"/>
              </a:rPr>
              <a:t>chúng</a:t>
            </a:r>
            <a:r>
              <a:rPr lang="en-US" altLang="en-US" sz="4396" b="1" dirty="0">
                <a:solidFill>
                  <a:schemeClr val="tx1"/>
                </a:solidFill>
                <a:latin typeface="Times New Roman" panose="02020603050405020304" pitchFamily="18" charset="0"/>
              </a:rPr>
              <a:t> ta </a:t>
            </a:r>
            <a:r>
              <a:rPr lang="en-US" altLang="en-US" sz="4396" b="1" dirty="0" err="1">
                <a:solidFill>
                  <a:schemeClr val="tx1"/>
                </a:solidFill>
                <a:latin typeface="Times New Roman" panose="02020603050405020304" pitchFamily="18" charset="0"/>
              </a:rPr>
              <a:t>lấy</a:t>
            </a:r>
            <a:r>
              <a:rPr lang="en-US" altLang="en-US" sz="4396" b="1" dirty="0">
                <a:solidFill>
                  <a:schemeClr val="tx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4396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hàng</a:t>
            </a:r>
            <a:r>
              <a:rPr lang="en-US" altLang="en-US" sz="4396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4396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chục</a:t>
            </a:r>
            <a:r>
              <a:rPr lang="en-US" altLang="en-US" sz="4396" b="1" dirty="0">
                <a:solidFill>
                  <a:srgbClr val="CC0099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4396" b="1" dirty="0">
                <a:solidFill>
                  <a:schemeClr val="tx1"/>
                </a:solidFill>
                <a:latin typeface="Times New Roman" panose="02020603050405020304" pitchFamily="18" charset="0"/>
              </a:rPr>
              <a:t>chia </a:t>
            </a:r>
            <a:r>
              <a:rPr lang="en-US" altLang="en-US" sz="4396" b="1" dirty="0" err="1">
                <a:solidFill>
                  <a:schemeClr val="tx1"/>
                </a:solidFill>
                <a:latin typeface="Times New Roman" panose="02020603050405020304" pitchFamily="18" charset="0"/>
              </a:rPr>
              <a:t>cho</a:t>
            </a:r>
            <a:r>
              <a:rPr lang="en-US" altLang="en-US" sz="4396" b="1" dirty="0">
                <a:solidFill>
                  <a:schemeClr val="tx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4396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hàng</a:t>
            </a:r>
            <a:r>
              <a:rPr lang="en-US" altLang="en-US" sz="4396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4396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chục</a:t>
            </a:r>
            <a:endParaRPr lang="en-US" altLang="en-US" sz="4396" b="1" dirty="0">
              <a:solidFill>
                <a:srgbClr val="FF0000"/>
              </a:solidFill>
              <a:latin typeface=".VnTime" pitchFamily="34" charset="0"/>
            </a:endParaRPr>
          </a:p>
        </p:txBody>
      </p:sp>
      <p:sp>
        <p:nvSpPr>
          <p:cNvPr id="43016" name="Text Box 8">
            <a:extLst>
              <a:ext uri="{FF2B5EF4-FFF2-40B4-BE49-F238E27FC236}">
                <a16:creationId xmlns="" xmlns:a16="http://schemas.microsoft.com/office/drawing/2014/main" id="{44A52A22-063C-4625-B982-72714100503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5650" y="3833813"/>
            <a:ext cx="1585913" cy="803275"/>
          </a:xfrm>
          <a:prstGeom prst="rect">
            <a:avLst/>
          </a:prstGeom>
          <a:noFill/>
          <a:ln>
            <a:noFill/>
          </a:ln>
        </p:spPr>
        <p:txBody>
          <a:bodyPr wrap="none" lIns="124917" tIns="62459" rIns="124917" bIns="62459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3700">
                <a:solidFill>
                  <a:schemeClr val="tx2"/>
                </a:solidFill>
                <a:latin typeface="Candara" panose="020E0502030303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3400">
                <a:solidFill>
                  <a:schemeClr val="tx2"/>
                </a:solidFill>
                <a:latin typeface="Candara" panose="020E0502030303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3100">
                <a:solidFill>
                  <a:schemeClr val="tx2"/>
                </a:solidFill>
                <a:latin typeface="Candara" panose="020E0502030303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800">
                <a:solidFill>
                  <a:schemeClr val="tx2"/>
                </a:solidFill>
                <a:latin typeface="Candara" panose="020E0502030303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9pPr>
          </a:lstStyle>
          <a:p>
            <a:pPr eaLnBrk="1" fontAlgn="auto" hangingPunct="1">
              <a:spcBef>
                <a:spcPct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lang="en-US" altLang="en-US" sz="4396" b="1" dirty="0" err="1">
                <a:solidFill>
                  <a:schemeClr val="tx1"/>
                </a:solidFill>
                <a:latin typeface="Times New Roman" panose="02020603050405020304" pitchFamily="18" charset="0"/>
              </a:rPr>
              <a:t>Ví</a:t>
            </a:r>
            <a:r>
              <a:rPr lang="en-US" altLang="en-US" sz="4396" b="1" dirty="0">
                <a:solidFill>
                  <a:schemeClr val="tx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4396" b="1" dirty="0" err="1">
                <a:solidFill>
                  <a:schemeClr val="tx1"/>
                </a:solidFill>
                <a:latin typeface="Times New Roman" panose="02020603050405020304" pitchFamily="18" charset="0"/>
              </a:rPr>
              <a:t>dụ</a:t>
            </a:r>
            <a:endParaRPr lang="en-US" altLang="en-US" sz="4396" b="1" dirty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18440" name="Text Box 9">
            <a:extLst>
              <a:ext uri="{FF2B5EF4-FFF2-40B4-BE49-F238E27FC236}">
                <a16:creationId xmlns="" xmlns:a16="http://schemas.microsoft.com/office/drawing/2014/main" id="{DCE38715-9518-400C-A8CF-11945746C0C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22600" y="4233863"/>
            <a:ext cx="252413" cy="369887"/>
          </a:xfrm>
          <a:prstGeom prst="rect">
            <a:avLst/>
          </a:prstGeom>
          <a:noFill/>
          <a:ln>
            <a:noFill/>
          </a:ln>
        </p:spPr>
        <p:txBody>
          <a:bodyPr wrap="none" lIns="124917" tIns="62459" rIns="124917" bIns="62459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3700">
                <a:solidFill>
                  <a:schemeClr val="tx2"/>
                </a:solidFill>
                <a:latin typeface="Candara" panose="020E0502030303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3400">
                <a:solidFill>
                  <a:schemeClr val="tx2"/>
                </a:solidFill>
                <a:latin typeface="Candara" panose="020E0502030303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3100">
                <a:solidFill>
                  <a:schemeClr val="tx2"/>
                </a:solidFill>
                <a:latin typeface="Candara" panose="020E0502030303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800">
                <a:solidFill>
                  <a:schemeClr val="tx2"/>
                </a:solidFill>
                <a:latin typeface="Candara" panose="020E0502030303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9pPr>
          </a:lstStyle>
          <a:p>
            <a:pPr eaLnBrk="1" fontAlgn="auto" hangingPunct="1">
              <a:spcBef>
                <a:spcPct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lang="en-US" altLang="en-US" sz="1582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43018" name="Text Box 10">
            <a:extLst>
              <a:ext uri="{FF2B5EF4-FFF2-40B4-BE49-F238E27FC236}">
                <a16:creationId xmlns="" xmlns:a16="http://schemas.microsoft.com/office/drawing/2014/main" id="{A1E93D1F-6671-4902-9466-C4A7BDC467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13125" y="4497388"/>
            <a:ext cx="620713" cy="801687"/>
          </a:xfrm>
          <a:prstGeom prst="rect">
            <a:avLst/>
          </a:prstGeom>
          <a:noFill/>
          <a:ln>
            <a:noFill/>
          </a:ln>
        </p:spPr>
        <p:txBody>
          <a:bodyPr lIns="124917" tIns="62459" rIns="124917" bIns="62459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3700">
                <a:solidFill>
                  <a:schemeClr val="tx2"/>
                </a:solidFill>
                <a:latin typeface="Candara" panose="020E0502030303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3400">
                <a:solidFill>
                  <a:schemeClr val="tx2"/>
                </a:solidFill>
                <a:latin typeface="Candara" panose="020E0502030303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3100">
                <a:solidFill>
                  <a:schemeClr val="tx2"/>
                </a:solidFill>
                <a:latin typeface="Candara" panose="020E0502030303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800">
                <a:solidFill>
                  <a:schemeClr val="tx2"/>
                </a:solidFill>
                <a:latin typeface="Candara" panose="020E0502030303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9pPr>
          </a:lstStyle>
          <a:p>
            <a:pPr eaLnBrk="1" fontAlgn="auto" hangingPunct="1">
              <a:spcBef>
                <a:spcPct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lang="en-US" altLang="en-US" sz="4396" b="1">
                <a:solidFill>
                  <a:srgbClr val="0000FF"/>
                </a:solidFill>
                <a:latin typeface="Times New Roman" panose="02020603050405020304" pitchFamily="18" charset="0"/>
              </a:rPr>
              <a:t>3</a:t>
            </a:r>
          </a:p>
        </p:txBody>
      </p:sp>
      <p:sp>
        <p:nvSpPr>
          <p:cNvPr id="43021" name="Text Box 13">
            <a:extLst>
              <a:ext uri="{FF2B5EF4-FFF2-40B4-BE49-F238E27FC236}">
                <a16:creationId xmlns="" xmlns:a16="http://schemas.microsoft.com/office/drawing/2014/main" id="{27A20934-1B1E-4716-AA64-EA63F8F47A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54075" y="4516438"/>
            <a:ext cx="2311400" cy="803275"/>
          </a:xfrm>
          <a:prstGeom prst="rect">
            <a:avLst/>
          </a:prstGeom>
          <a:noFill/>
          <a:ln>
            <a:noFill/>
          </a:ln>
        </p:spPr>
        <p:txBody>
          <a:bodyPr wrap="none" lIns="124917" tIns="62459" rIns="124917" bIns="62459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3700">
                <a:solidFill>
                  <a:schemeClr val="tx2"/>
                </a:solidFill>
                <a:latin typeface="Candara" panose="020E0502030303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3400">
                <a:solidFill>
                  <a:schemeClr val="tx2"/>
                </a:solidFill>
                <a:latin typeface="Candara" panose="020E0502030303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3100">
                <a:solidFill>
                  <a:schemeClr val="tx2"/>
                </a:solidFill>
                <a:latin typeface="Candara" panose="020E0502030303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800">
                <a:solidFill>
                  <a:schemeClr val="tx2"/>
                </a:solidFill>
                <a:latin typeface="Candara" panose="020E0502030303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9pPr>
          </a:lstStyle>
          <a:p>
            <a:pPr eaLnBrk="1" fontAlgn="auto" hangingPunct="1">
              <a:spcBef>
                <a:spcPct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lang="en-US" altLang="en-US" sz="4396" b="1">
                <a:solidFill>
                  <a:srgbClr val="0000FF"/>
                </a:solidFill>
                <a:latin typeface="Times New Roman" panose="02020603050405020304" pitchFamily="18" charset="0"/>
              </a:rPr>
              <a:t>7</a:t>
            </a:r>
            <a:r>
              <a:rPr lang="en-US" altLang="en-US" sz="4396" b="1">
                <a:solidFill>
                  <a:schemeClr val="tx1"/>
                </a:solidFill>
                <a:latin typeface="Times New Roman" panose="02020603050405020304" pitchFamily="18" charset="0"/>
              </a:rPr>
              <a:t>5 : </a:t>
            </a:r>
            <a:r>
              <a:rPr lang="en-US" altLang="en-US" sz="4396" b="1">
                <a:solidFill>
                  <a:srgbClr val="0000FF"/>
                </a:solidFill>
                <a:latin typeface="Times New Roman" panose="02020603050405020304" pitchFamily="18" charset="0"/>
              </a:rPr>
              <a:t>2</a:t>
            </a:r>
            <a:r>
              <a:rPr lang="en-US" altLang="en-US" sz="4396" b="1">
                <a:solidFill>
                  <a:schemeClr val="tx1"/>
                </a:solidFill>
                <a:latin typeface="Times New Roman" panose="02020603050405020304" pitchFamily="18" charset="0"/>
              </a:rPr>
              <a:t>3 =</a:t>
            </a:r>
          </a:p>
        </p:txBody>
      </p:sp>
      <p:sp>
        <p:nvSpPr>
          <p:cNvPr id="43022" name="Text Box 14">
            <a:extLst>
              <a:ext uri="{FF2B5EF4-FFF2-40B4-BE49-F238E27FC236}">
                <a16:creationId xmlns="" xmlns:a16="http://schemas.microsoft.com/office/drawing/2014/main" id="{8829E7FE-675E-40AA-B882-C1D831B157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41925" y="4098925"/>
            <a:ext cx="9240838" cy="2832100"/>
          </a:xfrm>
          <a:prstGeom prst="rect">
            <a:avLst/>
          </a:prstGeom>
          <a:noFill/>
          <a:ln>
            <a:noFill/>
          </a:ln>
        </p:spPr>
        <p:txBody>
          <a:bodyPr lIns="124917" tIns="62459" rIns="124917" bIns="62459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3700">
                <a:solidFill>
                  <a:schemeClr val="tx2"/>
                </a:solidFill>
                <a:latin typeface="Candara" panose="020E0502030303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3400">
                <a:solidFill>
                  <a:schemeClr val="tx2"/>
                </a:solidFill>
                <a:latin typeface="Candara" panose="020E0502030303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3100">
                <a:solidFill>
                  <a:schemeClr val="tx2"/>
                </a:solidFill>
                <a:latin typeface="Candara" panose="020E0502030303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800">
                <a:solidFill>
                  <a:schemeClr val="tx2"/>
                </a:solidFill>
                <a:latin typeface="Candara" panose="020E0502030303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9pPr>
          </a:lstStyle>
          <a:p>
            <a:pPr eaLnBrk="1" fontAlgn="auto" hangingPunct="1">
              <a:spcBef>
                <a:spcPct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lang="en-US" altLang="en-US" sz="4396" b="1" dirty="0" err="1">
                <a:solidFill>
                  <a:schemeClr val="tx1"/>
                </a:solidFill>
                <a:latin typeface="Times New Roman" panose="02020603050405020304" pitchFamily="18" charset="0"/>
              </a:rPr>
              <a:t>Nhẩm</a:t>
            </a:r>
            <a:r>
              <a:rPr lang="en-US" altLang="en-US" sz="4396" b="1" dirty="0">
                <a:solidFill>
                  <a:schemeClr val="tx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4396" b="1" dirty="0">
                <a:solidFill>
                  <a:srgbClr val="FF0000"/>
                </a:solidFill>
                <a:latin typeface="Times New Roman" panose="02020603050405020304" pitchFamily="18" charset="0"/>
              </a:rPr>
              <a:t>7 </a:t>
            </a:r>
            <a:r>
              <a:rPr lang="en-US" altLang="en-US" sz="4396" b="1" dirty="0">
                <a:solidFill>
                  <a:schemeClr val="tx1"/>
                </a:solidFill>
                <a:latin typeface="Times New Roman" panose="02020603050405020304" pitchFamily="18" charset="0"/>
              </a:rPr>
              <a:t>chia </a:t>
            </a:r>
            <a:r>
              <a:rPr lang="en-US" altLang="en-US" sz="4396" b="1" dirty="0" err="1">
                <a:solidFill>
                  <a:schemeClr val="tx1"/>
                </a:solidFill>
                <a:latin typeface="Times New Roman" panose="02020603050405020304" pitchFamily="18" charset="0"/>
              </a:rPr>
              <a:t>cho</a:t>
            </a:r>
            <a:r>
              <a:rPr lang="en-US" altLang="en-US" sz="4396" b="1" dirty="0">
                <a:solidFill>
                  <a:schemeClr val="tx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4396" b="1" dirty="0">
                <a:solidFill>
                  <a:srgbClr val="FF0000"/>
                </a:solidFill>
                <a:latin typeface="Times New Roman" panose="02020603050405020304" pitchFamily="18" charset="0"/>
              </a:rPr>
              <a:t>2</a:t>
            </a:r>
            <a:r>
              <a:rPr lang="en-US" altLang="en-US" sz="4396" b="1" dirty="0">
                <a:solidFill>
                  <a:schemeClr val="tx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4396" b="1" dirty="0" err="1">
                <a:solidFill>
                  <a:schemeClr val="tx1"/>
                </a:solidFill>
                <a:latin typeface="Times New Roman" panose="02020603050405020304" pitchFamily="18" charset="0"/>
              </a:rPr>
              <a:t>được</a:t>
            </a:r>
            <a:r>
              <a:rPr lang="en-US" altLang="en-US" sz="4396" b="1" dirty="0">
                <a:solidFill>
                  <a:schemeClr val="tx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4396" b="1" dirty="0">
                <a:solidFill>
                  <a:srgbClr val="FF0000"/>
                </a:solidFill>
                <a:latin typeface="Times New Roman" panose="02020603050405020304" pitchFamily="18" charset="0"/>
              </a:rPr>
              <a:t>3</a:t>
            </a:r>
            <a:r>
              <a:rPr lang="en-US" altLang="en-US" sz="4396" b="1" dirty="0">
                <a:solidFill>
                  <a:schemeClr val="tx1"/>
                </a:solidFill>
                <a:latin typeface="Times New Roman" panose="02020603050405020304" pitchFamily="18" charset="0"/>
              </a:rPr>
              <a:t>, </a:t>
            </a:r>
            <a:r>
              <a:rPr lang="en-US" altLang="en-US" sz="4396" b="1" dirty="0" err="1">
                <a:solidFill>
                  <a:schemeClr val="tx1"/>
                </a:solidFill>
                <a:latin typeface="Times New Roman" panose="02020603050405020304" pitchFamily="18" charset="0"/>
              </a:rPr>
              <a:t>vậy</a:t>
            </a:r>
            <a:r>
              <a:rPr lang="en-US" altLang="en-US" sz="4396" b="1" dirty="0">
                <a:solidFill>
                  <a:schemeClr val="tx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4396" b="1" dirty="0">
                <a:solidFill>
                  <a:srgbClr val="FF0000"/>
                </a:solidFill>
                <a:latin typeface="Times New Roman" panose="02020603050405020304" pitchFamily="18" charset="0"/>
              </a:rPr>
              <a:t>75</a:t>
            </a:r>
            <a:r>
              <a:rPr lang="en-US" altLang="en-US" sz="4396" b="1" dirty="0">
                <a:solidFill>
                  <a:schemeClr val="tx1"/>
                </a:solidFill>
                <a:latin typeface="Times New Roman" panose="02020603050405020304" pitchFamily="18" charset="0"/>
              </a:rPr>
              <a:t> chia </a:t>
            </a:r>
            <a:r>
              <a:rPr lang="en-US" altLang="en-US" sz="4396" b="1" dirty="0" err="1">
                <a:solidFill>
                  <a:schemeClr val="tx1"/>
                </a:solidFill>
                <a:latin typeface="Times New Roman" panose="02020603050405020304" pitchFamily="18" charset="0"/>
              </a:rPr>
              <a:t>cho</a:t>
            </a:r>
            <a:r>
              <a:rPr lang="en-US" altLang="en-US" sz="4396" b="1" dirty="0">
                <a:solidFill>
                  <a:schemeClr val="tx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4396" b="1" dirty="0">
                <a:solidFill>
                  <a:srgbClr val="FF0000"/>
                </a:solidFill>
                <a:latin typeface="Times New Roman" panose="02020603050405020304" pitchFamily="18" charset="0"/>
              </a:rPr>
              <a:t>23</a:t>
            </a:r>
            <a:r>
              <a:rPr lang="en-US" altLang="en-US" sz="4396" b="1" dirty="0">
                <a:solidFill>
                  <a:schemeClr val="tx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4396" b="1" dirty="0" err="1">
                <a:solidFill>
                  <a:schemeClr val="tx1"/>
                </a:solidFill>
                <a:latin typeface="Times New Roman" panose="02020603050405020304" pitchFamily="18" charset="0"/>
              </a:rPr>
              <a:t>được</a:t>
            </a:r>
            <a:r>
              <a:rPr lang="en-US" altLang="en-US" sz="4396" b="1" dirty="0">
                <a:solidFill>
                  <a:schemeClr val="tx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4396" b="1" dirty="0">
                <a:solidFill>
                  <a:srgbClr val="FF0000"/>
                </a:solidFill>
                <a:latin typeface="Times New Roman" panose="02020603050405020304" pitchFamily="18" charset="0"/>
              </a:rPr>
              <a:t>3</a:t>
            </a:r>
            <a:r>
              <a:rPr lang="en-US" altLang="en-US" sz="4396" b="1" dirty="0">
                <a:solidFill>
                  <a:schemeClr val="tx1"/>
                </a:solidFill>
                <a:latin typeface="Times New Roman" panose="02020603050405020304" pitchFamily="18" charset="0"/>
              </a:rPr>
              <a:t>; </a:t>
            </a:r>
            <a:r>
              <a:rPr lang="en-US" altLang="en-US" sz="4396" b="1" dirty="0">
                <a:solidFill>
                  <a:srgbClr val="FF0000"/>
                </a:solidFill>
                <a:latin typeface="Times New Roman" panose="02020603050405020304" pitchFamily="18" charset="0"/>
              </a:rPr>
              <a:t>3</a:t>
            </a:r>
            <a:r>
              <a:rPr lang="en-US" altLang="en-US" sz="4396" b="1" dirty="0">
                <a:solidFill>
                  <a:schemeClr val="tx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4396" b="1" dirty="0" err="1">
                <a:solidFill>
                  <a:schemeClr val="tx1"/>
                </a:solidFill>
                <a:latin typeface="Times New Roman" panose="02020603050405020304" pitchFamily="18" charset="0"/>
              </a:rPr>
              <a:t>nhân</a:t>
            </a:r>
            <a:r>
              <a:rPr lang="en-US" altLang="en-US" sz="4396" b="1" dirty="0">
                <a:solidFill>
                  <a:schemeClr val="tx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4396" b="1" dirty="0" err="1">
                <a:solidFill>
                  <a:schemeClr val="tx1"/>
                </a:solidFill>
                <a:latin typeface="Times New Roman" panose="02020603050405020304" pitchFamily="18" charset="0"/>
              </a:rPr>
              <a:t>với</a:t>
            </a:r>
            <a:r>
              <a:rPr lang="en-US" altLang="en-US" sz="4396" b="1" dirty="0">
                <a:solidFill>
                  <a:schemeClr val="tx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4396" b="1" dirty="0">
                <a:solidFill>
                  <a:srgbClr val="FF0000"/>
                </a:solidFill>
                <a:latin typeface="Times New Roman" panose="02020603050405020304" pitchFamily="18" charset="0"/>
              </a:rPr>
              <a:t>23</a:t>
            </a:r>
            <a:r>
              <a:rPr lang="en-US" altLang="en-US" sz="4396" b="1" dirty="0">
                <a:solidFill>
                  <a:schemeClr val="tx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4396" b="1" dirty="0" err="1">
                <a:solidFill>
                  <a:schemeClr val="tx1"/>
                </a:solidFill>
                <a:latin typeface="Times New Roman" panose="02020603050405020304" pitchFamily="18" charset="0"/>
              </a:rPr>
              <a:t>bằng</a:t>
            </a:r>
            <a:r>
              <a:rPr lang="en-US" altLang="en-US" sz="4396" b="1" dirty="0">
                <a:solidFill>
                  <a:schemeClr val="tx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4396" b="1" dirty="0">
                <a:solidFill>
                  <a:srgbClr val="FF0000"/>
                </a:solidFill>
                <a:latin typeface="Times New Roman" panose="02020603050405020304" pitchFamily="18" charset="0"/>
              </a:rPr>
              <a:t>69</a:t>
            </a:r>
            <a:r>
              <a:rPr lang="en-US" altLang="en-US" sz="4396" b="1" dirty="0">
                <a:solidFill>
                  <a:schemeClr val="tx1"/>
                </a:solidFill>
                <a:latin typeface="Times New Roman" panose="02020603050405020304" pitchFamily="18" charset="0"/>
              </a:rPr>
              <a:t>; </a:t>
            </a:r>
            <a:r>
              <a:rPr lang="en-US" altLang="en-US" sz="4396" b="1" dirty="0">
                <a:solidFill>
                  <a:srgbClr val="FF0000"/>
                </a:solidFill>
                <a:latin typeface="Times New Roman" panose="02020603050405020304" pitchFamily="18" charset="0"/>
              </a:rPr>
              <a:t>75</a:t>
            </a:r>
            <a:r>
              <a:rPr lang="en-US" altLang="en-US" sz="4396" b="1" dirty="0">
                <a:solidFill>
                  <a:schemeClr val="tx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4396" b="1" dirty="0" err="1">
                <a:solidFill>
                  <a:schemeClr val="tx1"/>
                </a:solidFill>
                <a:latin typeface="Times New Roman" panose="02020603050405020304" pitchFamily="18" charset="0"/>
              </a:rPr>
              <a:t>trừ</a:t>
            </a:r>
            <a:r>
              <a:rPr lang="en-US" altLang="en-US" sz="4396" b="1" dirty="0">
                <a:solidFill>
                  <a:schemeClr val="tx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4396" b="1" dirty="0">
                <a:solidFill>
                  <a:srgbClr val="FF0000"/>
                </a:solidFill>
                <a:latin typeface="Times New Roman" panose="02020603050405020304" pitchFamily="18" charset="0"/>
              </a:rPr>
              <a:t>69</a:t>
            </a:r>
            <a:r>
              <a:rPr lang="en-US" altLang="en-US" sz="4396" b="1" dirty="0">
                <a:solidFill>
                  <a:schemeClr val="tx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4396" b="1" dirty="0" err="1">
                <a:solidFill>
                  <a:schemeClr val="tx1"/>
                </a:solidFill>
                <a:latin typeface="Times New Roman" panose="02020603050405020304" pitchFamily="18" charset="0"/>
              </a:rPr>
              <a:t>bằng</a:t>
            </a:r>
            <a:r>
              <a:rPr lang="en-US" altLang="en-US" sz="4396" b="1" dirty="0">
                <a:solidFill>
                  <a:schemeClr val="tx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4396" b="1" dirty="0">
                <a:solidFill>
                  <a:srgbClr val="FF0000"/>
                </a:solidFill>
                <a:latin typeface="Times New Roman" panose="02020603050405020304" pitchFamily="18" charset="0"/>
              </a:rPr>
              <a:t>6</a:t>
            </a:r>
            <a:r>
              <a:rPr lang="en-US" altLang="en-US" sz="4396" b="1" dirty="0">
                <a:solidFill>
                  <a:schemeClr val="tx1"/>
                </a:solidFill>
                <a:latin typeface="Times New Roman" panose="02020603050405020304" pitchFamily="18" charset="0"/>
              </a:rPr>
              <a:t>; </a:t>
            </a:r>
          </a:p>
          <a:p>
            <a:pPr eaLnBrk="1" fontAlgn="auto" hangingPunct="1">
              <a:spcBef>
                <a:spcPct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lang="en-US" altLang="en-US" sz="4396" b="1" dirty="0" err="1">
                <a:solidFill>
                  <a:schemeClr val="tx1"/>
                </a:solidFill>
                <a:latin typeface="Times New Roman" panose="02020603050405020304" pitchFamily="18" charset="0"/>
              </a:rPr>
              <a:t>Vậy</a:t>
            </a:r>
            <a:r>
              <a:rPr lang="en-US" altLang="en-US" sz="4396" b="1" dirty="0">
                <a:solidFill>
                  <a:schemeClr val="tx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4396" b="1" dirty="0" err="1">
                <a:solidFill>
                  <a:schemeClr val="tx1"/>
                </a:solidFill>
                <a:latin typeface="Times New Roman" panose="02020603050405020304" pitchFamily="18" charset="0"/>
              </a:rPr>
              <a:t>thương</a:t>
            </a:r>
            <a:r>
              <a:rPr lang="en-US" altLang="en-US" sz="4396" b="1" dirty="0">
                <a:solidFill>
                  <a:schemeClr val="tx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4396" b="1" dirty="0" err="1">
                <a:solidFill>
                  <a:schemeClr val="tx1"/>
                </a:solidFill>
                <a:latin typeface="Times New Roman" panose="02020603050405020304" pitchFamily="18" charset="0"/>
              </a:rPr>
              <a:t>cần</a:t>
            </a:r>
            <a:r>
              <a:rPr lang="en-US" altLang="en-US" sz="4396" b="1" dirty="0">
                <a:solidFill>
                  <a:schemeClr val="tx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4396" b="1" dirty="0" err="1">
                <a:solidFill>
                  <a:schemeClr val="tx1"/>
                </a:solidFill>
                <a:latin typeface="Times New Roman" panose="02020603050405020304" pitchFamily="18" charset="0"/>
              </a:rPr>
              <a:t>tìm</a:t>
            </a:r>
            <a:r>
              <a:rPr lang="en-US" altLang="en-US" sz="4396" b="1" dirty="0">
                <a:solidFill>
                  <a:schemeClr val="tx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4396" b="1" dirty="0" err="1">
                <a:solidFill>
                  <a:schemeClr val="tx1"/>
                </a:solidFill>
                <a:latin typeface="Times New Roman" panose="02020603050405020304" pitchFamily="18" charset="0"/>
              </a:rPr>
              <a:t>là</a:t>
            </a:r>
            <a:r>
              <a:rPr lang="en-US" altLang="en-US" sz="4396" b="1" dirty="0">
                <a:solidFill>
                  <a:schemeClr val="tx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4396" b="1" dirty="0">
                <a:solidFill>
                  <a:srgbClr val="FF0000"/>
                </a:solidFill>
                <a:latin typeface="Times New Roman" panose="02020603050405020304" pitchFamily="18" charset="0"/>
              </a:rPr>
              <a:t>3</a:t>
            </a:r>
            <a:endParaRPr lang="en-US" altLang="en-US" sz="4396" b="1" dirty="0">
              <a:solidFill>
                <a:srgbClr val="FF0000"/>
              </a:solidFill>
              <a:latin typeface=".VnTime" pitchFamily="34" charset="0"/>
            </a:endParaRPr>
          </a:p>
        </p:txBody>
      </p:sp>
      <p:sp>
        <p:nvSpPr>
          <p:cNvPr id="43023" name="Text Box 15">
            <a:extLst>
              <a:ext uri="{FF2B5EF4-FFF2-40B4-BE49-F238E27FC236}">
                <a16:creationId xmlns="" xmlns:a16="http://schemas.microsoft.com/office/drawing/2014/main" id="{DE9414CE-3C29-4290-AB65-52F1FA4F588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7575" y="5221288"/>
            <a:ext cx="2452688" cy="801687"/>
          </a:xfrm>
          <a:prstGeom prst="rect">
            <a:avLst/>
          </a:prstGeom>
          <a:noFill/>
          <a:ln>
            <a:noFill/>
          </a:ln>
        </p:spPr>
        <p:txBody>
          <a:bodyPr wrap="none" lIns="124917" tIns="62459" rIns="124917" bIns="62459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3700">
                <a:solidFill>
                  <a:schemeClr val="tx2"/>
                </a:solidFill>
                <a:latin typeface="Candara" panose="020E0502030303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3400">
                <a:solidFill>
                  <a:schemeClr val="tx2"/>
                </a:solidFill>
                <a:latin typeface="Candara" panose="020E0502030303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3100">
                <a:solidFill>
                  <a:schemeClr val="tx2"/>
                </a:solidFill>
                <a:latin typeface="Candara" panose="020E0502030303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800">
                <a:solidFill>
                  <a:schemeClr val="tx2"/>
                </a:solidFill>
                <a:latin typeface="Candara" panose="020E0502030303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9pPr>
          </a:lstStyle>
          <a:p>
            <a:pPr eaLnBrk="1" fontAlgn="auto" hangingPunct="1">
              <a:spcBef>
                <a:spcPct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lang="en-US" altLang="en-US" sz="4396" b="1" dirty="0">
                <a:solidFill>
                  <a:srgbClr val="CC3300"/>
                </a:solidFill>
                <a:latin typeface="Times New Roman" panose="02020603050405020304" pitchFamily="18" charset="0"/>
              </a:rPr>
              <a:t>8</a:t>
            </a:r>
            <a:r>
              <a:rPr lang="en-US" altLang="en-US" sz="4396" b="1" dirty="0">
                <a:solidFill>
                  <a:schemeClr val="tx1"/>
                </a:solidFill>
                <a:latin typeface="Times New Roman" panose="02020603050405020304" pitchFamily="18" charset="0"/>
              </a:rPr>
              <a:t>9 : </a:t>
            </a:r>
            <a:r>
              <a:rPr lang="en-US" altLang="en-US" sz="4396" b="1" dirty="0">
                <a:solidFill>
                  <a:srgbClr val="CC3300"/>
                </a:solidFill>
                <a:latin typeface="Times New Roman" panose="02020603050405020304" pitchFamily="18" charset="0"/>
              </a:rPr>
              <a:t>2</a:t>
            </a:r>
            <a:r>
              <a:rPr lang="en-US" altLang="en-US" sz="4396" b="1" dirty="0">
                <a:solidFill>
                  <a:schemeClr val="tx1"/>
                </a:solidFill>
                <a:latin typeface="Times New Roman" panose="02020603050405020304" pitchFamily="18" charset="0"/>
              </a:rPr>
              <a:t>2 =</a:t>
            </a:r>
            <a:r>
              <a:rPr lang="en-US" altLang="en-US" sz="4396" dirty="0">
                <a:solidFill>
                  <a:schemeClr val="tx1"/>
                </a:solidFill>
                <a:latin typeface="Times New Roman" panose="02020603050405020304" pitchFamily="18" charset="0"/>
              </a:rPr>
              <a:t> </a:t>
            </a:r>
          </a:p>
        </p:txBody>
      </p:sp>
      <p:sp>
        <p:nvSpPr>
          <p:cNvPr id="43024" name="Text Box 16">
            <a:extLst>
              <a:ext uri="{FF2B5EF4-FFF2-40B4-BE49-F238E27FC236}">
                <a16:creationId xmlns="" xmlns:a16="http://schemas.microsoft.com/office/drawing/2014/main" id="{B6409BCA-6FEF-46DF-83E5-68F355FEE51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87413" y="5986463"/>
            <a:ext cx="2312987" cy="803275"/>
          </a:xfrm>
          <a:prstGeom prst="rect">
            <a:avLst/>
          </a:prstGeom>
          <a:noFill/>
          <a:ln>
            <a:noFill/>
          </a:ln>
        </p:spPr>
        <p:txBody>
          <a:bodyPr wrap="none" lIns="124917" tIns="62459" rIns="124917" bIns="62459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3700">
                <a:solidFill>
                  <a:schemeClr val="tx2"/>
                </a:solidFill>
                <a:latin typeface="Candara" panose="020E0502030303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3400">
                <a:solidFill>
                  <a:schemeClr val="tx2"/>
                </a:solidFill>
                <a:latin typeface="Candara" panose="020E0502030303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3100">
                <a:solidFill>
                  <a:schemeClr val="tx2"/>
                </a:solidFill>
                <a:latin typeface="Candara" panose="020E0502030303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800">
                <a:solidFill>
                  <a:schemeClr val="tx2"/>
                </a:solidFill>
                <a:latin typeface="Candara" panose="020E0502030303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9pPr>
          </a:lstStyle>
          <a:p>
            <a:pPr eaLnBrk="1" fontAlgn="auto" hangingPunct="1">
              <a:spcBef>
                <a:spcPct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lang="en-US" altLang="en-US" sz="4396" b="1" dirty="0">
                <a:solidFill>
                  <a:srgbClr val="6600CC"/>
                </a:solidFill>
                <a:latin typeface="Times New Roman" panose="02020603050405020304" pitchFamily="18" charset="0"/>
              </a:rPr>
              <a:t>6</a:t>
            </a:r>
            <a:r>
              <a:rPr lang="en-US" altLang="en-US" sz="4396" b="1" dirty="0">
                <a:solidFill>
                  <a:schemeClr val="tx1"/>
                </a:solidFill>
                <a:latin typeface="Times New Roman" panose="02020603050405020304" pitchFamily="18" charset="0"/>
              </a:rPr>
              <a:t>8 : </a:t>
            </a:r>
            <a:r>
              <a:rPr lang="en-US" altLang="en-US" sz="4396" b="1" dirty="0">
                <a:solidFill>
                  <a:srgbClr val="6600CC"/>
                </a:solidFill>
                <a:latin typeface="Times New Roman" panose="02020603050405020304" pitchFamily="18" charset="0"/>
              </a:rPr>
              <a:t>2</a:t>
            </a:r>
            <a:r>
              <a:rPr lang="en-US" altLang="en-US" sz="4396" b="1" dirty="0">
                <a:solidFill>
                  <a:schemeClr val="tx1"/>
                </a:solidFill>
                <a:latin typeface="Times New Roman" panose="02020603050405020304" pitchFamily="18" charset="0"/>
              </a:rPr>
              <a:t>1 =</a:t>
            </a:r>
          </a:p>
        </p:txBody>
      </p:sp>
      <p:sp>
        <p:nvSpPr>
          <p:cNvPr id="43025" name="Text Box 17">
            <a:extLst>
              <a:ext uri="{FF2B5EF4-FFF2-40B4-BE49-F238E27FC236}">
                <a16:creationId xmlns="" xmlns:a16="http://schemas.microsoft.com/office/drawing/2014/main" id="{B386C4AE-4919-4488-AAFC-05A204FF4BA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38513" y="5221288"/>
            <a:ext cx="534987" cy="801687"/>
          </a:xfrm>
          <a:prstGeom prst="rect">
            <a:avLst/>
          </a:prstGeom>
          <a:noFill/>
          <a:ln>
            <a:noFill/>
          </a:ln>
        </p:spPr>
        <p:txBody>
          <a:bodyPr wrap="none" lIns="124917" tIns="62459" rIns="124917" bIns="62459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3700">
                <a:solidFill>
                  <a:schemeClr val="tx2"/>
                </a:solidFill>
                <a:latin typeface="Candara" panose="020E0502030303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3400">
                <a:solidFill>
                  <a:schemeClr val="tx2"/>
                </a:solidFill>
                <a:latin typeface="Candara" panose="020E0502030303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3100">
                <a:solidFill>
                  <a:schemeClr val="tx2"/>
                </a:solidFill>
                <a:latin typeface="Candara" panose="020E0502030303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800">
                <a:solidFill>
                  <a:schemeClr val="tx2"/>
                </a:solidFill>
                <a:latin typeface="Candara" panose="020E0502030303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9pPr>
          </a:lstStyle>
          <a:p>
            <a:pPr eaLnBrk="1" fontAlgn="auto" hangingPunct="1">
              <a:spcBef>
                <a:spcPct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lang="en-US" altLang="en-US" sz="4396" b="1" dirty="0">
                <a:solidFill>
                  <a:srgbClr val="CC3300"/>
                </a:solidFill>
                <a:latin typeface="Times New Roman" panose="02020603050405020304" pitchFamily="18" charset="0"/>
              </a:rPr>
              <a:t>4</a:t>
            </a:r>
          </a:p>
        </p:txBody>
      </p:sp>
      <p:sp>
        <p:nvSpPr>
          <p:cNvPr id="43026" name="Text Box 18">
            <a:extLst>
              <a:ext uri="{FF2B5EF4-FFF2-40B4-BE49-F238E27FC236}">
                <a16:creationId xmlns="" xmlns:a16="http://schemas.microsoft.com/office/drawing/2014/main" id="{1520A1B0-E83F-4CA5-84B5-4E5FE59B844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2150" y="6027738"/>
            <a:ext cx="534988" cy="803275"/>
          </a:xfrm>
          <a:prstGeom prst="rect">
            <a:avLst/>
          </a:prstGeom>
          <a:noFill/>
          <a:ln>
            <a:noFill/>
          </a:ln>
        </p:spPr>
        <p:txBody>
          <a:bodyPr wrap="none" lIns="124917" tIns="62459" rIns="124917" bIns="62459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3700">
                <a:solidFill>
                  <a:schemeClr val="tx2"/>
                </a:solidFill>
                <a:latin typeface="Candara" panose="020E0502030303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3400">
                <a:solidFill>
                  <a:schemeClr val="tx2"/>
                </a:solidFill>
                <a:latin typeface="Candara" panose="020E0502030303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3100">
                <a:solidFill>
                  <a:schemeClr val="tx2"/>
                </a:solidFill>
                <a:latin typeface="Candara" panose="020E0502030303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800">
                <a:solidFill>
                  <a:schemeClr val="tx2"/>
                </a:solidFill>
                <a:latin typeface="Candara" panose="020E0502030303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9pPr>
          </a:lstStyle>
          <a:p>
            <a:pPr eaLnBrk="1" fontAlgn="auto" hangingPunct="1">
              <a:spcBef>
                <a:spcPct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lang="en-US" altLang="en-US" sz="4396" b="1" dirty="0">
                <a:solidFill>
                  <a:srgbClr val="6600CC"/>
                </a:solidFill>
                <a:latin typeface="Times New Roman" panose="02020603050405020304" pitchFamily="18" charset="0"/>
              </a:rPr>
              <a:t>3</a:t>
            </a:r>
          </a:p>
        </p:txBody>
      </p:sp>
      <p:sp>
        <p:nvSpPr>
          <p:cNvPr id="19" name="Rectangle 12">
            <a:extLst>
              <a:ext uri="{FF2B5EF4-FFF2-40B4-BE49-F238E27FC236}">
                <a16:creationId xmlns="" xmlns:a16="http://schemas.microsoft.com/office/drawing/2014/main" id="{CDD41F72-EC15-45F4-B418-19F5BF824C7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14500" y="-4762"/>
            <a:ext cx="11460162" cy="131762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lIns="124917" tIns="62459" rIns="124917" bIns="62459"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buFont typeface="Arial" charset="0"/>
              <a:buNone/>
              <a:defRPr/>
            </a:pPr>
            <a:r>
              <a:rPr lang="en-US" altLang="zh-CN" sz="3868" b="1" u="sng" dirty="0" err="1">
                <a:solidFill>
                  <a:srgbClr val="80008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SimSun" pitchFamily="2" charset="-122"/>
              </a:rPr>
              <a:t>Toán</a:t>
            </a:r>
            <a:r>
              <a:rPr lang="en-US" altLang="zh-CN" sz="3868" b="1" dirty="0">
                <a:solidFill>
                  <a:srgbClr val="80008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SimSun" pitchFamily="2" charset="-122"/>
              </a:rPr>
              <a:t>: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buFont typeface="Arial" charset="0"/>
              <a:buNone/>
              <a:defRPr/>
            </a:pPr>
            <a:r>
              <a:rPr lang="en-US" altLang="zh-CN" sz="3868" b="1" dirty="0">
                <a:solidFill>
                  <a:srgbClr val="80008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SimSun" pitchFamily="2" charset="-122"/>
              </a:rPr>
              <a:t>Chia </a:t>
            </a:r>
            <a:r>
              <a:rPr lang="en-US" altLang="zh-CN" sz="3868" b="1" dirty="0" err="1">
                <a:solidFill>
                  <a:srgbClr val="80008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SimSun" pitchFamily="2" charset="-122"/>
              </a:rPr>
              <a:t>cho</a:t>
            </a:r>
            <a:r>
              <a:rPr lang="en-US" altLang="zh-CN" sz="3868" b="1" dirty="0">
                <a:solidFill>
                  <a:srgbClr val="80008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3868" b="1" dirty="0" err="1">
                <a:solidFill>
                  <a:srgbClr val="80008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SimSun" pitchFamily="2" charset="-122"/>
              </a:rPr>
              <a:t>số</a:t>
            </a:r>
            <a:r>
              <a:rPr lang="en-US" altLang="zh-CN" sz="3868" b="1" dirty="0">
                <a:solidFill>
                  <a:srgbClr val="80008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3868" b="1" dirty="0" err="1">
                <a:solidFill>
                  <a:srgbClr val="80008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SimSun" pitchFamily="2" charset="-122"/>
              </a:rPr>
              <a:t>có</a:t>
            </a:r>
            <a:r>
              <a:rPr lang="en-US" altLang="zh-CN" sz="3868" b="1" dirty="0">
                <a:solidFill>
                  <a:srgbClr val="80008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3868" b="1" dirty="0" err="1">
                <a:solidFill>
                  <a:srgbClr val="80008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SimSun" pitchFamily="2" charset="-122"/>
              </a:rPr>
              <a:t>hai</a:t>
            </a:r>
            <a:r>
              <a:rPr lang="en-US" altLang="zh-CN" sz="3868" b="1" dirty="0">
                <a:solidFill>
                  <a:srgbClr val="80008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3868" b="1" dirty="0" err="1">
                <a:solidFill>
                  <a:srgbClr val="80008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SimSun" pitchFamily="2" charset="-122"/>
              </a:rPr>
              <a:t>chữ</a:t>
            </a:r>
            <a:r>
              <a:rPr lang="en-US" altLang="zh-CN" sz="3868" b="1" dirty="0">
                <a:solidFill>
                  <a:srgbClr val="80008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3868" b="1" dirty="0" err="1">
                <a:solidFill>
                  <a:srgbClr val="80008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SimSun" pitchFamily="2" charset="-122"/>
              </a:rPr>
              <a:t>số</a:t>
            </a:r>
            <a:endParaRPr lang="en-US" altLang="zh-CN" sz="3868" b="1" dirty="0">
              <a:solidFill>
                <a:srgbClr val="80008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ea typeface="SimSun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430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430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30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30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9" dur="2000"/>
                                        <p:tgtEl>
                                          <p:spTgt spid="430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430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4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to="" calcmode="lin" valueType="num">
                                      <p:cBhvr>
                                        <p:cTn id="28" dur="1"/>
                                        <p:tgtEl>
                                          <p:spTgt spid="43021"/>
                                        </p:tgtEl>
                                      </p:cBhvr>
                                    </p:anim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24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to="" calcmode="lin" valueType="num">
                                      <p:cBhvr>
                                        <p:cTn id="31" dur="1"/>
                                        <p:tgtEl>
                                          <p:spTgt spid="43018"/>
                                        </p:tgtEl>
                                      </p:cBhvr>
                                    </p:anim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24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to="" calcmode="lin" valueType="num">
                                      <p:cBhvr>
                                        <p:cTn id="34" dur="1"/>
                                        <p:tgtEl>
                                          <p:spTgt spid="43022"/>
                                        </p:tgtEl>
                                      </p:cBhvr>
                                    </p:anim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0" dur="1" fill="hold"/>
                                        <p:tgtEl>
                                          <p:spTgt spid="43024"/>
                                        </p:tgtEl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41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3" dur="1" fill="hold"/>
                                        <p:tgtEl>
                                          <p:spTgt spid="43023"/>
                                        </p:tgtEl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8" dur="2000"/>
                                        <p:tgtEl>
                                          <p:spTgt spid="430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3" dur="500"/>
                                        <p:tgtEl>
                                          <p:spTgt spid="43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016" grpId="0"/>
      <p:bldP spid="43018" grpId="0"/>
      <p:bldP spid="43018" grpId="1"/>
      <p:bldP spid="43021" grpId="0"/>
      <p:bldP spid="43021" grpId="1"/>
      <p:bldP spid="43022" grpId="0"/>
      <p:bldP spid="43022" grpId="1"/>
      <p:bldP spid="43023" grpId="0"/>
      <p:bldP spid="43024" grpId="0"/>
      <p:bldP spid="43025" grpId="0"/>
      <p:bldP spid="43026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NKNOELEADERBOARD" val="-1518174070"/>
</p:tagLst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882</TotalTime>
  <Words>851</Words>
  <Application>Microsoft Office PowerPoint</Application>
  <PresentationFormat>Custom</PresentationFormat>
  <Paragraphs>209</Paragraphs>
  <Slides>18</Slides>
  <Notes>0</Notes>
  <HiddenSlides>0</HiddenSlides>
  <MMClips>1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Bài 2: Người ta xếp đều 240 bộ bàn ghế vào 15 phòng học. Hỏi mỗi phòng xếp được bao nhiêu bộ bàn ghế?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computer</dc:creator>
  <cp:lastModifiedBy>ACER</cp:lastModifiedBy>
  <cp:revision>356</cp:revision>
  <dcterms:created xsi:type="dcterms:W3CDTF">2011-04-24T08:56:36Z</dcterms:created>
  <dcterms:modified xsi:type="dcterms:W3CDTF">2021-12-13T04:28:16Z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1033-10.2.0.5832</vt:lpwstr>
  </property>
</Properties>
</file>