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87" r:id="rId11"/>
    <p:sldId id="388" r:id="rId12"/>
    <p:sldId id="424" r:id="rId13"/>
    <p:sldId id="428" r:id="rId14"/>
    <p:sldId id="427" r:id="rId15"/>
    <p:sldId id="429" r:id="rId16"/>
    <p:sldId id="430" r:id="rId17"/>
    <p:sldId id="310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28" r:id="rId82"/>
    <p:sldId id="329" r:id="rId83"/>
    <p:sldId id="353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54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456" r:id="rId119"/>
    <p:sldId id="457" r:id="rId120"/>
    <p:sldId id="458" r:id="rId121"/>
    <p:sldId id="459" r:id="rId122"/>
    <p:sldId id="460" r:id="rId123"/>
    <p:sldId id="461" r:id="rId124"/>
    <p:sldId id="462" r:id="rId125"/>
    <p:sldId id="463" r:id="rId126"/>
    <p:sldId id="464" r:id="rId127"/>
    <p:sldId id="465" r:id="rId128"/>
    <p:sldId id="466" r:id="rId129"/>
    <p:sldId id="467" r:id="rId130"/>
    <p:sldId id="468" r:id="rId131"/>
    <p:sldId id="431" r:id="rId132"/>
    <p:sldId id="469" r:id="rId133"/>
    <p:sldId id="471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>
        <p:scale>
          <a:sx n="78" d="100"/>
          <a:sy n="78" d="100"/>
        </p:scale>
        <p:origin x="-34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slide" Target="slides/slide13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6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6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6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2" y="4348517"/>
            <a:ext cx="2514611" cy="92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2" y="3967089"/>
            <a:ext cx="2112661" cy="311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21" y="7681986"/>
            <a:ext cx="2112661" cy="3114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5" y="7943850"/>
            <a:ext cx="2112661" cy="311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A2E966-4848-074A-B9FD-52D474333A81}"/>
              </a:ext>
            </a:extLst>
          </p:cNvPr>
          <p:cNvSpPr txBox="1"/>
          <p:nvPr/>
        </p:nvSpPr>
        <p:spPr>
          <a:xfrm>
            <a:off x="2793319" y="2705725"/>
            <a:ext cx="68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American Typewriter" panose="02090604020004020304" pitchFamily="18" charset="77"/>
              </a:rPr>
              <a:t>KĨ THUẬT 4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American Typewriter" panose="02090604020004020304" pitchFamily="18" charset="77"/>
              </a:rPr>
              <a:t>THÊU MÓC XÍCH (TIẾT 1+2)</a:t>
            </a:r>
            <a:endParaRPr lang="x-none" sz="3600" b="1" dirty="0">
              <a:solidFill>
                <a:srgbClr val="FFFF0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6" name="Bai-hoc-dau-tien-BEAT-Nhac-Khong-Loi.mp3" descr="Bai-hoc-dau-tien-BEAT-Nhac-Khong-Loi.mp3">
            <a:hlinkClick r:id="" action="ppaction://media"/>
            <a:extLst>
              <a:ext uri="{FF2B5EF4-FFF2-40B4-BE49-F238E27FC236}">
                <a16:creationId xmlns:a16="http://schemas.microsoft.com/office/drawing/2014/main" xmlns="" id="{8AFD1A46-F79E-F141-8D63-14999E42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919" y="-16153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0694 L 5E-6 -0.98889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-1.53541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16875 L 2.08333E-7 -1.81459 " pathEditMode="relative" rAng="0" ptsTypes="AA">
                                      <p:cBhvr>
                                        <p:cTn id="10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10" name="Rectangle 38"/>
          <p:cNvSpPr>
            <a:spLocks noChangeArrowheads="1"/>
          </p:cNvSpPr>
          <p:nvPr/>
        </p:nvSpPr>
        <p:spPr bwMode="auto">
          <a:xfrm>
            <a:off x="1758462" y="1295400"/>
            <a:ext cx="8833338" cy="485974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3276600"/>
            <a:ext cx="7162800" cy="533400"/>
            <a:chOff x="336" y="960"/>
            <a:chExt cx="3984" cy="288"/>
          </a:xfrm>
        </p:grpSpPr>
        <p:sp>
          <p:nvSpPr>
            <p:cNvPr id="16399" name="Line 4"/>
            <p:cNvSpPr>
              <a:spLocks noChangeShapeType="1"/>
            </p:cNvSpPr>
            <p:nvPr/>
          </p:nvSpPr>
          <p:spPr bwMode="auto">
            <a:xfrm>
              <a:off x="336" y="1248"/>
              <a:ext cx="39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5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 Box 6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02" name="Line 7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8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9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0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1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2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3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5" name="Text Box 20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6" name="Text Box 21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7" name="Text Box 22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20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</p:grp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3352800" y="365126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9220200" y="263525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87630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83058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77724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07903" name="Text Box 31"/>
          <p:cNvSpPr txBox="1">
            <a:spLocks noChangeArrowheads="1"/>
          </p:cNvSpPr>
          <p:nvPr/>
        </p:nvSpPr>
        <p:spPr bwMode="auto">
          <a:xfrm>
            <a:off x="72390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67056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616585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56388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51816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4447243" y="265588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1280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0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0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0" grpId="0" animBg="1"/>
      <p:bldP spid="20789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091" name="Freeform 3"/>
          <p:cNvSpPr>
            <a:spLocks/>
          </p:cNvSpPr>
          <p:nvPr/>
        </p:nvSpPr>
        <p:spPr bwMode="auto">
          <a:xfrm>
            <a:off x="3967164" y="1066800"/>
            <a:ext cx="3729037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116" name="Oval 2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9117" name="Group 29"/>
          <p:cNvGrpSpPr>
            <a:grpSpLocks/>
          </p:cNvGrpSpPr>
          <p:nvPr/>
        </p:nvGrpSpPr>
        <p:grpSpPr bwMode="auto">
          <a:xfrm>
            <a:off x="4433888" y="1600201"/>
            <a:ext cx="2819400" cy="339725"/>
            <a:chOff x="1776" y="3072"/>
            <a:chExt cx="1776" cy="214"/>
          </a:xfrm>
        </p:grpSpPr>
        <p:sp>
          <p:nvSpPr>
            <p:cNvPr id="89119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9120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9118" name="Oval 32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6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2819400" y="1219201"/>
            <a:ext cx="2819400" cy="339725"/>
            <a:chOff x="1776" y="3072"/>
            <a:chExt cx="1776" cy="214"/>
          </a:xfrm>
        </p:grpSpPr>
        <p:sp>
          <p:nvSpPr>
            <p:cNvPr id="90145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0146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0116" name="Freeform 6"/>
          <p:cNvSpPr>
            <a:spLocks/>
          </p:cNvSpPr>
          <p:nvPr/>
        </p:nvSpPr>
        <p:spPr bwMode="auto">
          <a:xfrm>
            <a:off x="38100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7" name="Freeform 7"/>
          <p:cNvSpPr>
            <a:spLocks/>
          </p:cNvSpPr>
          <p:nvPr/>
        </p:nvSpPr>
        <p:spPr bwMode="auto">
          <a:xfrm>
            <a:off x="5486401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Text Box 10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7" name="Line 17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9" name="Line 19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0" name="Line 20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Text Box 21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0132" name="Text Box 22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0133" name="Text Box 23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0134" name="Text Box 24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0135" name="Text Box 25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0136" name="Text Box 26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0137" name="Text Box 27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0138" name="Text Box 28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0139" name="Text Box 29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0140" name="Oval 3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1" name="Oval 3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2" name="Oval 3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3" name="Line 33"/>
          <p:cNvSpPr>
            <a:spLocks noChangeShapeType="1"/>
          </p:cNvSpPr>
          <p:nvPr/>
        </p:nvSpPr>
        <p:spPr bwMode="auto">
          <a:xfrm>
            <a:off x="54864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4" name="Oval 34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6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524000" y="990601"/>
            <a:ext cx="2819400" cy="339725"/>
            <a:chOff x="1776" y="3072"/>
            <a:chExt cx="1776" cy="214"/>
          </a:xfrm>
        </p:grpSpPr>
        <p:sp>
          <p:nvSpPr>
            <p:cNvPr id="9116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117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1140" name="Freeform 6"/>
          <p:cNvSpPr>
            <a:spLocks/>
          </p:cNvSpPr>
          <p:nvPr/>
        </p:nvSpPr>
        <p:spPr bwMode="auto">
          <a:xfrm>
            <a:off x="426085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Freeform 7"/>
          <p:cNvSpPr>
            <a:spLocks/>
          </p:cNvSpPr>
          <p:nvPr/>
        </p:nvSpPr>
        <p:spPr bwMode="auto">
          <a:xfrm>
            <a:off x="4202114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Line 8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9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1145" name="Line 11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Line 12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3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4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5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6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7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18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19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Line 20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5" name="Text Box 21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1159" name="Text Box 25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1160" name="Text Box 26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1162" name="Text Box 28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1164" name="Oval 3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5" name="Oval 3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6" name="Oval 3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7" name="Line 33"/>
          <p:cNvSpPr>
            <a:spLocks noChangeShapeType="1"/>
          </p:cNvSpPr>
          <p:nvPr/>
        </p:nvSpPr>
        <p:spPr bwMode="auto">
          <a:xfrm>
            <a:off x="4267200" y="1295400"/>
            <a:ext cx="3429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8" name="Oval 34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5240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4" name="Freeform 4"/>
          <p:cNvSpPr>
            <a:spLocks/>
          </p:cNvSpPr>
          <p:nvPr/>
        </p:nvSpPr>
        <p:spPr bwMode="auto">
          <a:xfrm>
            <a:off x="5368925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1068388" y="838200"/>
            <a:ext cx="6172201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61976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10668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4234" name="Oval 2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7675564" y="19050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721201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95266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5267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5236" name="Freeform 6"/>
          <p:cNvSpPr>
            <a:spLocks/>
          </p:cNvSpPr>
          <p:nvPr/>
        </p:nvSpPr>
        <p:spPr bwMode="auto">
          <a:xfrm>
            <a:off x="60960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Freeform 7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Freeform 8"/>
          <p:cNvSpPr>
            <a:spLocks/>
          </p:cNvSpPr>
          <p:nvPr/>
        </p:nvSpPr>
        <p:spPr bwMode="auto">
          <a:xfrm>
            <a:off x="3241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Line 9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Line 10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5242" name="Line 12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3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Line 14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Line 15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Line 16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Line 17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Line 18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Line 19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2" name="Text Box 22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5253" name="Text Box 23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5254" name="Text Box 24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5255" name="Text Box 25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5256" name="Text Box 26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5257" name="Text Box 27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5258" name="Text Box 28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5259" name="Text Box 29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5260" name="Text Box 30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5261" name="Oval 31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2" name="Oval 32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3" name="Oval 33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4" name="Oval 34"/>
          <p:cNvSpPr>
            <a:spLocks noChangeArrowheads="1"/>
          </p:cNvSpPr>
          <p:nvPr/>
        </p:nvSpPr>
        <p:spPr bwMode="auto">
          <a:xfrm>
            <a:off x="759936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5" name="Oval 35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 rot="10800000">
            <a:off x="3276600" y="4038601"/>
            <a:ext cx="2819400" cy="339725"/>
            <a:chOff x="1776" y="3072"/>
            <a:chExt cx="1776" cy="214"/>
          </a:xfrm>
        </p:grpSpPr>
        <p:sp>
          <p:nvSpPr>
            <p:cNvPr id="96290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6291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6260" name="Freeform 6"/>
          <p:cNvSpPr>
            <a:spLocks/>
          </p:cNvSpPr>
          <p:nvPr/>
        </p:nvSpPr>
        <p:spPr bwMode="auto">
          <a:xfrm>
            <a:off x="60960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1" name="Freeform 7"/>
          <p:cNvSpPr>
            <a:spLocks/>
          </p:cNvSpPr>
          <p:nvPr/>
        </p:nvSpPr>
        <p:spPr bwMode="auto">
          <a:xfrm>
            <a:off x="3505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Line 8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Line 9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6265" name="Line 11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Line 12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Line 13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Line 14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9" name="Line 15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Line 16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Line 17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Line 18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3" name="Line 19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Line 20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Text Box 21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6276" name="Text Box 22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6277" name="Text Box 23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6278" name="Text Box 24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6279" name="Text Box 25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6280" name="Text Box 26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6281" name="Text Box 27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6282" name="Text Box 28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6283" name="Text Box 29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6284" name="Oval 30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5" name="Oval 31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6" name="Oval 32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7" name="Oval 33"/>
          <p:cNvSpPr>
            <a:spLocks noChangeArrowheads="1"/>
          </p:cNvSpPr>
          <p:nvPr/>
        </p:nvSpPr>
        <p:spPr bwMode="auto">
          <a:xfrm>
            <a:off x="759936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8" name="Freeform 34"/>
          <p:cNvSpPr>
            <a:spLocks/>
          </p:cNvSpPr>
          <p:nvPr/>
        </p:nvSpPr>
        <p:spPr bwMode="auto">
          <a:xfrm>
            <a:off x="2794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9" name="Oval 35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 rot="3647323">
            <a:off x="6075363" y="3221038"/>
            <a:ext cx="2819400" cy="339725"/>
            <a:chOff x="1776" y="3072"/>
            <a:chExt cx="1776" cy="214"/>
          </a:xfrm>
        </p:grpSpPr>
        <p:sp>
          <p:nvSpPr>
            <p:cNvPr id="97312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7313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7284" name="Freeform 6"/>
          <p:cNvSpPr>
            <a:spLocks/>
          </p:cNvSpPr>
          <p:nvPr/>
        </p:nvSpPr>
        <p:spPr bwMode="auto">
          <a:xfrm>
            <a:off x="22860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5" name="Line 7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8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7288" name="Line 10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11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Line 12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Line 13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14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Line 15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4" name="Line 16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7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Line 18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19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Text Box 20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7299" name="Text Box 21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7300" name="Text Box 22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7301" name="Text Box 23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7302" name="Text Box 24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7303" name="Text Box 25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7304" name="Text Box 26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7305" name="Text Box 27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7306" name="Text Box 28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7307" name="Oval 29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08" name="Oval 30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09" name="Oval 31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10" name="Oval 32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11" name="Oval 33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 rot="-3657521">
            <a:off x="8394701" y="1209676"/>
            <a:ext cx="106362" cy="2986087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 rot="1742479">
            <a:off x="9410700" y="3313113"/>
            <a:ext cx="457200" cy="74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8331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2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3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4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5" name="Freeform 31"/>
          <p:cNvSpPr>
            <a:spLocks/>
          </p:cNvSpPr>
          <p:nvPr/>
        </p:nvSpPr>
        <p:spPr bwMode="auto">
          <a:xfrm>
            <a:off x="39624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6" name="Oval 32"/>
          <p:cNvSpPr>
            <a:spLocks noChangeArrowheads="1"/>
          </p:cNvSpPr>
          <p:nvPr/>
        </p:nvSpPr>
        <p:spPr bwMode="auto">
          <a:xfrm>
            <a:off x="71628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981200" y="1905000"/>
            <a:ext cx="8686800" cy="5105400"/>
            <a:chOff x="0" y="1104"/>
            <a:chExt cx="5472" cy="3216"/>
          </a:xfrm>
        </p:grpSpPr>
        <p:sp>
          <p:nvSpPr>
            <p:cNvPr id="17414" name="Rectangle 31"/>
            <p:cNvSpPr>
              <a:spLocks noChangeArrowheads="1"/>
            </p:cNvSpPr>
            <p:nvPr/>
          </p:nvSpPr>
          <p:spPr bwMode="auto">
            <a:xfrm>
              <a:off x="0" y="1104"/>
              <a:ext cx="4416" cy="25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7415" name="Freeform 26"/>
            <p:cNvSpPr>
              <a:spLocks/>
            </p:cNvSpPr>
            <p:nvPr/>
          </p:nvSpPr>
          <p:spPr bwMode="auto">
            <a:xfrm>
              <a:off x="4224" y="1397"/>
              <a:ext cx="1248" cy="2923"/>
            </a:xfrm>
            <a:custGeom>
              <a:avLst/>
              <a:gdLst>
                <a:gd name="T0" fmla="*/ 0 w 1207"/>
                <a:gd name="T1" fmla="*/ 4147 h 2367"/>
                <a:gd name="T2" fmla="*/ 81 w 1207"/>
                <a:gd name="T3" fmla="*/ 3989 h 2367"/>
                <a:gd name="T4" fmla="*/ 163 w 1207"/>
                <a:gd name="T5" fmla="*/ 3831 h 2367"/>
                <a:gd name="T6" fmla="*/ 325 w 1207"/>
                <a:gd name="T7" fmla="*/ 3005 h 2367"/>
                <a:gd name="T8" fmla="*/ 357 w 1207"/>
                <a:gd name="T9" fmla="*/ 2728 h 2367"/>
                <a:gd name="T10" fmla="*/ 470 w 1207"/>
                <a:gd name="T11" fmla="*/ 1588 h 2367"/>
                <a:gd name="T12" fmla="*/ 518 w 1207"/>
                <a:gd name="T13" fmla="*/ 524 h 2367"/>
                <a:gd name="T14" fmla="*/ 552 w 1207"/>
                <a:gd name="T15" fmla="*/ 247 h 2367"/>
                <a:gd name="T16" fmla="*/ 600 w 1207"/>
                <a:gd name="T17" fmla="*/ 169 h 2367"/>
                <a:gd name="T18" fmla="*/ 617 w 1207"/>
                <a:gd name="T19" fmla="*/ 51 h 2367"/>
                <a:gd name="T20" fmla="*/ 779 w 1207"/>
                <a:gd name="T21" fmla="*/ 247 h 2367"/>
                <a:gd name="T22" fmla="*/ 827 w 1207"/>
                <a:gd name="T23" fmla="*/ 443 h 2367"/>
                <a:gd name="T24" fmla="*/ 892 w 1207"/>
                <a:gd name="T25" fmla="*/ 799 h 2367"/>
                <a:gd name="T26" fmla="*/ 956 w 1207"/>
                <a:gd name="T27" fmla="*/ 1310 h 2367"/>
                <a:gd name="T28" fmla="*/ 1019 w 1207"/>
                <a:gd name="T29" fmla="*/ 1862 h 2367"/>
                <a:gd name="T30" fmla="*/ 1071 w 1207"/>
                <a:gd name="T31" fmla="*/ 2099 h 2367"/>
                <a:gd name="T32" fmla="*/ 1119 w 1207"/>
                <a:gd name="T33" fmla="*/ 2651 h 2367"/>
                <a:gd name="T34" fmla="*/ 1151 w 1207"/>
                <a:gd name="T35" fmla="*/ 2887 h 2367"/>
                <a:gd name="T36" fmla="*/ 1168 w 1207"/>
                <a:gd name="T37" fmla="*/ 3005 h 2367"/>
                <a:gd name="T38" fmla="*/ 1232 w 1207"/>
                <a:gd name="T39" fmla="*/ 3792 h 2367"/>
                <a:gd name="T40" fmla="*/ 1346 w 1207"/>
                <a:gd name="T41" fmla="*/ 5919 h 2367"/>
                <a:gd name="T42" fmla="*/ 1394 w 1207"/>
                <a:gd name="T43" fmla="*/ 6512 h 2367"/>
                <a:gd name="T44" fmla="*/ 1426 w 1207"/>
                <a:gd name="T45" fmla="*/ 6785 h 2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7"/>
                <a:gd name="T70" fmla="*/ 0 h 2367"/>
                <a:gd name="T71" fmla="*/ 1207 w 1207"/>
                <a:gd name="T72" fmla="*/ 2367 h 2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7" h="2367">
                  <a:moveTo>
                    <a:pt x="0" y="1444"/>
                  </a:moveTo>
                  <a:cubicBezTo>
                    <a:pt x="82" y="1417"/>
                    <a:pt x="7" y="1451"/>
                    <a:pt x="69" y="1389"/>
                  </a:cubicBezTo>
                  <a:cubicBezTo>
                    <a:pt x="90" y="1368"/>
                    <a:pt x="117" y="1355"/>
                    <a:pt x="138" y="1334"/>
                  </a:cubicBezTo>
                  <a:cubicBezTo>
                    <a:pt x="171" y="1230"/>
                    <a:pt x="233" y="1144"/>
                    <a:pt x="275" y="1046"/>
                  </a:cubicBezTo>
                  <a:cubicBezTo>
                    <a:pt x="286" y="1021"/>
                    <a:pt x="295" y="974"/>
                    <a:pt x="302" y="950"/>
                  </a:cubicBezTo>
                  <a:cubicBezTo>
                    <a:pt x="341" y="817"/>
                    <a:pt x="378" y="691"/>
                    <a:pt x="398" y="553"/>
                  </a:cubicBezTo>
                  <a:cubicBezTo>
                    <a:pt x="406" y="415"/>
                    <a:pt x="404" y="308"/>
                    <a:pt x="439" y="182"/>
                  </a:cubicBezTo>
                  <a:cubicBezTo>
                    <a:pt x="440" y="178"/>
                    <a:pt x="459" y="95"/>
                    <a:pt x="467" y="86"/>
                  </a:cubicBezTo>
                  <a:cubicBezTo>
                    <a:pt x="477" y="73"/>
                    <a:pt x="494" y="68"/>
                    <a:pt x="508" y="59"/>
                  </a:cubicBezTo>
                  <a:cubicBezTo>
                    <a:pt x="513" y="45"/>
                    <a:pt x="508" y="23"/>
                    <a:pt x="522" y="18"/>
                  </a:cubicBezTo>
                  <a:cubicBezTo>
                    <a:pt x="574" y="0"/>
                    <a:pt x="623" y="62"/>
                    <a:pt x="659" y="86"/>
                  </a:cubicBezTo>
                  <a:cubicBezTo>
                    <a:pt x="694" y="195"/>
                    <a:pt x="646" y="66"/>
                    <a:pt x="700" y="155"/>
                  </a:cubicBezTo>
                  <a:cubicBezTo>
                    <a:pt x="730" y="204"/>
                    <a:pt x="705" y="230"/>
                    <a:pt x="755" y="278"/>
                  </a:cubicBezTo>
                  <a:cubicBezTo>
                    <a:pt x="769" y="339"/>
                    <a:pt x="795" y="396"/>
                    <a:pt x="810" y="457"/>
                  </a:cubicBezTo>
                  <a:cubicBezTo>
                    <a:pt x="825" y="518"/>
                    <a:pt x="839" y="591"/>
                    <a:pt x="864" y="649"/>
                  </a:cubicBezTo>
                  <a:cubicBezTo>
                    <a:pt x="900" y="734"/>
                    <a:pt x="886" y="646"/>
                    <a:pt x="906" y="731"/>
                  </a:cubicBezTo>
                  <a:cubicBezTo>
                    <a:pt x="922" y="802"/>
                    <a:pt x="927" y="857"/>
                    <a:pt x="947" y="923"/>
                  </a:cubicBezTo>
                  <a:cubicBezTo>
                    <a:pt x="955" y="951"/>
                    <a:pt x="965" y="978"/>
                    <a:pt x="974" y="1005"/>
                  </a:cubicBezTo>
                  <a:cubicBezTo>
                    <a:pt x="979" y="1019"/>
                    <a:pt x="988" y="1046"/>
                    <a:pt x="988" y="1046"/>
                  </a:cubicBezTo>
                  <a:cubicBezTo>
                    <a:pt x="999" y="1146"/>
                    <a:pt x="1019" y="1226"/>
                    <a:pt x="1043" y="1321"/>
                  </a:cubicBezTo>
                  <a:cubicBezTo>
                    <a:pt x="1063" y="1569"/>
                    <a:pt x="1086" y="1818"/>
                    <a:pt x="1139" y="2061"/>
                  </a:cubicBezTo>
                  <a:cubicBezTo>
                    <a:pt x="1154" y="2130"/>
                    <a:pt x="1157" y="2200"/>
                    <a:pt x="1180" y="2267"/>
                  </a:cubicBezTo>
                  <a:cubicBezTo>
                    <a:pt x="1195" y="2367"/>
                    <a:pt x="1162" y="2363"/>
                    <a:pt x="1207" y="23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6" name="Group 34"/>
            <p:cNvGrpSpPr>
              <a:grpSpLocks/>
            </p:cNvGrpSpPr>
            <p:nvPr/>
          </p:nvGrpSpPr>
          <p:grpSpPr bwMode="auto">
            <a:xfrm>
              <a:off x="336" y="1680"/>
              <a:ext cx="4512" cy="768"/>
              <a:chOff x="336" y="960"/>
              <a:chExt cx="4512" cy="454"/>
            </a:xfrm>
          </p:grpSpPr>
          <p:grpSp>
            <p:nvGrpSpPr>
              <p:cNvPr id="17417" name="Group 27"/>
              <p:cNvGrpSpPr>
                <a:grpSpLocks/>
              </p:cNvGrpSpPr>
              <p:nvPr/>
            </p:nvGrpSpPr>
            <p:grpSpPr bwMode="auto">
              <a:xfrm>
                <a:off x="3072" y="1200"/>
                <a:ext cx="1776" cy="214"/>
                <a:chOff x="2929" y="1143"/>
                <a:chExt cx="1776" cy="214"/>
              </a:xfrm>
            </p:grpSpPr>
            <p:sp>
              <p:nvSpPr>
                <p:cNvPr id="17441" name="AutoShape 28"/>
                <p:cNvSpPr>
                  <a:spLocks noChangeArrowheads="1"/>
                </p:cNvSpPr>
                <p:nvPr/>
              </p:nvSpPr>
              <p:spPr bwMode="auto">
                <a:xfrm rot="-4627610">
                  <a:off x="3789" y="283"/>
                  <a:ext cx="56" cy="1776"/>
                </a:xfrm>
                <a:prstGeom prst="flowChartExtract">
                  <a:avLst/>
                </a:prstGeom>
                <a:solidFill>
                  <a:schemeClr val="tx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42" name="Oval 29"/>
                <p:cNvSpPr>
                  <a:spLocks noChangeArrowheads="1"/>
                </p:cNvSpPr>
                <p:nvPr/>
              </p:nvSpPr>
              <p:spPr bwMode="auto">
                <a:xfrm rot="772390">
                  <a:off x="4400" y="1310"/>
                  <a:ext cx="288" cy="4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43" name="Rectangle 30"/>
                <p:cNvSpPr>
                  <a:spLocks noChangeArrowheads="1"/>
                </p:cNvSpPr>
                <p:nvPr/>
              </p:nvSpPr>
              <p:spPr bwMode="auto">
                <a:xfrm>
                  <a:off x="4044" y="1200"/>
                  <a:ext cx="240" cy="14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17418" name="Line 3"/>
              <p:cNvSpPr>
                <a:spLocks noChangeShapeType="1"/>
              </p:cNvSpPr>
              <p:nvPr/>
            </p:nvSpPr>
            <p:spPr bwMode="auto">
              <a:xfrm>
                <a:off x="336" y="1248"/>
                <a:ext cx="39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4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Text Box 5"/>
              <p:cNvSpPr txBox="1">
                <a:spLocks noChangeArrowheads="1"/>
              </p:cNvSpPr>
              <p:nvPr/>
            </p:nvSpPr>
            <p:spPr bwMode="auto">
              <a:xfrm>
                <a:off x="1392" y="960"/>
                <a:ext cx="28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10</a:t>
                </a:r>
              </a:p>
            </p:txBody>
          </p:sp>
          <p:sp>
            <p:nvSpPr>
              <p:cNvPr id="17421" name="Line 6"/>
              <p:cNvSpPr>
                <a:spLocks noChangeShapeType="1"/>
              </p:cNvSpPr>
              <p:nvPr/>
            </p:nvSpPr>
            <p:spPr bwMode="auto">
              <a:xfrm>
                <a:off x="154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7"/>
              <p:cNvSpPr>
                <a:spLocks noChangeShapeType="1"/>
              </p:cNvSpPr>
              <p:nvPr/>
            </p:nvSpPr>
            <p:spPr bwMode="auto">
              <a:xfrm>
                <a:off x="1850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8"/>
              <p:cNvSpPr>
                <a:spLocks noChangeShapeType="1"/>
              </p:cNvSpPr>
              <p:nvPr/>
            </p:nvSpPr>
            <p:spPr bwMode="auto">
              <a:xfrm>
                <a:off x="215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9"/>
              <p:cNvSpPr>
                <a:spLocks noChangeShapeType="1"/>
              </p:cNvSpPr>
              <p:nvPr/>
            </p:nvSpPr>
            <p:spPr bwMode="auto">
              <a:xfrm>
                <a:off x="244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0"/>
              <p:cNvSpPr>
                <a:spLocks noChangeShapeType="1"/>
              </p:cNvSpPr>
              <p:nvPr/>
            </p:nvSpPr>
            <p:spPr bwMode="auto">
              <a:xfrm>
                <a:off x="2736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1"/>
              <p:cNvSpPr>
                <a:spLocks noChangeShapeType="1"/>
              </p:cNvSpPr>
              <p:nvPr/>
            </p:nvSpPr>
            <p:spPr bwMode="auto">
              <a:xfrm>
                <a:off x="3024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2"/>
              <p:cNvSpPr>
                <a:spLocks noChangeShapeType="1"/>
              </p:cNvSpPr>
              <p:nvPr/>
            </p:nvSpPr>
            <p:spPr bwMode="auto">
              <a:xfrm>
                <a:off x="3312" y="11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13"/>
              <p:cNvSpPr>
                <a:spLocks noChangeShapeType="1"/>
              </p:cNvSpPr>
              <p:nvPr/>
            </p:nvSpPr>
            <p:spPr bwMode="auto">
              <a:xfrm>
                <a:off x="3600" y="1143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14"/>
              <p:cNvSpPr>
                <a:spLocks noChangeShapeType="1"/>
              </p:cNvSpPr>
              <p:nvPr/>
            </p:nvSpPr>
            <p:spPr bwMode="auto">
              <a:xfrm>
                <a:off x="3888" y="113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15"/>
              <p:cNvSpPr>
                <a:spLocks noChangeShapeType="1"/>
              </p:cNvSpPr>
              <p:nvPr/>
            </p:nvSpPr>
            <p:spPr bwMode="auto">
              <a:xfrm>
                <a:off x="4176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Text Box 16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432" name="Text Box 17"/>
              <p:cNvSpPr txBox="1">
                <a:spLocks noChangeArrowheads="1"/>
              </p:cNvSpPr>
              <p:nvPr/>
            </p:nvSpPr>
            <p:spPr bwMode="auto">
              <a:xfrm>
                <a:off x="1728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433" name="Text Box 18"/>
              <p:cNvSpPr txBox="1">
                <a:spLocks noChangeArrowheads="1"/>
              </p:cNvSpPr>
              <p:nvPr/>
            </p:nvSpPr>
            <p:spPr bwMode="auto">
              <a:xfrm>
                <a:off x="2016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434" name="Text Box 19"/>
              <p:cNvSpPr txBox="1">
                <a:spLocks noChangeArrowheads="1"/>
              </p:cNvSpPr>
              <p:nvPr/>
            </p:nvSpPr>
            <p:spPr bwMode="auto">
              <a:xfrm>
                <a:off x="2304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435" name="Text Box 20"/>
              <p:cNvSpPr txBox="1">
                <a:spLocks noChangeArrowheads="1"/>
              </p:cNvSpPr>
              <p:nvPr/>
            </p:nvSpPr>
            <p:spPr bwMode="auto">
              <a:xfrm>
                <a:off x="2592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436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437" name="Text Box 22"/>
              <p:cNvSpPr txBox="1">
                <a:spLocks noChangeArrowheads="1"/>
              </p:cNvSpPr>
              <p:nvPr/>
            </p:nvSpPr>
            <p:spPr bwMode="auto">
              <a:xfrm>
                <a:off x="3168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438" name="Text Box 23"/>
              <p:cNvSpPr txBox="1">
                <a:spLocks noChangeArrowheads="1"/>
              </p:cNvSpPr>
              <p:nvPr/>
            </p:nvSpPr>
            <p:spPr bwMode="auto">
              <a:xfrm>
                <a:off x="3456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439" name="Text Box 24"/>
              <p:cNvSpPr txBox="1">
                <a:spLocks noChangeArrowheads="1"/>
              </p:cNvSpPr>
              <p:nvPr/>
            </p:nvSpPr>
            <p:spPr bwMode="auto">
              <a:xfrm>
                <a:off x="3792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441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484142" y="378451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35"/>
          <p:cNvSpPr txBox="1">
            <a:spLocks noChangeArrowheads="1"/>
          </p:cNvSpPr>
          <p:nvPr/>
        </p:nvSpPr>
        <p:spPr bwMode="auto">
          <a:xfrm>
            <a:off x="2133600" y="990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981200" y="1060589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11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 rot="-5066166">
            <a:off x="8562975" y="72707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 rot="333835">
            <a:off x="9899650" y="2266951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Line 10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8" name="Line 11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0" name="Line 13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1" name="Line 14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2" name="Line 15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3" name="Line 16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Line 17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5" name="Line 18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6" name="Text Box 19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9347" name="Text Box 20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9348" name="Text Box 21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9349" name="Text Box 22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9350" name="Text Box 23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9351" name="Text Box 24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9352" name="Text Box 25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9353" name="Text Box 26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9355" name="Oval 28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6" name="Oval 29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7" name="Oval 30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8" name="Oval 31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9" name="Oval 32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60" name="Freeform 33"/>
          <p:cNvSpPr>
            <a:spLocks/>
          </p:cNvSpPr>
          <p:nvPr/>
        </p:nvSpPr>
        <p:spPr bwMode="auto">
          <a:xfrm>
            <a:off x="4610100" y="762000"/>
            <a:ext cx="5613400" cy="3987800"/>
          </a:xfrm>
          <a:custGeom>
            <a:avLst/>
            <a:gdLst>
              <a:gd name="T0" fmla="*/ 2147483646 w 3536"/>
              <a:gd name="T1" fmla="*/ 2147483646 h 2512"/>
              <a:gd name="T2" fmla="*/ 2147483646 w 3536"/>
              <a:gd name="T3" fmla="*/ 2147483646 h 2512"/>
              <a:gd name="T4" fmla="*/ 2147483646 w 3536"/>
              <a:gd name="T5" fmla="*/ 2147483646 h 2512"/>
              <a:gd name="T6" fmla="*/ 2147483646 w 3536"/>
              <a:gd name="T7" fmla="*/ 2147483646 h 2512"/>
              <a:gd name="T8" fmla="*/ 2147483646 w 3536"/>
              <a:gd name="T9" fmla="*/ 0 h 2512"/>
              <a:gd name="T10" fmla="*/ 2147483646 w 3536"/>
              <a:gd name="T11" fmla="*/ 2147483646 h 2512"/>
              <a:gd name="T12" fmla="*/ 2147483646 w 3536"/>
              <a:gd name="T13" fmla="*/ 2147483646 h 2512"/>
              <a:gd name="T14" fmla="*/ 2147483646 w 3536"/>
              <a:gd name="T15" fmla="*/ 2147483646 h 2512"/>
              <a:gd name="T16" fmla="*/ 2147483646 w 3536"/>
              <a:gd name="T17" fmla="*/ 2147483646 h 2512"/>
              <a:gd name="T18" fmla="*/ 2147483646 w 3536"/>
              <a:gd name="T19" fmla="*/ 2147483646 h 2512"/>
              <a:gd name="T20" fmla="*/ 2147483646 w 3536"/>
              <a:gd name="T21" fmla="*/ 2147483646 h 2512"/>
              <a:gd name="T22" fmla="*/ 2147483646 w 3536"/>
              <a:gd name="T23" fmla="*/ 2147483646 h 2512"/>
              <a:gd name="T24" fmla="*/ 2147483646 w 3536"/>
              <a:gd name="T25" fmla="*/ 2147483646 h 2512"/>
              <a:gd name="T26" fmla="*/ 2147483646 w 3536"/>
              <a:gd name="T27" fmla="*/ 2147483646 h 2512"/>
              <a:gd name="T28" fmla="*/ 2147483646 w 3536"/>
              <a:gd name="T29" fmla="*/ 2147483646 h 2512"/>
              <a:gd name="T30" fmla="*/ 2147483646 w 3536"/>
              <a:gd name="T31" fmla="*/ 2147483646 h 2512"/>
              <a:gd name="T32" fmla="*/ 2147483646 w 3536"/>
              <a:gd name="T33" fmla="*/ 2147483646 h 2512"/>
              <a:gd name="T34" fmla="*/ 2147483646 w 3536"/>
              <a:gd name="T35" fmla="*/ 2147483646 h 2512"/>
              <a:gd name="T36" fmla="*/ 2147483646 w 3536"/>
              <a:gd name="T37" fmla="*/ 2147483646 h 2512"/>
              <a:gd name="T38" fmla="*/ 2147483646 w 3536"/>
              <a:gd name="T39" fmla="*/ 2147483646 h 2512"/>
              <a:gd name="T40" fmla="*/ 2147483646 w 3536"/>
              <a:gd name="T41" fmla="*/ 2147483646 h 2512"/>
              <a:gd name="T42" fmla="*/ 2147483646 w 3536"/>
              <a:gd name="T43" fmla="*/ 2147483646 h 2512"/>
              <a:gd name="T44" fmla="*/ 2147483646 w 3536"/>
              <a:gd name="T45" fmla="*/ 2147483646 h 2512"/>
              <a:gd name="T46" fmla="*/ 2147483646 w 3536"/>
              <a:gd name="T47" fmla="*/ 2147483646 h 2512"/>
              <a:gd name="T48" fmla="*/ 2147483646 w 3536"/>
              <a:gd name="T49" fmla="*/ 2147483646 h 2512"/>
              <a:gd name="T50" fmla="*/ 2147483646 w 3536"/>
              <a:gd name="T51" fmla="*/ 2147483646 h 25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36"/>
              <a:gd name="T79" fmla="*/ 0 h 2512"/>
              <a:gd name="T80" fmla="*/ 3536 w 3536"/>
              <a:gd name="T81" fmla="*/ 2512 h 25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36" h="2512">
                <a:moveTo>
                  <a:pt x="1656" y="768"/>
                </a:moveTo>
                <a:cubicBezTo>
                  <a:pt x="1668" y="668"/>
                  <a:pt x="1680" y="568"/>
                  <a:pt x="1656" y="480"/>
                </a:cubicBezTo>
                <a:cubicBezTo>
                  <a:pt x="1632" y="392"/>
                  <a:pt x="1568" y="304"/>
                  <a:pt x="1512" y="240"/>
                </a:cubicBezTo>
                <a:cubicBezTo>
                  <a:pt x="1456" y="176"/>
                  <a:pt x="1424" y="136"/>
                  <a:pt x="1320" y="96"/>
                </a:cubicBezTo>
                <a:cubicBezTo>
                  <a:pt x="1216" y="56"/>
                  <a:pt x="1024" y="0"/>
                  <a:pt x="888" y="0"/>
                </a:cubicBezTo>
                <a:cubicBezTo>
                  <a:pt x="752" y="0"/>
                  <a:pt x="624" y="32"/>
                  <a:pt x="504" y="96"/>
                </a:cubicBezTo>
                <a:cubicBezTo>
                  <a:pt x="384" y="160"/>
                  <a:pt x="248" y="264"/>
                  <a:pt x="168" y="384"/>
                </a:cubicBezTo>
                <a:cubicBezTo>
                  <a:pt x="88" y="504"/>
                  <a:pt x="48" y="680"/>
                  <a:pt x="24" y="816"/>
                </a:cubicBezTo>
                <a:cubicBezTo>
                  <a:pt x="0" y="952"/>
                  <a:pt x="16" y="1064"/>
                  <a:pt x="24" y="1200"/>
                </a:cubicBezTo>
                <a:cubicBezTo>
                  <a:pt x="32" y="1336"/>
                  <a:pt x="8" y="1488"/>
                  <a:pt x="72" y="1632"/>
                </a:cubicBezTo>
                <a:cubicBezTo>
                  <a:pt x="136" y="1776"/>
                  <a:pt x="224" y="1928"/>
                  <a:pt x="408" y="2064"/>
                </a:cubicBezTo>
                <a:cubicBezTo>
                  <a:pt x="592" y="2200"/>
                  <a:pt x="936" y="2384"/>
                  <a:pt x="1176" y="2448"/>
                </a:cubicBezTo>
                <a:cubicBezTo>
                  <a:pt x="1416" y="2512"/>
                  <a:pt x="1648" y="2464"/>
                  <a:pt x="1848" y="2448"/>
                </a:cubicBezTo>
                <a:cubicBezTo>
                  <a:pt x="2048" y="2432"/>
                  <a:pt x="2224" y="2392"/>
                  <a:pt x="2376" y="2352"/>
                </a:cubicBezTo>
                <a:cubicBezTo>
                  <a:pt x="2528" y="2312"/>
                  <a:pt x="2632" y="2296"/>
                  <a:pt x="2760" y="2208"/>
                </a:cubicBezTo>
                <a:cubicBezTo>
                  <a:pt x="2888" y="2120"/>
                  <a:pt x="3056" y="1944"/>
                  <a:pt x="3144" y="1824"/>
                </a:cubicBezTo>
                <a:cubicBezTo>
                  <a:pt x="3232" y="1704"/>
                  <a:pt x="3256" y="1592"/>
                  <a:pt x="3288" y="1488"/>
                </a:cubicBezTo>
                <a:cubicBezTo>
                  <a:pt x="3320" y="1384"/>
                  <a:pt x="3320" y="1264"/>
                  <a:pt x="3336" y="1200"/>
                </a:cubicBezTo>
                <a:cubicBezTo>
                  <a:pt x="3352" y="1136"/>
                  <a:pt x="3368" y="1144"/>
                  <a:pt x="3384" y="1104"/>
                </a:cubicBezTo>
                <a:cubicBezTo>
                  <a:pt x="3400" y="1064"/>
                  <a:pt x="3424" y="968"/>
                  <a:pt x="3432" y="960"/>
                </a:cubicBezTo>
                <a:cubicBezTo>
                  <a:pt x="3440" y="952"/>
                  <a:pt x="3416" y="1016"/>
                  <a:pt x="3432" y="1056"/>
                </a:cubicBezTo>
                <a:cubicBezTo>
                  <a:pt x="3448" y="1096"/>
                  <a:pt x="3520" y="1144"/>
                  <a:pt x="3528" y="1200"/>
                </a:cubicBezTo>
                <a:cubicBezTo>
                  <a:pt x="3536" y="1256"/>
                  <a:pt x="3488" y="1336"/>
                  <a:pt x="3480" y="1392"/>
                </a:cubicBezTo>
                <a:cubicBezTo>
                  <a:pt x="3472" y="1448"/>
                  <a:pt x="3488" y="1496"/>
                  <a:pt x="3480" y="1536"/>
                </a:cubicBezTo>
                <a:cubicBezTo>
                  <a:pt x="3472" y="1576"/>
                  <a:pt x="3440" y="1592"/>
                  <a:pt x="3432" y="1632"/>
                </a:cubicBezTo>
                <a:cubicBezTo>
                  <a:pt x="3424" y="1672"/>
                  <a:pt x="3428" y="1724"/>
                  <a:pt x="343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3683000" y="792163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7673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0370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0371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0372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0373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0374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0375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0376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0377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0378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79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0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1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0382" name="Group 31"/>
          <p:cNvGrpSpPr>
            <a:grpSpLocks/>
          </p:cNvGrpSpPr>
          <p:nvPr/>
        </p:nvGrpSpPr>
        <p:grpSpPr bwMode="auto">
          <a:xfrm rot="-518194">
            <a:off x="6103938" y="1966914"/>
            <a:ext cx="2819400" cy="339725"/>
            <a:chOff x="1776" y="3072"/>
            <a:chExt cx="1776" cy="214"/>
          </a:xfrm>
        </p:grpSpPr>
        <p:sp>
          <p:nvSpPr>
            <p:cNvPr id="100387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0388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0383" name="Rectangle 34"/>
          <p:cNvSpPr>
            <a:spLocks noChangeArrowheads="1"/>
          </p:cNvSpPr>
          <p:nvPr/>
        </p:nvSpPr>
        <p:spPr bwMode="auto">
          <a:xfrm>
            <a:off x="7218363" y="1828800"/>
            <a:ext cx="381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4" name="Oval 35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5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6781800" y="1814513"/>
            <a:ext cx="381000" cy="304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3581400" y="1066800"/>
            <a:ext cx="3733800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3962400" y="1600201"/>
            <a:ext cx="2819400" cy="339725"/>
            <a:chOff x="1776" y="3072"/>
            <a:chExt cx="1776" cy="214"/>
          </a:xfrm>
        </p:grpSpPr>
        <p:sp>
          <p:nvSpPr>
            <p:cNvPr id="101408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1409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1406" name="Oval 32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7" name="Oval 33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2362200" y="1219201"/>
            <a:ext cx="2819400" cy="339725"/>
            <a:chOff x="1776" y="3072"/>
            <a:chExt cx="1776" cy="214"/>
          </a:xfrm>
        </p:grpSpPr>
        <p:sp>
          <p:nvSpPr>
            <p:cNvPr id="102434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2435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2404" name="Freeform 6"/>
          <p:cNvSpPr>
            <a:spLocks/>
          </p:cNvSpPr>
          <p:nvPr/>
        </p:nvSpPr>
        <p:spPr bwMode="auto">
          <a:xfrm>
            <a:off x="33528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5" name="Freeform 7"/>
          <p:cNvSpPr>
            <a:spLocks/>
          </p:cNvSpPr>
          <p:nvPr/>
        </p:nvSpPr>
        <p:spPr bwMode="auto">
          <a:xfrm>
            <a:off x="5029201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Line 8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Line 9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Text Box 10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2409" name="Line 11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Line 12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Line 13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2" name="Line 14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Line 15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4" name="Line 16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Line 18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7" name="Line 19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8" name="Line 20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Text Box 21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2420" name="Text Box 22"/>
          <p:cNvSpPr txBox="1">
            <a:spLocks noChangeArrowheads="1"/>
          </p:cNvSpPr>
          <p:nvPr/>
        </p:nvSpPr>
        <p:spPr bwMode="auto">
          <a:xfrm>
            <a:off x="5638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2421" name="Text Box 23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2422" name="Text Box 24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2423" name="Text Box 25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2424" name="Text Box 26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2425" name="Text Box 27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2426" name="Text Box 28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2427" name="Text Box 29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2428" name="Oval 3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29" name="Oval 3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0" name="Oval 3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1" name="Line 33"/>
          <p:cNvSpPr>
            <a:spLocks noChangeShapeType="1"/>
          </p:cNvSpPr>
          <p:nvPr/>
        </p:nvSpPr>
        <p:spPr bwMode="auto">
          <a:xfrm>
            <a:off x="49530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2" name="Oval 34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3" name="Oval 35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1524000" y="990601"/>
            <a:ext cx="2819400" cy="339725"/>
            <a:chOff x="1776" y="3072"/>
            <a:chExt cx="1776" cy="214"/>
          </a:xfrm>
        </p:grpSpPr>
        <p:sp>
          <p:nvSpPr>
            <p:cNvPr id="103458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3459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3428" name="Freeform 6"/>
          <p:cNvSpPr>
            <a:spLocks/>
          </p:cNvSpPr>
          <p:nvPr/>
        </p:nvSpPr>
        <p:spPr bwMode="auto">
          <a:xfrm>
            <a:off x="38100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9" name="Freeform 7"/>
          <p:cNvSpPr>
            <a:spLocks/>
          </p:cNvSpPr>
          <p:nvPr/>
        </p:nvSpPr>
        <p:spPr bwMode="auto">
          <a:xfrm>
            <a:off x="4202114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1" name="Line 9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Text Box 10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3433" name="Line 11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2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0" name="Line 18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Line 19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Line 20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Text Box 21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3444" name="Text Box 22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3445" name="Text Box 23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3446" name="Text Box 24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3447" name="Text Box 25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3448" name="Text Box 26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3449" name="Text Box 27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3450" name="Text Box 28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3451" name="Text Box 29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3452" name="Oval 3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3" name="Oval 3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4" name="Oval 3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5" name="Line 33"/>
          <p:cNvSpPr>
            <a:spLocks noChangeShapeType="1"/>
          </p:cNvSpPr>
          <p:nvPr/>
        </p:nvSpPr>
        <p:spPr bwMode="auto">
          <a:xfrm>
            <a:off x="3429000" y="11430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Oval 34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7" name="Oval 35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1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6096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>
            <a:off x="49149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3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5334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5735638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2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5334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4" name="Oval 2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7675564" y="19050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721201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67056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3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107555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7556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7524" name="Freeform 6"/>
          <p:cNvSpPr>
            <a:spLocks/>
          </p:cNvSpPr>
          <p:nvPr/>
        </p:nvSpPr>
        <p:spPr bwMode="auto">
          <a:xfrm>
            <a:off x="56388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5" name="Freeform 7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Freeform 8"/>
          <p:cNvSpPr>
            <a:spLocks/>
          </p:cNvSpPr>
          <p:nvPr/>
        </p:nvSpPr>
        <p:spPr bwMode="auto">
          <a:xfrm>
            <a:off x="3241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7" name="Line 9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Line 10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9" name="Text Box 11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7530" name="Line 12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Line 13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Line 14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ine 15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6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7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8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Line 19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Line 20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Line 21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0" name="Text Box 22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7541" name="Text Box 23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7542" name="Text Box 24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7543" name="Text Box 25"/>
          <p:cNvSpPr txBox="1">
            <a:spLocks noChangeArrowheads="1"/>
          </p:cNvSpPr>
          <p:nvPr/>
        </p:nvSpPr>
        <p:spPr bwMode="auto">
          <a:xfrm>
            <a:off x="6629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7544" name="Text Box 26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7545" name="Text Box 27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7546" name="Text Box 28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7547" name="Text Box 29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7548" name="Text Box 30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7549" name="Oval 31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0" name="Oval 32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1" name="Oval 33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2" name="Oval 34"/>
          <p:cNvSpPr>
            <a:spLocks noChangeArrowheads="1"/>
          </p:cNvSpPr>
          <p:nvPr/>
        </p:nvSpPr>
        <p:spPr bwMode="auto">
          <a:xfrm>
            <a:off x="759936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3" name="Oval 35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4" name="Oval 36"/>
          <p:cNvSpPr>
            <a:spLocks noChangeArrowheads="1"/>
          </p:cNvSpPr>
          <p:nvPr/>
        </p:nvSpPr>
        <p:spPr bwMode="auto">
          <a:xfrm>
            <a:off x="6705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 rot="10800000">
            <a:off x="3276600" y="4038601"/>
            <a:ext cx="2819400" cy="339725"/>
            <a:chOff x="1776" y="3072"/>
            <a:chExt cx="1776" cy="214"/>
          </a:xfrm>
        </p:grpSpPr>
        <p:sp>
          <p:nvSpPr>
            <p:cNvPr id="10857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858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8548" name="Freeform 6"/>
          <p:cNvSpPr>
            <a:spLocks/>
          </p:cNvSpPr>
          <p:nvPr/>
        </p:nvSpPr>
        <p:spPr bwMode="auto">
          <a:xfrm>
            <a:off x="56388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Freeform 7"/>
          <p:cNvSpPr>
            <a:spLocks/>
          </p:cNvSpPr>
          <p:nvPr/>
        </p:nvSpPr>
        <p:spPr bwMode="auto">
          <a:xfrm>
            <a:off x="3505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Line 8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Line 9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2" name="Text Box 10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8553" name="Line 11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4" name="Line 12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5" name="Line 13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6" name="Line 14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7" name="Line 15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8" name="Line 16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9" name="Line 17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0" name="Line 18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1" name="Line 19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Line 20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Text Box 21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8564" name="Text Box 22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8565" name="Text Box 23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8566" name="Text Box 24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8567" name="Text Box 25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8568" name="Text Box 26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8569" name="Text Box 27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8570" name="Text Box 28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8571" name="Text Box 29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8572" name="Oval 30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3" name="Oval 31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4" name="Oval 32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5" name="Oval 33"/>
          <p:cNvSpPr>
            <a:spLocks noChangeArrowheads="1"/>
          </p:cNvSpPr>
          <p:nvPr/>
        </p:nvSpPr>
        <p:spPr bwMode="auto">
          <a:xfrm>
            <a:off x="759936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6" name="Freeform 34"/>
          <p:cNvSpPr>
            <a:spLocks/>
          </p:cNvSpPr>
          <p:nvPr/>
        </p:nvSpPr>
        <p:spPr bwMode="auto">
          <a:xfrm>
            <a:off x="2794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7" name="Oval 35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8" name="Oval 36"/>
          <p:cNvSpPr>
            <a:spLocks noChangeArrowheads="1"/>
          </p:cNvSpPr>
          <p:nvPr/>
        </p:nvSpPr>
        <p:spPr bwMode="auto">
          <a:xfrm>
            <a:off x="6705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8295" y="250676"/>
            <a:ext cx="9833317" cy="173052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2 SGK,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09988" y="1981200"/>
            <a:ext cx="8175625" cy="3972636"/>
            <a:chOff x="0" y="336"/>
            <a:chExt cx="4910" cy="3024"/>
          </a:xfrm>
        </p:grpSpPr>
        <p:sp>
          <p:nvSpPr>
            <p:cNvPr id="18436" name="Rectangle 6"/>
            <p:cNvSpPr>
              <a:spLocks noChangeArrowheads="1"/>
            </p:cNvSpPr>
            <p:nvPr/>
          </p:nvSpPr>
          <p:spPr bwMode="auto">
            <a:xfrm>
              <a:off x="0" y="336"/>
              <a:ext cx="4416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37" name="Line 7"/>
            <p:cNvSpPr>
              <a:spLocks noChangeShapeType="1"/>
            </p:cNvSpPr>
            <p:nvPr/>
          </p:nvSpPr>
          <p:spPr bwMode="auto">
            <a:xfrm>
              <a:off x="336" y="1248"/>
              <a:ext cx="39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8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392" y="958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18440" name="Line 10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1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2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1728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016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18447" name="Text Box 17"/>
            <p:cNvSpPr txBox="1">
              <a:spLocks noChangeArrowheads="1"/>
            </p:cNvSpPr>
            <p:nvPr/>
          </p:nvSpPr>
          <p:spPr bwMode="auto">
            <a:xfrm>
              <a:off x="2304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18448" name="Text Box 18"/>
            <p:cNvSpPr txBox="1">
              <a:spLocks noChangeArrowheads="1"/>
            </p:cNvSpPr>
            <p:nvPr/>
          </p:nvSpPr>
          <p:spPr bwMode="auto">
            <a:xfrm>
              <a:off x="2592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auto">
            <a:xfrm>
              <a:off x="2880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18450" name="Line 20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1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2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4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Text Box 26"/>
            <p:cNvSpPr txBox="1">
              <a:spLocks noChangeArrowheads="1"/>
            </p:cNvSpPr>
            <p:nvPr/>
          </p:nvSpPr>
          <p:spPr bwMode="auto">
            <a:xfrm>
              <a:off x="3168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18457" name="Text Box 27"/>
            <p:cNvSpPr txBox="1">
              <a:spLocks noChangeArrowheads="1"/>
            </p:cNvSpPr>
            <p:nvPr/>
          </p:nvSpPr>
          <p:spPr bwMode="auto">
            <a:xfrm>
              <a:off x="3456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18458" name="Line 28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AutoShape 29"/>
            <p:cNvSpPr>
              <a:spLocks noChangeArrowheads="1"/>
            </p:cNvSpPr>
            <p:nvPr/>
          </p:nvSpPr>
          <p:spPr bwMode="auto">
            <a:xfrm rot="-5191641">
              <a:off x="3967" y="35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0" name="Oval 30"/>
            <p:cNvSpPr>
              <a:spLocks noChangeArrowheads="1"/>
            </p:cNvSpPr>
            <p:nvPr/>
          </p:nvSpPr>
          <p:spPr bwMode="auto">
            <a:xfrm rot="208359">
              <a:off x="4622" y="1259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3912" y="1084"/>
              <a:ext cx="240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2" name="Text Box 32"/>
            <p:cNvSpPr txBox="1">
              <a:spLocks noChangeArrowheads="1"/>
            </p:cNvSpPr>
            <p:nvPr/>
          </p:nvSpPr>
          <p:spPr bwMode="auto">
            <a:xfrm>
              <a:off x="4080" y="958"/>
              <a:ext cx="14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63" name="Text Box 33"/>
            <p:cNvSpPr txBox="1">
              <a:spLocks noChangeArrowheads="1"/>
            </p:cNvSpPr>
            <p:nvPr/>
          </p:nvSpPr>
          <p:spPr bwMode="auto">
            <a:xfrm>
              <a:off x="3792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18464" name="Freeform 34"/>
            <p:cNvSpPr>
              <a:spLocks/>
            </p:cNvSpPr>
            <p:nvPr/>
          </p:nvSpPr>
          <p:spPr bwMode="auto">
            <a:xfrm>
              <a:off x="3408" y="624"/>
              <a:ext cx="1392" cy="1560"/>
            </a:xfrm>
            <a:custGeom>
              <a:avLst/>
              <a:gdLst>
                <a:gd name="T0" fmla="*/ 588 w 1480"/>
                <a:gd name="T1" fmla="*/ 550 h 1592"/>
                <a:gd name="T2" fmla="*/ 518 w 1480"/>
                <a:gd name="T3" fmla="*/ 419 h 1592"/>
                <a:gd name="T4" fmla="*/ 518 w 1480"/>
                <a:gd name="T5" fmla="*/ 247 h 1592"/>
                <a:gd name="T6" fmla="*/ 341 w 1480"/>
                <a:gd name="T7" fmla="*/ 27 h 1592"/>
                <a:gd name="T8" fmla="*/ 165 w 1480"/>
                <a:gd name="T9" fmla="*/ 72 h 1592"/>
                <a:gd name="T10" fmla="*/ 23 w 1480"/>
                <a:gd name="T11" fmla="*/ 333 h 1592"/>
                <a:gd name="T12" fmla="*/ 23 w 1480"/>
                <a:gd name="T13" fmla="*/ 766 h 1592"/>
                <a:gd name="T14" fmla="*/ 130 w 1480"/>
                <a:gd name="T15" fmla="*/ 1027 h 1592"/>
                <a:gd name="T16" fmla="*/ 413 w 1480"/>
                <a:gd name="T17" fmla="*/ 1373 h 1592"/>
                <a:gd name="T18" fmla="*/ 694 w 1480"/>
                <a:gd name="T19" fmla="*/ 1416 h 1592"/>
                <a:gd name="T20" fmla="*/ 872 w 1480"/>
                <a:gd name="T21" fmla="*/ 1373 h 1592"/>
                <a:gd name="T22" fmla="*/ 1013 w 1480"/>
                <a:gd name="T23" fmla="*/ 1156 h 1592"/>
                <a:gd name="T24" fmla="*/ 1084 w 1480"/>
                <a:gd name="T25" fmla="*/ 896 h 1592"/>
                <a:gd name="T26" fmla="*/ 1048 w 1480"/>
                <a:gd name="T27" fmla="*/ 636 h 1592"/>
                <a:gd name="T28" fmla="*/ 907 w 1480"/>
                <a:gd name="T29" fmla="*/ 723 h 1592"/>
                <a:gd name="T30" fmla="*/ 907 w 1480"/>
                <a:gd name="T31" fmla="*/ 940 h 1592"/>
                <a:gd name="T32" fmla="*/ 907 w 1480"/>
                <a:gd name="T33" fmla="*/ 1070 h 1592"/>
                <a:gd name="T34" fmla="*/ 907 w 1480"/>
                <a:gd name="T35" fmla="*/ 1199 h 15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0"/>
                <a:gd name="T55" fmla="*/ 0 h 1592"/>
                <a:gd name="T56" fmla="*/ 1480 w 1480"/>
                <a:gd name="T57" fmla="*/ 1592 h 15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0" h="1592">
                  <a:moveTo>
                    <a:pt x="800" y="608"/>
                  </a:moveTo>
                  <a:cubicBezTo>
                    <a:pt x="760" y="564"/>
                    <a:pt x="720" y="520"/>
                    <a:pt x="704" y="464"/>
                  </a:cubicBezTo>
                  <a:cubicBezTo>
                    <a:pt x="688" y="408"/>
                    <a:pt x="744" y="344"/>
                    <a:pt x="704" y="272"/>
                  </a:cubicBezTo>
                  <a:cubicBezTo>
                    <a:pt x="664" y="200"/>
                    <a:pt x="544" y="64"/>
                    <a:pt x="464" y="32"/>
                  </a:cubicBezTo>
                  <a:cubicBezTo>
                    <a:pt x="384" y="0"/>
                    <a:pt x="296" y="24"/>
                    <a:pt x="224" y="80"/>
                  </a:cubicBezTo>
                  <a:cubicBezTo>
                    <a:pt x="152" y="136"/>
                    <a:pt x="64" y="240"/>
                    <a:pt x="32" y="368"/>
                  </a:cubicBezTo>
                  <a:cubicBezTo>
                    <a:pt x="0" y="496"/>
                    <a:pt x="8" y="720"/>
                    <a:pt x="32" y="848"/>
                  </a:cubicBezTo>
                  <a:cubicBezTo>
                    <a:pt x="56" y="976"/>
                    <a:pt x="88" y="1024"/>
                    <a:pt x="176" y="1136"/>
                  </a:cubicBezTo>
                  <a:cubicBezTo>
                    <a:pt x="264" y="1248"/>
                    <a:pt x="432" y="1448"/>
                    <a:pt x="560" y="1520"/>
                  </a:cubicBezTo>
                  <a:cubicBezTo>
                    <a:pt x="688" y="1592"/>
                    <a:pt x="840" y="1568"/>
                    <a:pt x="944" y="1568"/>
                  </a:cubicBezTo>
                  <a:cubicBezTo>
                    <a:pt x="1048" y="1568"/>
                    <a:pt x="1112" y="1568"/>
                    <a:pt x="1184" y="1520"/>
                  </a:cubicBezTo>
                  <a:cubicBezTo>
                    <a:pt x="1256" y="1472"/>
                    <a:pt x="1328" y="1368"/>
                    <a:pt x="1376" y="1280"/>
                  </a:cubicBezTo>
                  <a:cubicBezTo>
                    <a:pt x="1424" y="1192"/>
                    <a:pt x="1464" y="1088"/>
                    <a:pt x="1472" y="992"/>
                  </a:cubicBezTo>
                  <a:cubicBezTo>
                    <a:pt x="1480" y="896"/>
                    <a:pt x="1464" y="736"/>
                    <a:pt x="1424" y="704"/>
                  </a:cubicBezTo>
                  <a:cubicBezTo>
                    <a:pt x="1384" y="672"/>
                    <a:pt x="1264" y="744"/>
                    <a:pt x="1232" y="800"/>
                  </a:cubicBezTo>
                  <a:cubicBezTo>
                    <a:pt x="1200" y="856"/>
                    <a:pt x="1232" y="976"/>
                    <a:pt x="1232" y="1040"/>
                  </a:cubicBezTo>
                  <a:cubicBezTo>
                    <a:pt x="1232" y="1104"/>
                    <a:pt x="1232" y="1136"/>
                    <a:pt x="1232" y="1184"/>
                  </a:cubicBezTo>
                  <a:cubicBezTo>
                    <a:pt x="1232" y="1232"/>
                    <a:pt x="1240" y="1296"/>
                    <a:pt x="1232" y="13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7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 rot="3647323">
            <a:off x="5618163" y="3221038"/>
            <a:ext cx="2819400" cy="339725"/>
            <a:chOff x="1776" y="3072"/>
            <a:chExt cx="1776" cy="214"/>
          </a:xfrm>
        </p:grpSpPr>
        <p:sp>
          <p:nvSpPr>
            <p:cNvPr id="109601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9602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9572" name="Freeform 6"/>
          <p:cNvSpPr>
            <a:spLocks/>
          </p:cNvSpPr>
          <p:nvPr/>
        </p:nvSpPr>
        <p:spPr bwMode="auto">
          <a:xfrm>
            <a:off x="18288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3" name="Line 7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4" name="Line 8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9576" name="Line 10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7" name="Line 11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8" name="Line 12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9" name="Line 13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0" name="Line 14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1" name="Line 15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2" name="Line 16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3" name="Line 17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4" name="Line 18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5" name="Line 19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6" name="Text Box 20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9587" name="Text Box 21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9588" name="Text Box 22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9589" name="Text Box 23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9590" name="Text Box 24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9591" name="Text Box 25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9592" name="Text Box 26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9593" name="Text Box 27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9594" name="Text Box 28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9595" name="Oval 29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6" name="Oval 30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7" name="Oval 31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8" name="Oval 32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9" name="Oval 33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600" name="Oval 34"/>
          <p:cNvSpPr>
            <a:spLocks noChangeArrowheads="1"/>
          </p:cNvSpPr>
          <p:nvPr/>
        </p:nvSpPr>
        <p:spPr bwMode="auto">
          <a:xfrm>
            <a:off x="6705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 rot="-3657521">
            <a:off x="7916863" y="1209675"/>
            <a:ext cx="106362" cy="2986088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 rot="1742479">
            <a:off x="8991600" y="3313113"/>
            <a:ext cx="457200" cy="74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1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3" name="Freeform 31"/>
          <p:cNvSpPr>
            <a:spLocks/>
          </p:cNvSpPr>
          <p:nvPr/>
        </p:nvSpPr>
        <p:spPr bwMode="auto">
          <a:xfrm>
            <a:off x="34925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71628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5" name="Oval 33"/>
          <p:cNvSpPr>
            <a:spLocks noChangeArrowheads="1"/>
          </p:cNvSpPr>
          <p:nvPr/>
        </p:nvSpPr>
        <p:spPr bwMode="auto">
          <a:xfrm>
            <a:off x="67056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-5066166">
            <a:off x="8147050" y="72707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 rot="333835">
            <a:off x="9525000" y="2266951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8" name="Freeform 32"/>
          <p:cNvSpPr>
            <a:spLocks/>
          </p:cNvSpPr>
          <p:nvPr/>
        </p:nvSpPr>
        <p:spPr bwMode="auto">
          <a:xfrm>
            <a:off x="4140200" y="762000"/>
            <a:ext cx="5613400" cy="3987800"/>
          </a:xfrm>
          <a:custGeom>
            <a:avLst/>
            <a:gdLst>
              <a:gd name="T0" fmla="*/ 2147483646 w 3536"/>
              <a:gd name="T1" fmla="*/ 2147483646 h 2512"/>
              <a:gd name="T2" fmla="*/ 2147483646 w 3536"/>
              <a:gd name="T3" fmla="*/ 2147483646 h 2512"/>
              <a:gd name="T4" fmla="*/ 2147483646 w 3536"/>
              <a:gd name="T5" fmla="*/ 2147483646 h 2512"/>
              <a:gd name="T6" fmla="*/ 2147483646 w 3536"/>
              <a:gd name="T7" fmla="*/ 2147483646 h 2512"/>
              <a:gd name="T8" fmla="*/ 2147483646 w 3536"/>
              <a:gd name="T9" fmla="*/ 0 h 2512"/>
              <a:gd name="T10" fmla="*/ 2147483646 w 3536"/>
              <a:gd name="T11" fmla="*/ 2147483646 h 2512"/>
              <a:gd name="T12" fmla="*/ 2147483646 w 3536"/>
              <a:gd name="T13" fmla="*/ 2147483646 h 2512"/>
              <a:gd name="T14" fmla="*/ 2147483646 w 3536"/>
              <a:gd name="T15" fmla="*/ 2147483646 h 2512"/>
              <a:gd name="T16" fmla="*/ 2147483646 w 3536"/>
              <a:gd name="T17" fmla="*/ 2147483646 h 2512"/>
              <a:gd name="T18" fmla="*/ 2147483646 w 3536"/>
              <a:gd name="T19" fmla="*/ 2147483646 h 2512"/>
              <a:gd name="T20" fmla="*/ 2147483646 w 3536"/>
              <a:gd name="T21" fmla="*/ 2147483646 h 2512"/>
              <a:gd name="T22" fmla="*/ 2147483646 w 3536"/>
              <a:gd name="T23" fmla="*/ 2147483646 h 2512"/>
              <a:gd name="T24" fmla="*/ 2147483646 w 3536"/>
              <a:gd name="T25" fmla="*/ 2147483646 h 2512"/>
              <a:gd name="T26" fmla="*/ 2147483646 w 3536"/>
              <a:gd name="T27" fmla="*/ 2147483646 h 2512"/>
              <a:gd name="T28" fmla="*/ 2147483646 w 3536"/>
              <a:gd name="T29" fmla="*/ 2147483646 h 2512"/>
              <a:gd name="T30" fmla="*/ 2147483646 w 3536"/>
              <a:gd name="T31" fmla="*/ 2147483646 h 2512"/>
              <a:gd name="T32" fmla="*/ 2147483646 w 3536"/>
              <a:gd name="T33" fmla="*/ 2147483646 h 2512"/>
              <a:gd name="T34" fmla="*/ 2147483646 w 3536"/>
              <a:gd name="T35" fmla="*/ 2147483646 h 2512"/>
              <a:gd name="T36" fmla="*/ 2147483646 w 3536"/>
              <a:gd name="T37" fmla="*/ 2147483646 h 2512"/>
              <a:gd name="T38" fmla="*/ 2147483646 w 3536"/>
              <a:gd name="T39" fmla="*/ 2147483646 h 2512"/>
              <a:gd name="T40" fmla="*/ 2147483646 w 3536"/>
              <a:gd name="T41" fmla="*/ 2147483646 h 2512"/>
              <a:gd name="T42" fmla="*/ 2147483646 w 3536"/>
              <a:gd name="T43" fmla="*/ 2147483646 h 2512"/>
              <a:gd name="T44" fmla="*/ 2147483646 w 3536"/>
              <a:gd name="T45" fmla="*/ 2147483646 h 2512"/>
              <a:gd name="T46" fmla="*/ 2147483646 w 3536"/>
              <a:gd name="T47" fmla="*/ 2147483646 h 2512"/>
              <a:gd name="T48" fmla="*/ 2147483646 w 3536"/>
              <a:gd name="T49" fmla="*/ 2147483646 h 2512"/>
              <a:gd name="T50" fmla="*/ 2147483646 w 3536"/>
              <a:gd name="T51" fmla="*/ 2147483646 h 25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36"/>
              <a:gd name="T79" fmla="*/ 0 h 2512"/>
              <a:gd name="T80" fmla="*/ 3536 w 3536"/>
              <a:gd name="T81" fmla="*/ 2512 h 25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36" h="2512">
                <a:moveTo>
                  <a:pt x="1656" y="768"/>
                </a:moveTo>
                <a:cubicBezTo>
                  <a:pt x="1668" y="668"/>
                  <a:pt x="1680" y="568"/>
                  <a:pt x="1656" y="480"/>
                </a:cubicBezTo>
                <a:cubicBezTo>
                  <a:pt x="1632" y="392"/>
                  <a:pt x="1568" y="304"/>
                  <a:pt x="1512" y="240"/>
                </a:cubicBezTo>
                <a:cubicBezTo>
                  <a:pt x="1456" y="176"/>
                  <a:pt x="1424" y="136"/>
                  <a:pt x="1320" y="96"/>
                </a:cubicBezTo>
                <a:cubicBezTo>
                  <a:pt x="1216" y="56"/>
                  <a:pt x="1024" y="0"/>
                  <a:pt x="888" y="0"/>
                </a:cubicBezTo>
                <a:cubicBezTo>
                  <a:pt x="752" y="0"/>
                  <a:pt x="624" y="32"/>
                  <a:pt x="504" y="96"/>
                </a:cubicBezTo>
                <a:cubicBezTo>
                  <a:pt x="384" y="160"/>
                  <a:pt x="248" y="264"/>
                  <a:pt x="168" y="384"/>
                </a:cubicBezTo>
                <a:cubicBezTo>
                  <a:pt x="88" y="504"/>
                  <a:pt x="48" y="680"/>
                  <a:pt x="24" y="816"/>
                </a:cubicBezTo>
                <a:cubicBezTo>
                  <a:pt x="0" y="952"/>
                  <a:pt x="16" y="1064"/>
                  <a:pt x="24" y="1200"/>
                </a:cubicBezTo>
                <a:cubicBezTo>
                  <a:pt x="32" y="1336"/>
                  <a:pt x="8" y="1488"/>
                  <a:pt x="72" y="1632"/>
                </a:cubicBezTo>
                <a:cubicBezTo>
                  <a:pt x="136" y="1776"/>
                  <a:pt x="224" y="1928"/>
                  <a:pt x="408" y="2064"/>
                </a:cubicBezTo>
                <a:cubicBezTo>
                  <a:pt x="592" y="2200"/>
                  <a:pt x="936" y="2384"/>
                  <a:pt x="1176" y="2448"/>
                </a:cubicBezTo>
                <a:cubicBezTo>
                  <a:pt x="1416" y="2512"/>
                  <a:pt x="1648" y="2464"/>
                  <a:pt x="1848" y="2448"/>
                </a:cubicBezTo>
                <a:cubicBezTo>
                  <a:pt x="2048" y="2432"/>
                  <a:pt x="2224" y="2392"/>
                  <a:pt x="2376" y="2352"/>
                </a:cubicBezTo>
                <a:cubicBezTo>
                  <a:pt x="2528" y="2312"/>
                  <a:pt x="2632" y="2296"/>
                  <a:pt x="2760" y="2208"/>
                </a:cubicBezTo>
                <a:cubicBezTo>
                  <a:pt x="2888" y="2120"/>
                  <a:pt x="3056" y="1944"/>
                  <a:pt x="3144" y="1824"/>
                </a:cubicBezTo>
                <a:cubicBezTo>
                  <a:pt x="3232" y="1704"/>
                  <a:pt x="3256" y="1592"/>
                  <a:pt x="3288" y="1488"/>
                </a:cubicBezTo>
                <a:cubicBezTo>
                  <a:pt x="3320" y="1384"/>
                  <a:pt x="3320" y="1264"/>
                  <a:pt x="3336" y="1200"/>
                </a:cubicBezTo>
                <a:cubicBezTo>
                  <a:pt x="3352" y="1136"/>
                  <a:pt x="3368" y="1144"/>
                  <a:pt x="3384" y="1104"/>
                </a:cubicBezTo>
                <a:cubicBezTo>
                  <a:pt x="3400" y="1064"/>
                  <a:pt x="3424" y="968"/>
                  <a:pt x="3432" y="960"/>
                </a:cubicBezTo>
                <a:cubicBezTo>
                  <a:pt x="3440" y="952"/>
                  <a:pt x="3416" y="1016"/>
                  <a:pt x="3432" y="1056"/>
                </a:cubicBezTo>
                <a:cubicBezTo>
                  <a:pt x="3448" y="1096"/>
                  <a:pt x="3520" y="1144"/>
                  <a:pt x="3528" y="1200"/>
                </a:cubicBezTo>
                <a:cubicBezTo>
                  <a:pt x="3536" y="1256"/>
                  <a:pt x="3488" y="1336"/>
                  <a:pt x="3480" y="1392"/>
                </a:cubicBezTo>
                <a:cubicBezTo>
                  <a:pt x="3472" y="1448"/>
                  <a:pt x="3488" y="1496"/>
                  <a:pt x="3480" y="1536"/>
                </a:cubicBezTo>
                <a:cubicBezTo>
                  <a:pt x="3472" y="1576"/>
                  <a:pt x="3440" y="1592"/>
                  <a:pt x="3432" y="1632"/>
                </a:cubicBezTo>
                <a:cubicBezTo>
                  <a:pt x="3424" y="1672"/>
                  <a:pt x="3428" y="1724"/>
                  <a:pt x="343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49" name="Oval 33"/>
          <p:cNvSpPr>
            <a:spLocks noChangeArrowheads="1"/>
          </p:cNvSpPr>
          <p:nvPr/>
        </p:nvSpPr>
        <p:spPr bwMode="auto">
          <a:xfrm>
            <a:off x="6705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43" name="Freeform 3"/>
          <p:cNvSpPr>
            <a:spLocks/>
          </p:cNvSpPr>
          <p:nvPr/>
        </p:nvSpPr>
        <p:spPr bwMode="auto">
          <a:xfrm>
            <a:off x="3124200" y="1066800"/>
            <a:ext cx="3733800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2669" name="Group 29"/>
          <p:cNvGrpSpPr>
            <a:grpSpLocks/>
          </p:cNvGrpSpPr>
          <p:nvPr/>
        </p:nvGrpSpPr>
        <p:grpSpPr bwMode="auto">
          <a:xfrm>
            <a:off x="3505200" y="1600201"/>
            <a:ext cx="2819400" cy="339725"/>
            <a:chOff x="1776" y="3072"/>
            <a:chExt cx="1776" cy="214"/>
          </a:xfrm>
        </p:grpSpPr>
        <p:sp>
          <p:nvSpPr>
            <p:cNvPr id="112673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2674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2670" name="Oval 32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71" name="Oval 33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72" name="Oval 34"/>
          <p:cNvSpPr>
            <a:spLocks noChangeArrowheads="1"/>
          </p:cNvSpPr>
          <p:nvPr/>
        </p:nvSpPr>
        <p:spPr bwMode="auto">
          <a:xfrm>
            <a:off x="6781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2362200" y="1219201"/>
            <a:ext cx="2819400" cy="339725"/>
            <a:chOff x="1776" y="3072"/>
            <a:chExt cx="1776" cy="214"/>
          </a:xfrm>
        </p:grpSpPr>
        <p:sp>
          <p:nvSpPr>
            <p:cNvPr id="11369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370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3668" name="Freeform 6"/>
          <p:cNvSpPr>
            <a:spLocks/>
          </p:cNvSpPr>
          <p:nvPr/>
        </p:nvSpPr>
        <p:spPr bwMode="auto">
          <a:xfrm>
            <a:off x="2895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9" name="Freeform 7"/>
          <p:cNvSpPr>
            <a:spLocks/>
          </p:cNvSpPr>
          <p:nvPr/>
        </p:nvSpPr>
        <p:spPr bwMode="auto">
          <a:xfrm>
            <a:off x="5029201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0" name="Line 8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1" name="Line 9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2" name="Text Box 10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3673" name="Line 11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4" name="Line 12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5" name="Line 13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6" name="Line 14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7" name="Line 15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8" name="Line 16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9" name="Line 17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0" name="Line 18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1" name="Line 19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2" name="Line 20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3" name="Text Box 21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3684" name="Text Box 22"/>
          <p:cNvSpPr txBox="1">
            <a:spLocks noChangeArrowheads="1"/>
          </p:cNvSpPr>
          <p:nvPr/>
        </p:nvSpPr>
        <p:spPr bwMode="auto">
          <a:xfrm>
            <a:off x="5638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3685" name="Text Box 23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3686" name="Text Box 24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3687" name="Text Box 25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3688" name="Text Box 26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3689" name="Text Box 27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3690" name="Text Box 28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3691" name="Text Box 29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3692" name="Oval 3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3" name="Oval 3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4" name="Oval 3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5" name="Line 33"/>
          <p:cNvSpPr>
            <a:spLocks noChangeShapeType="1"/>
          </p:cNvSpPr>
          <p:nvPr/>
        </p:nvSpPr>
        <p:spPr bwMode="auto">
          <a:xfrm>
            <a:off x="44958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6" name="Oval 34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7" name="Oval 35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8" name="Oval 36"/>
          <p:cNvSpPr>
            <a:spLocks noChangeArrowheads="1"/>
          </p:cNvSpPr>
          <p:nvPr/>
        </p:nvSpPr>
        <p:spPr bwMode="auto">
          <a:xfrm>
            <a:off x="6781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1524000" y="990601"/>
            <a:ext cx="2819400" cy="339725"/>
            <a:chOff x="1776" y="3072"/>
            <a:chExt cx="1776" cy="214"/>
          </a:xfrm>
        </p:grpSpPr>
        <p:sp>
          <p:nvSpPr>
            <p:cNvPr id="114723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4724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4692" name="Freeform 6"/>
          <p:cNvSpPr>
            <a:spLocks/>
          </p:cNvSpPr>
          <p:nvPr/>
        </p:nvSpPr>
        <p:spPr bwMode="auto">
          <a:xfrm>
            <a:off x="3352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3" name="Freeform 7"/>
          <p:cNvSpPr>
            <a:spLocks/>
          </p:cNvSpPr>
          <p:nvPr/>
        </p:nvSpPr>
        <p:spPr bwMode="auto">
          <a:xfrm>
            <a:off x="4202114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5" name="Line 9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Text Box 10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4697" name="Line 11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8" name="Line 12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9" name="Line 13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0" name="Line 14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1" name="Line 15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2" name="Line 16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3" name="Line 17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4" name="Line 18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Line 19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Line 20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Text Box 21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4708" name="Text Box 22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4709" name="Text Box 23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4710" name="Text Box 24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4711" name="Text Box 25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4712" name="Text Box 26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4713" name="Text Box 27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4714" name="Text Box 28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4715" name="Text Box 29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4716" name="Oval 3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7" name="Oval 3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8" name="Oval 3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9" name="Line 33"/>
          <p:cNvSpPr>
            <a:spLocks noChangeShapeType="1"/>
          </p:cNvSpPr>
          <p:nvPr/>
        </p:nvSpPr>
        <p:spPr bwMode="auto">
          <a:xfrm>
            <a:off x="2895600" y="11430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0" name="Oval 34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21" name="Oval 35"/>
          <p:cNvSpPr>
            <a:spLocks noChangeArrowheads="1"/>
          </p:cNvSpPr>
          <p:nvPr/>
        </p:nvSpPr>
        <p:spPr bwMode="auto">
          <a:xfrm>
            <a:off x="7162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22" name="Oval 36"/>
          <p:cNvSpPr>
            <a:spLocks noChangeArrowheads="1"/>
          </p:cNvSpPr>
          <p:nvPr/>
        </p:nvSpPr>
        <p:spPr bwMode="auto">
          <a:xfrm>
            <a:off x="6705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762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>
            <a:off x="4457700" y="8509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5739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0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1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2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6781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1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762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0" name="Freeform 4"/>
          <p:cNvSpPr>
            <a:spLocks/>
          </p:cNvSpPr>
          <p:nvPr/>
        </p:nvSpPr>
        <p:spPr bwMode="auto">
          <a:xfrm>
            <a:off x="53213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71834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8" name="Oval 32"/>
          <p:cNvSpPr>
            <a:spLocks noChangeArrowheads="1"/>
          </p:cNvSpPr>
          <p:nvPr/>
        </p:nvSpPr>
        <p:spPr bwMode="auto">
          <a:xfrm>
            <a:off x="67818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762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7786" name="Oval 2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9" name="Oval 29"/>
          <p:cNvSpPr>
            <a:spLocks noChangeArrowheads="1"/>
          </p:cNvSpPr>
          <p:nvPr/>
        </p:nvSpPr>
        <p:spPr bwMode="auto">
          <a:xfrm>
            <a:off x="7675564" y="19050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0" name="Oval 30"/>
          <p:cNvSpPr>
            <a:spLocks noChangeArrowheads="1"/>
          </p:cNvSpPr>
          <p:nvPr/>
        </p:nvSpPr>
        <p:spPr bwMode="auto">
          <a:xfrm>
            <a:off x="721201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1" name="Oval 31"/>
          <p:cNvSpPr>
            <a:spLocks noChangeArrowheads="1"/>
          </p:cNvSpPr>
          <p:nvPr/>
        </p:nvSpPr>
        <p:spPr bwMode="auto">
          <a:xfrm>
            <a:off x="67056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>
            <a:off x="62484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4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3"/>
          <p:cNvSpPr>
            <a:spLocks noChangeShapeType="1"/>
          </p:cNvSpPr>
          <p:nvPr/>
        </p:nvSpPr>
        <p:spPr bwMode="auto">
          <a:xfrm>
            <a:off x="4318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4" name="Picture 4" descr="Theu moc x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536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2529" y="304800"/>
            <a:ext cx="9369083" cy="11430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2228" name="Picture 4" descr="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524000"/>
            <a:ext cx="1161991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1692" y="898526"/>
            <a:ext cx="11840308" cy="5406740"/>
            <a:chOff x="0" y="528"/>
            <a:chExt cx="5760" cy="3738"/>
          </a:xfrm>
        </p:grpSpPr>
        <p:pic>
          <p:nvPicPr>
            <p:cNvPr id="119814" name="Picture 4" descr="B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2496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5" name="Picture 6" descr="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56"/>
              <a:ext cx="2688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6" name="Picture 5" descr="B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528"/>
              <a:ext cx="3024" cy="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7" name="Picture 7" descr="hoan thàn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2208"/>
              <a:ext cx="3024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8" name="Text Box 8"/>
            <p:cNvSpPr txBox="1">
              <a:spLocks noChangeArrowheads="1"/>
            </p:cNvSpPr>
            <p:nvPr/>
          </p:nvSpPr>
          <p:spPr bwMode="auto">
            <a:xfrm>
              <a:off x="240" y="1968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err="1"/>
                <a:t>Bước</a:t>
              </a:r>
              <a:r>
                <a:rPr lang="en-US" sz="2400" b="1" dirty="0"/>
                <a:t> 1:Vạch </a:t>
              </a:r>
              <a:r>
                <a:rPr lang="en-US" sz="2400" b="1" dirty="0" err="1"/>
                <a:t>dấu</a:t>
              </a:r>
              <a:endParaRPr lang="en-US" sz="2400" b="1" dirty="0"/>
            </a:p>
          </p:txBody>
        </p:sp>
        <p:sp>
          <p:nvSpPr>
            <p:cNvPr id="119819" name="Text Box 9"/>
            <p:cNvSpPr txBox="1">
              <a:spLocks noChangeArrowheads="1"/>
            </p:cNvSpPr>
            <p:nvPr/>
          </p:nvSpPr>
          <p:spPr bwMode="auto">
            <a:xfrm>
              <a:off x="3840" y="1957"/>
              <a:ext cx="8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err="1"/>
                <a:t>Bước</a:t>
              </a:r>
              <a:r>
                <a:rPr lang="en-US" sz="2800" b="1" dirty="0"/>
                <a:t> 2</a:t>
              </a:r>
            </a:p>
          </p:txBody>
        </p:sp>
        <p:sp>
          <p:nvSpPr>
            <p:cNvPr id="119820" name="Text Box 11"/>
            <p:cNvSpPr txBox="1">
              <a:spLocks noChangeArrowheads="1"/>
            </p:cNvSpPr>
            <p:nvPr/>
          </p:nvSpPr>
          <p:spPr bwMode="auto">
            <a:xfrm>
              <a:off x="1064" y="3944"/>
              <a:ext cx="5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/>
                <a:t>Bước</a:t>
              </a:r>
              <a:r>
                <a:rPr lang="en-US" sz="2400" b="1" dirty="0"/>
                <a:t> 3</a:t>
              </a:r>
            </a:p>
          </p:txBody>
        </p:sp>
        <p:sp>
          <p:nvSpPr>
            <p:cNvPr id="119821" name="Text Box 12"/>
            <p:cNvSpPr txBox="1">
              <a:spLocks noChangeArrowheads="1"/>
            </p:cNvSpPr>
            <p:nvPr/>
          </p:nvSpPr>
          <p:spPr bwMode="auto">
            <a:xfrm>
              <a:off x="3456" y="3936"/>
              <a:ext cx="20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sản</a:t>
              </a:r>
              <a:r>
                <a:rPr lang="en-US" sz="2800" b="1" dirty="0"/>
                <a:t> </a:t>
              </a:r>
              <a:r>
                <a:rPr lang="en-US" sz="2800" b="1" dirty="0" err="1"/>
                <a:t>phẩm</a:t>
              </a:r>
              <a:endParaRPr lang="en-US" sz="2800" b="1" dirty="0"/>
            </a:p>
          </p:txBody>
        </p:sp>
      </p:grp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811390" y="434974"/>
            <a:ext cx="7111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THÊU MÓC XÍCH</a:t>
            </a:r>
          </a:p>
        </p:txBody>
      </p:sp>
      <p:sp>
        <p:nvSpPr>
          <p:cNvPr id="119812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5532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19813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553200"/>
            <a:ext cx="609600" cy="304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3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9E0564-EC3D-AD4D-B707-23328315B98B}"/>
              </a:ext>
            </a:extLst>
          </p:cNvPr>
          <p:cNvSpPr txBox="1"/>
          <p:nvPr/>
        </p:nvSpPr>
        <p:spPr>
          <a:xfrm>
            <a:off x="4154658" y="351692"/>
            <a:ext cx="388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895CE34-E8DE-8047-A215-555CD23F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566" y="2218011"/>
            <a:ext cx="98051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2.Thêu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29C63D-78AA-9848-B1D9-F6286FCB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1" y="838200"/>
            <a:ext cx="1062110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Thêu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E30304-9316-0849-A862-C02EE74D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352" y="4526335"/>
            <a:ext cx="9542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38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022EBB-0EAF-934A-87CF-C952B1FC179A}"/>
              </a:ext>
            </a:extLst>
          </p:cNvPr>
          <p:cNvSpPr txBox="1"/>
          <p:nvPr/>
        </p:nvSpPr>
        <p:spPr>
          <a:xfrm>
            <a:off x="1861624" y="1758462"/>
            <a:ext cx="8468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thêu </a:t>
            </a:r>
            <a:r>
              <a:rPr lang="x-none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 ở nhà</a:t>
            </a:r>
            <a:r>
              <a:rPr lang="x-none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022EBB-0EAF-934A-87CF-C952B1FC179A}"/>
              </a:ext>
            </a:extLst>
          </p:cNvPr>
          <p:cNvSpPr txBox="1"/>
          <p:nvPr/>
        </p:nvSpPr>
        <p:spPr>
          <a:xfrm>
            <a:off x="1861624" y="998806"/>
            <a:ext cx="8468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7140BE-4A2B-D646-80EF-AB953FBD4ABB}"/>
              </a:ext>
            </a:extLst>
          </p:cNvPr>
          <p:cNvSpPr txBox="1"/>
          <p:nvPr/>
        </p:nvSpPr>
        <p:spPr>
          <a:xfrm>
            <a:off x="1209820" y="2658319"/>
            <a:ext cx="977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3999" y="277815"/>
            <a:ext cx="8928295" cy="833534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6564" name="Picture 4" descr="Theu moc x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7" y="955343"/>
            <a:ext cx="10846191" cy="32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3999" y="4217158"/>
            <a:ext cx="94065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36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2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486137-AEC1-E541-82E0-61533BA8A62A}"/>
              </a:ext>
            </a:extLst>
          </p:cNvPr>
          <p:cNvSpPr txBox="1"/>
          <p:nvPr/>
        </p:nvSpPr>
        <p:spPr>
          <a:xfrm>
            <a:off x="4929655" y="253218"/>
            <a:ext cx="2332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93D901-8D21-3F40-BA2C-4B85E330F95B}"/>
              </a:ext>
            </a:extLst>
          </p:cNvPr>
          <p:cNvSpPr txBox="1"/>
          <p:nvPr/>
        </p:nvSpPr>
        <p:spPr>
          <a:xfrm>
            <a:off x="1428406" y="1084215"/>
            <a:ext cx="9335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quá,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ra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kim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Có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C209CB-8276-6B43-98EA-67350990C135}"/>
              </a:ext>
            </a:extLst>
          </p:cNvPr>
          <p:cNvSpPr txBox="1"/>
          <p:nvPr/>
        </p:nvSpPr>
        <p:spPr>
          <a:xfrm>
            <a:off x="576775" y="2236763"/>
            <a:ext cx="11422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 thêu móc xích</a:t>
            </a:r>
          </a:p>
        </p:txBody>
      </p:sp>
    </p:spTree>
    <p:extLst>
      <p:ext uri="{BB962C8B-B14F-4D97-AF65-F5344CB8AC3E}">
        <p14:creationId xmlns:p14="http://schemas.microsoft.com/office/powerpoint/2010/main" val="24900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38400" y="7620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8229600" y="2217738"/>
            <a:ext cx="1981200" cy="4640262"/>
          </a:xfrm>
          <a:custGeom>
            <a:avLst/>
            <a:gdLst>
              <a:gd name="T0" fmla="*/ 0 w 1207"/>
              <a:gd name="T1" fmla="*/ 2147483646 h 2367"/>
              <a:gd name="T2" fmla="*/ 2147483646 w 1207"/>
              <a:gd name="T3" fmla="*/ 2147483646 h 2367"/>
              <a:gd name="T4" fmla="*/ 2147483646 w 1207"/>
              <a:gd name="T5" fmla="*/ 2147483646 h 2367"/>
              <a:gd name="T6" fmla="*/ 2147483646 w 1207"/>
              <a:gd name="T7" fmla="*/ 2147483646 h 2367"/>
              <a:gd name="T8" fmla="*/ 2147483646 w 1207"/>
              <a:gd name="T9" fmla="*/ 2147483646 h 2367"/>
              <a:gd name="T10" fmla="*/ 2147483646 w 1207"/>
              <a:gd name="T11" fmla="*/ 2147483646 h 2367"/>
              <a:gd name="T12" fmla="*/ 2147483646 w 1207"/>
              <a:gd name="T13" fmla="*/ 2147483646 h 2367"/>
              <a:gd name="T14" fmla="*/ 2147483646 w 1207"/>
              <a:gd name="T15" fmla="*/ 2147483646 h 2367"/>
              <a:gd name="T16" fmla="*/ 2147483646 w 1207"/>
              <a:gd name="T17" fmla="*/ 2147483646 h 2367"/>
              <a:gd name="T18" fmla="*/ 2147483646 w 1207"/>
              <a:gd name="T19" fmla="*/ 2147483646 h 2367"/>
              <a:gd name="T20" fmla="*/ 2147483646 w 1207"/>
              <a:gd name="T21" fmla="*/ 2147483646 h 2367"/>
              <a:gd name="T22" fmla="*/ 2147483646 w 1207"/>
              <a:gd name="T23" fmla="*/ 2147483646 h 2367"/>
              <a:gd name="T24" fmla="*/ 2147483646 w 1207"/>
              <a:gd name="T25" fmla="*/ 2147483646 h 2367"/>
              <a:gd name="T26" fmla="*/ 2147483646 w 1207"/>
              <a:gd name="T27" fmla="*/ 2147483646 h 2367"/>
              <a:gd name="T28" fmla="*/ 2147483646 w 1207"/>
              <a:gd name="T29" fmla="*/ 2147483646 h 2367"/>
              <a:gd name="T30" fmla="*/ 2147483646 w 1207"/>
              <a:gd name="T31" fmla="*/ 2147483646 h 2367"/>
              <a:gd name="T32" fmla="*/ 2147483646 w 1207"/>
              <a:gd name="T33" fmla="*/ 2147483646 h 2367"/>
              <a:gd name="T34" fmla="*/ 2147483646 w 1207"/>
              <a:gd name="T35" fmla="*/ 2147483646 h 2367"/>
              <a:gd name="T36" fmla="*/ 2147483646 w 1207"/>
              <a:gd name="T37" fmla="*/ 2147483646 h 2367"/>
              <a:gd name="T38" fmla="*/ 2147483646 w 1207"/>
              <a:gd name="T39" fmla="*/ 2147483646 h 2367"/>
              <a:gd name="T40" fmla="*/ 2147483646 w 1207"/>
              <a:gd name="T41" fmla="*/ 2147483646 h 2367"/>
              <a:gd name="T42" fmla="*/ 2147483646 w 1207"/>
              <a:gd name="T43" fmla="*/ 2147483646 h 2367"/>
              <a:gd name="T44" fmla="*/ 2147483646 w 1207"/>
              <a:gd name="T45" fmla="*/ 2147483646 h 23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7"/>
              <a:gd name="T70" fmla="*/ 0 h 2367"/>
              <a:gd name="T71" fmla="*/ 1207 w 1207"/>
              <a:gd name="T72" fmla="*/ 2367 h 23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7" h="2367">
                <a:moveTo>
                  <a:pt x="0" y="1444"/>
                </a:moveTo>
                <a:cubicBezTo>
                  <a:pt x="82" y="1417"/>
                  <a:pt x="7" y="1451"/>
                  <a:pt x="69" y="1389"/>
                </a:cubicBezTo>
                <a:cubicBezTo>
                  <a:pt x="90" y="1368"/>
                  <a:pt x="117" y="1355"/>
                  <a:pt x="138" y="1334"/>
                </a:cubicBezTo>
                <a:cubicBezTo>
                  <a:pt x="171" y="1230"/>
                  <a:pt x="233" y="1144"/>
                  <a:pt x="275" y="1046"/>
                </a:cubicBezTo>
                <a:cubicBezTo>
                  <a:pt x="286" y="1021"/>
                  <a:pt x="295" y="974"/>
                  <a:pt x="302" y="950"/>
                </a:cubicBezTo>
                <a:cubicBezTo>
                  <a:pt x="341" y="817"/>
                  <a:pt x="378" y="691"/>
                  <a:pt x="398" y="553"/>
                </a:cubicBezTo>
                <a:cubicBezTo>
                  <a:pt x="406" y="415"/>
                  <a:pt x="404" y="308"/>
                  <a:pt x="439" y="182"/>
                </a:cubicBezTo>
                <a:cubicBezTo>
                  <a:pt x="440" y="178"/>
                  <a:pt x="459" y="95"/>
                  <a:pt x="467" y="86"/>
                </a:cubicBezTo>
                <a:cubicBezTo>
                  <a:pt x="477" y="73"/>
                  <a:pt x="494" y="68"/>
                  <a:pt x="508" y="59"/>
                </a:cubicBezTo>
                <a:cubicBezTo>
                  <a:pt x="513" y="45"/>
                  <a:pt x="508" y="23"/>
                  <a:pt x="522" y="18"/>
                </a:cubicBezTo>
                <a:cubicBezTo>
                  <a:pt x="574" y="0"/>
                  <a:pt x="623" y="62"/>
                  <a:pt x="659" y="86"/>
                </a:cubicBezTo>
                <a:cubicBezTo>
                  <a:pt x="694" y="195"/>
                  <a:pt x="646" y="66"/>
                  <a:pt x="700" y="155"/>
                </a:cubicBezTo>
                <a:cubicBezTo>
                  <a:pt x="730" y="204"/>
                  <a:pt x="705" y="230"/>
                  <a:pt x="755" y="278"/>
                </a:cubicBezTo>
                <a:cubicBezTo>
                  <a:pt x="769" y="339"/>
                  <a:pt x="795" y="396"/>
                  <a:pt x="810" y="457"/>
                </a:cubicBezTo>
                <a:cubicBezTo>
                  <a:pt x="825" y="518"/>
                  <a:pt x="839" y="591"/>
                  <a:pt x="864" y="649"/>
                </a:cubicBezTo>
                <a:cubicBezTo>
                  <a:pt x="900" y="734"/>
                  <a:pt x="886" y="646"/>
                  <a:pt x="906" y="731"/>
                </a:cubicBezTo>
                <a:cubicBezTo>
                  <a:pt x="922" y="802"/>
                  <a:pt x="927" y="857"/>
                  <a:pt x="947" y="923"/>
                </a:cubicBezTo>
                <a:cubicBezTo>
                  <a:pt x="955" y="951"/>
                  <a:pt x="965" y="978"/>
                  <a:pt x="974" y="1005"/>
                </a:cubicBezTo>
                <a:cubicBezTo>
                  <a:pt x="979" y="1019"/>
                  <a:pt x="988" y="1046"/>
                  <a:pt x="988" y="1046"/>
                </a:cubicBezTo>
                <a:cubicBezTo>
                  <a:pt x="999" y="1146"/>
                  <a:pt x="1019" y="1226"/>
                  <a:pt x="1043" y="1321"/>
                </a:cubicBezTo>
                <a:cubicBezTo>
                  <a:pt x="1063" y="1569"/>
                  <a:pt x="1086" y="1818"/>
                  <a:pt x="1139" y="2061"/>
                </a:cubicBezTo>
                <a:cubicBezTo>
                  <a:pt x="1154" y="2130"/>
                  <a:pt x="1157" y="2200"/>
                  <a:pt x="1180" y="2267"/>
                </a:cubicBezTo>
                <a:cubicBezTo>
                  <a:pt x="1195" y="2367"/>
                  <a:pt x="1162" y="2363"/>
                  <a:pt x="1207" y="2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400800" y="1905001"/>
            <a:ext cx="2819400" cy="339725"/>
            <a:chOff x="2929" y="1143"/>
            <a:chExt cx="1776" cy="214"/>
          </a:xfrm>
        </p:grpSpPr>
        <p:sp>
          <p:nvSpPr>
            <p:cNvPr id="22556" name="AutoShape 5"/>
            <p:cNvSpPr>
              <a:spLocks noChangeArrowheads="1"/>
            </p:cNvSpPr>
            <p:nvPr/>
          </p:nvSpPr>
          <p:spPr bwMode="auto">
            <a:xfrm rot="-4627610">
              <a:off x="3789" y="28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7" name="Oval 6"/>
            <p:cNvSpPr>
              <a:spLocks noChangeArrowheads="1"/>
            </p:cNvSpPr>
            <p:nvPr/>
          </p:nvSpPr>
          <p:spPr bwMode="auto">
            <a:xfrm rot="772390">
              <a:off x="4400" y="1310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8" name="Rectangle 7"/>
            <p:cNvSpPr>
              <a:spLocks noChangeArrowheads="1"/>
            </p:cNvSpPr>
            <p:nvPr/>
          </p:nvSpPr>
          <p:spPr bwMode="auto">
            <a:xfrm>
              <a:off x="4044" y="1200"/>
              <a:ext cx="240" cy="1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23622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2552" name="Text Box 27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38400" y="7620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8229600" y="2217738"/>
            <a:ext cx="1981200" cy="4640262"/>
          </a:xfrm>
          <a:custGeom>
            <a:avLst/>
            <a:gdLst>
              <a:gd name="T0" fmla="*/ 0 w 1207"/>
              <a:gd name="T1" fmla="*/ 2147483646 h 2367"/>
              <a:gd name="T2" fmla="*/ 2147483646 w 1207"/>
              <a:gd name="T3" fmla="*/ 2147483646 h 2367"/>
              <a:gd name="T4" fmla="*/ 2147483646 w 1207"/>
              <a:gd name="T5" fmla="*/ 2147483646 h 2367"/>
              <a:gd name="T6" fmla="*/ 2147483646 w 1207"/>
              <a:gd name="T7" fmla="*/ 2147483646 h 2367"/>
              <a:gd name="T8" fmla="*/ 2147483646 w 1207"/>
              <a:gd name="T9" fmla="*/ 2147483646 h 2367"/>
              <a:gd name="T10" fmla="*/ 2147483646 w 1207"/>
              <a:gd name="T11" fmla="*/ 2147483646 h 2367"/>
              <a:gd name="T12" fmla="*/ 2147483646 w 1207"/>
              <a:gd name="T13" fmla="*/ 2147483646 h 2367"/>
              <a:gd name="T14" fmla="*/ 2147483646 w 1207"/>
              <a:gd name="T15" fmla="*/ 2147483646 h 2367"/>
              <a:gd name="T16" fmla="*/ 2147483646 w 1207"/>
              <a:gd name="T17" fmla="*/ 2147483646 h 2367"/>
              <a:gd name="T18" fmla="*/ 2147483646 w 1207"/>
              <a:gd name="T19" fmla="*/ 2147483646 h 2367"/>
              <a:gd name="T20" fmla="*/ 2147483646 w 1207"/>
              <a:gd name="T21" fmla="*/ 2147483646 h 2367"/>
              <a:gd name="T22" fmla="*/ 2147483646 w 1207"/>
              <a:gd name="T23" fmla="*/ 2147483646 h 2367"/>
              <a:gd name="T24" fmla="*/ 2147483646 w 1207"/>
              <a:gd name="T25" fmla="*/ 2147483646 h 2367"/>
              <a:gd name="T26" fmla="*/ 2147483646 w 1207"/>
              <a:gd name="T27" fmla="*/ 2147483646 h 2367"/>
              <a:gd name="T28" fmla="*/ 2147483646 w 1207"/>
              <a:gd name="T29" fmla="*/ 2147483646 h 2367"/>
              <a:gd name="T30" fmla="*/ 2147483646 w 1207"/>
              <a:gd name="T31" fmla="*/ 2147483646 h 2367"/>
              <a:gd name="T32" fmla="*/ 2147483646 w 1207"/>
              <a:gd name="T33" fmla="*/ 2147483646 h 2367"/>
              <a:gd name="T34" fmla="*/ 2147483646 w 1207"/>
              <a:gd name="T35" fmla="*/ 2147483646 h 2367"/>
              <a:gd name="T36" fmla="*/ 2147483646 w 1207"/>
              <a:gd name="T37" fmla="*/ 2147483646 h 2367"/>
              <a:gd name="T38" fmla="*/ 2147483646 w 1207"/>
              <a:gd name="T39" fmla="*/ 2147483646 h 2367"/>
              <a:gd name="T40" fmla="*/ 2147483646 w 1207"/>
              <a:gd name="T41" fmla="*/ 2147483646 h 2367"/>
              <a:gd name="T42" fmla="*/ 2147483646 w 1207"/>
              <a:gd name="T43" fmla="*/ 2147483646 h 2367"/>
              <a:gd name="T44" fmla="*/ 2147483646 w 1207"/>
              <a:gd name="T45" fmla="*/ 2147483646 h 23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7"/>
              <a:gd name="T70" fmla="*/ 0 h 2367"/>
              <a:gd name="T71" fmla="*/ 1207 w 1207"/>
              <a:gd name="T72" fmla="*/ 2367 h 23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7" h="2367">
                <a:moveTo>
                  <a:pt x="0" y="1444"/>
                </a:moveTo>
                <a:cubicBezTo>
                  <a:pt x="82" y="1417"/>
                  <a:pt x="7" y="1451"/>
                  <a:pt x="69" y="1389"/>
                </a:cubicBezTo>
                <a:cubicBezTo>
                  <a:pt x="90" y="1368"/>
                  <a:pt x="117" y="1355"/>
                  <a:pt x="138" y="1334"/>
                </a:cubicBezTo>
                <a:cubicBezTo>
                  <a:pt x="171" y="1230"/>
                  <a:pt x="233" y="1144"/>
                  <a:pt x="275" y="1046"/>
                </a:cubicBezTo>
                <a:cubicBezTo>
                  <a:pt x="286" y="1021"/>
                  <a:pt x="295" y="974"/>
                  <a:pt x="302" y="950"/>
                </a:cubicBezTo>
                <a:cubicBezTo>
                  <a:pt x="341" y="817"/>
                  <a:pt x="378" y="691"/>
                  <a:pt x="398" y="553"/>
                </a:cubicBezTo>
                <a:cubicBezTo>
                  <a:pt x="406" y="415"/>
                  <a:pt x="404" y="308"/>
                  <a:pt x="439" y="182"/>
                </a:cubicBezTo>
                <a:cubicBezTo>
                  <a:pt x="440" y="178"/>
                  <a:pt x="459" y="95"/>
                  <a:pt x="467" y="86"/>
                </a:cubicBezTo>
                <a:cubicBezTo>
                  <a:pt x="477" y="73"/>
                  <a:pt x="494" y="68"/>
                  <a:pt x="508" y="59"/>
                </a:cubicBezTo>
                <a:cubicBezTo>
                  <a:pt x="513" y="45"/>
                  <a:pt x="508" y="23"/>
                  <a:pt x="522" y="18"/>
                </a:cubicBezTo>
                <a:cubicBezTo>
                  <a:pt x="574" y="0"/>
                  <a:pt x="623" y="62"/>
                  <a:pt x="659" y="86"/>
                </a:cubicBezTo>
                <a:cubicBezTo>
                  <a:pt x="694" y="195"/>
                  <a:pt x="646" y="66"/>
                  <a:pt x="700" y="155"/>
                </a:cubicBezTo>
                <a:cubicBezTo>
                  <a:pt x="730" y="204"/>
                  <a:pt x="705" y="230"/>
                  <a:pt x="755" y="278"/>
                </a:cubicBezTo>
                <a:cubicBezTo>
                  <a:pt x="769" y="339"/>
                  <a:pt x="795" y="396"/>
                  <a:pt x="810" y="457"/>
                </a:cubicBezTo>
                <a:cubicBezTo>
                  <a:pt x="825" y="518"/>
                  <a:pt x="839" y="591"/>
                  <a:pt x="864" y="649"/>
                </a:cubicBezTo>
                <a:cubicBezTo>
                  <a:pt x="900" y="734"/>
                  <a:pt x="886" y="646"/>
                  <a:pt x="906" y="731"/>
                </a:cubicBezTo>
                <a:cubicBezTo>
                  <a:pt x="922" y="802"/>
                  <a:pt x="927" y="857"/>
                  <a:pt x="947" y="923"/>
                </a:cubicBezTo>
                <a:cubicBezTo>
                  <a:pt x="955" y="951"/>
                  <a:pt x="965" y="978"/>
                  <a:pt x="974" y="1005"/>
                </a:cubicBezTo>
                <a:cubicBezTo>
                  <a:pt x="979" y="1019"/>
                  <a:pt x="988" y="1046"/>
                  <a:pt x="988" y="1046"/>
                </a:cubicBezTo>
                <a:cubicBezTo>
                  <a:pt x="999" y="1146"/>
                  <a:pt x="1019" y="1226"/>
                  <a:pt x="1043" y="1321"/>
                </a:cubicBezTo>
                <a:cubicBezTo>
                  <a:pt x="1063" y="1569"/>
                  <a:pt x="1086" y="1818"/>
                  <a:pt x="1139" y="2061"/>
                </a:cubicBezTo>
                <a:cubicBezTo>
                  <a:pt x="1154" y="2130"/>
                  <a:pt x="1157" y="2200"/>
                  <a:pt x="1180" y="2267"/>
                </a:cubicBezTo>
                <a:cubicBezTo>
                  <a:pt x="1195" y="2367"/>
                  <a:pt x="1162" y="2363"/>
                  <a:pt x="1207" y="2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400800" y="1905001"/>
            <a:ext cx="2819400" cy="339725"/>
            <a:chOff x="2929" y="1143"/>
            <a:chExt cx="1776" cy="214"/>
          </a:xfrm>
        </p:grpSpPr>
        <p:sp>
          <p:nvSpPr>
            <p:cNvPr id="22556" name="AutoShape 5"/>
            <p:cNvSpPr>
              <a:spLocks noChangeArrowheads="1"/>
            </p:cNvSpPr>
            <p:nvPr/>
          </p:nvSpPr>
          <p:spPr bwMode="auto">
            <a:xfrm rot="-4627610">
              <a:off x="3789" y="28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7" name="Oval 6"/>
            <p:cNvSpPr>
              <a:spLocks noChangeArrowheads="1"/>
            </p:cNvSpPr>
            <p:nvPr/>
          </p:nvSpPr>
          <p:spPr bwMode="auto">
            <a:xfrm rot="772390">
              <a:off x="4400" y="1310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8" name="Rectangle 7"/>
            <p:cNvSpPr>
              <a:spLocks noChangeArrowheads="1"/>
            </p:cNvSpPr>
            <p:nvPr/>
          </p:nvSpPr>
          <p:spPr bwMode="auto">
            <a:xfrm>
              <a:off x="4044" y="1200"/>
              <a:ext cx="240" cy="1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23622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2552" name="Text Box 27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3555" name="Group 43"/>
          <p:cNvGrpSpPr>
            <a:grpSpLocks/>
          </p:cNvGrpSpPr>
          <p:nvPr/>
        </p:nvGrpSpPr>
        <p:grpSpPr bwMode="auto">
          <a:xfrm>
            <a:off x="2057400" y="1524000"/>
            <a:ext cx="6400800" cy="457200"/>
            <a:chOff x="336" y="960"/>
            <a:chExt cx="4032" cy="288"/>
          </a:xfrm>
        </p:grpSpPr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 flipV="1">
              <a:off x="336" y="1248"/>
              <a:ext cx="40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1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5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Text Box 22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3578" name="Text Box 23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3579" name="Text Box 24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3580" name="Text Box 25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23582" name="Text Box 27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23583" name="Text Box 28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3584" name="Text Box 29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23556" name="Line 31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35"/>
          <p:cNvSpPr>
            <a:spLocks noChangeShapeType="1"/>
          </p:cNvSpPr>
          <p:nvPr/>
        </p:nvSpPr>
        <p:spPr bwMode="auto">
          <a:xfrm>
            <a:off x="7543800" y="1828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37"/>
          <p:cNvSpPr>
            <a:spLocks/>
          </p:cNvSpPr>
          <p:nvPr/>
        </p:nvSpPr>
        <p:spPr bwMode="auto">
          <a:xfrm>
            <a:off x="8534400" y="2044700"/>
            <a:ext cx="1447800" cy="4660900"/>
          </a:xfrm>
          <a:custGeom>
            <a:avLst/>
            <a:gdLst>
              <a:gd name="T0" fmla="*/ 0 w 912"/>
              <a:gd name="T1" fmla="*/ 2147483646 h 2936"/>
              <a:gd name="T2" fmla="*/ 2147483646 w 912"/>
              <a:gd name="T3" fmla="*/ 2147483646 h 2936"/>
              <a:gd name="T4" fmla="*/ 2147483646 w 912"/>
              <a:gd name="T5" fmla="*/ 2147483646 h 2936"/>
              <a:gd name="T6" fmla="*/ 0 60000 65536"/>
              <a:gd name="T7" fmla="*/ 0 60000 65536"/>
              <a:gd name="T8" fmla="*/ 0 60000 65536"/>
              <a:gd name="T9" fmla="*/ 0 w 912"/>
              <a:gd name="T10" fmla="*/ 0 h 2936"/>
              <a:gd name="T11" fmla="*/ 912 w 912"/>
              <a:gd name="T12" fmla="*/ 2936 h 2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936">
                <a:moveTo>
                  <a:pt x="0" y="8"/>
                </a:moveTo>
                <a:cubicBezTo>
                  <a:pt x="68" y="4"/>
                  <a:pt x="136" y="0"/>
                  <a:pt x="288" y="488"/>
                </a:cubicBezTo>
                <a:cubicBezTo>
                  <a:pt x="440" y="976"/>
                  <a:pt x="808" y="2528"/>
                  <a:pt x="912" y="29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59" name="Group 40"/>
          <p:cNvGrpSpPr>
            <a:grpSpLocks/>
          </p:cNvGrpSpPr>
          <p:nvPr/>
        </p:nvGrpSpPr>
        <p:grpSpPr bwMode="auto">
          <a:xfrm>
            <a:off x="4800600" y="1470026"/>
            <a:ext cx="2819400" cy="339725"/>
            <a:chOff x="1776" y="3072"/>
            <a:chExt cx="1776" cy="214"/>
          </a:xfrm>
        </p:grpSpPr>
        <p:sp>
          <p:nvSpPr>
            <p:cNvPr id="23562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3563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3560" name="Freeform 41"/>
          <p:cNvSpPr>
            <a:spLocks/>
          </p:cNvSpPr>
          <p:nvPr/>
        </p:nvSpPr>
        <p:spPr bwMode="auto">
          <a:xfrm>
            <a:off x="7532688" y="1806576"/>
            <a:ext cx="544512" cy="479425"/>
          </a:xfrm>
          <a:custGeom>
            <a:avLst/>
            <a:gdLst>
              <a:gd name="T0" fmla="*/ 0 w 343"/>
              <a:gd name="T1" fmla="*/ 0 h 302"/>
              <a:gd name="T2" fmla="*/ 2147483646 w 343"/>
              <a:gd name="T3" fmla="*/ 2147483646 h 302"/>
              <a:gd name="T4" fmla="*/ 2147483646 w 343"/>
              <a:gd name="T5" fmla="*/ 2147483646 h 302"/>
              <a:gd name="T6" fmla="*/ 2147483646 w 343"/>
              <a:gd name="T7" fmla="*/ 2147483646 h 302"/>
              <a:gd name="T8" fmla="*/ 2147483646 w 343"/>
              <a:gd name="T9" fmla="*/ 2147483646 h 302"/>
              <a:gd name="T10" fmla="*/ 2147483646 w 343"/>
              <a:gd name="T11" fmla="*/ 2147483646 h 302"/>
              <a:gd name="T12" fmla="*/ 2147483646 w 343"/>
              <a:gd name="T13" fmla="*/ 2147483646 h 302"/>
              <a:gd name="T14" fmla="*/ 2147483646 w 343"/>
              <a:gd name="T15" fmla="*/ 2147483646 h 3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"/>
              <a:gd name="T25" fmla="*/ 0 h 302"/>
              <a:gd name="T26" fmla="*/ 343 w 343"/>
              <a:gd name="T27" fmla="*/ 302 h 3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" h="302">
                <a:moveTo>
                  <a:pt x="0" y="0"/>
                </a:moveTo>
                <a:cubicBezTo>
                  <a:pt x="8" y="32"/>
                  <a:pt x="7" y="66"/>
                  <a:pt x="41" y="83"/>
                </a:cubicBezTo>
                <a:cubicBezTo>
                  <a:pt x="67" y="96"/>
                  <a:pt x="124" y="110"/>
                  <a:pt x="124" y="110"/>
                </a:cubicBezTo>
                <a:cubicBezTo>
                  <a:pt x="147" y="145"/>
                  <a:pt x="183" y="171"/>
                  <a:pt x="206" y="206"/>
                </a:cubicBezTo>
                <a:cubicBezTo>
                  <a:pt x="215" y="220"/>
                  <a:pt x="220" y="237"/>
                  <a:pt x="233" y="247"/>
                </a:cubicBezTo>
                <a:cubicBezTo>
                  <a:pt x="244" y="256"/>
                  <a:pt x="260" y="256"/>
                  <a:pt x="274" y="261"/>
                </a:cubicBezTo>
                <a:cubicBezTo>
                  <a:pt x="283" y="270"/>
                  <a:pt x="291" y="281"/>
                  <a:pt x="302" y="288"/>
                </a:cubicBezTo>
                <a:cubicBezTo>
                  <a:pt x="314" y="295"/>
                  <a:pt x="343" y="302"/>
                  <a:pt x="343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42"/>
          <p:cNvSpPr>
            <a:spLocks/>
          </p:cNvSpPr>
          <p:nvPr/>
        </p:nvSpPr>
        <p:spPr bwMode="auto">
          <a:xfrm>
            <a:off x="9937750" y="6646863"/>
            <a:ext cx="120650" cy="80962"/>
          </a:xfrm>
          <a:custGeom>
            <a:avLst/>
            <a:gdLst>
              <a:gd name="T0" fmla="*/ 2147483646 w 76"/>
              <a:gd name="T1" fmla="*/ 2147483646 h 51"/>
              <a:gd name="T2" fmla="*/ 2147483646 w 76"/>
              <a:gd name="T3" fmla="*/ 2147483646 h 51"/>
              <a:gd name="T4" fmla="*/ 2147483646 w 76"/>
              <a:gd name="T5" fmla="*/ 2147483646 h 51"/>
              <a:gd name="T6" fmla="*/ 2147483646 w 76"/>
              <a:gd name="T7" fmla="*/ 2147483646 h 51"/>
              <a:gd name="T8" fmla="*/ 2147483646 w 76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1"/>
              <a:gd name="T17" fmla="*/ 76 w 7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1">
                <a:moveTo>
                  <a:pt x="21" y="23"/>
                </a:moveTo>
                <a:cubicBezTo>
                  <a:pt x="35" y="19"/>
                  <a:pt x="76" y="10"/>
                  <a:pt x="62" y="10"/>
                </a:cubicBezTo>
                <a:cubicBezTo>
                  <a:pt x="43" y="10"/>
                  <a:pt x="17" y="7"/>
                  <a:pt x="7" y="23"/>
                </a:cubicBezTo>
                <a:cubicBezTo>
                  <a:pt x="0" y="34"/>
                  <a:pt x="26" y="42"/>
                  <a:pt x="35" y="51"/>
                </a:cubicBezTo>
                <a:cubicBezTo>
                  <a:pt x="52" y="0"/>
                  <a:pt x="62" y="4"/>
                  <a:pt x="21" y="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827BE6-1DBD-F54A-A5B7-F7903199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008"/>
            <a:ext cx="10515600" cy="3408089"/>
          </a:xfrm>
        </p:spPr>
        <p:txBody>
          <a:bodyPr>
            <a:normAutofit/>
          </a:bodyPr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thuật:</a:t>
            </a:r>
            <a:br>
              <a:rPr lang="x-non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hêu móc xích (Tiết 1+2)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>
            <a:off x="5410200" y="12954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6" name="Group 37"/>
          <p:cNvGrpSpPr>
            <a:grpSpLocks/>
          </p:cNvGrpSpPr>
          <p:nvPr/>
        </p:nvGrpSpPr>
        <p:grpSpPr bwMode="auto">
          <a:xfrm>
            <a:off x="2667000" y="914401"/>
            <a:ext cx="2819400" cy="339725"/>
            <a:chOff x="1776" y="3072"/>
            <a:chExt cx="1776" cy="214"/>
          </a:xfrm>
        </p:grpSpPr>
        <p:sp>
          <p:nvSpPr>
            <p:cNvPr id="24608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4609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4597" name="Freeform 40"/>
          <p:cNvSpPr>
            <a:spLocks/>
          </p:cNvSpPr>
          <p:nvPr/>
        </p:nvSpPr>
        <p:spPr bwMode="auto">
          <a:xfrm>
            <a:off x="5399089" y="1262063"/>
            <a:ext cx="631825" cy="609600"/>
          </a:xfrm>
          <a:custGeom>
            <a:avLst/>
            <a:gdLst>
              <a:gd name="T0" fmla="*/ 0 w 398"/>
              <a:gd name="T1" fmla="*/ 0 h 384"/>
              <a:gd name="T2" fmla="*/ 2147483646 w 398"/>
              <a:gd name="T3" fmla="*/ 2147483646 h 384"/>
              <a:gd name="T4" fmla="*/ 2147483646 w 398"/>
              <a:gd name="T5" fmla="*/ 2147483646 h 384"/>
              <a:gd name="T6" fmla="*/ 2147483646 w 398"/>
              <a:gd name="T7" fmla="*/ 2147483646 h 384"/>
              <a:gd name="T8" fmla="*/ 2147483646 w 398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"/>
              <a:gd name="T16" fmla="*/ 0 h 384"/>
              <a:gd name="T17" fmla="*/ 398 w 39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" h="384">
                <a:moveTo>
                  <a:pt x="0" y="0"/>
                </a:moveTo>
                <a:cubicBezTo>
                  <a:pt x="15" y="44"/>
                  <a:pt x="48" y="122"/>
                  <a:pt x="96" y="138"/>
                </a:cubicBezTo>
                <a:cubicBezTo>
                  <a:pt x="123" y="147"/>
                  <a:pt x="178" y="165"/>
                  <a:pt x="178" y="165"/>
                </a:cubicBezTo>
                <a:cubicBezTo>
                  <a:pt x="227" y="214"/>
                  <a:pt x="263" y="267"/>
                  <a:pt x="329" y="288"/>
                </a:cubicBezTo>
                <a:cubicBezTo>
                  <a:pt x="358" y="317"/>
                  <a:pt x="379" y="347"/>
                  <a:pt x="39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8" name="Group 42"/>
          <p:cNvGrpSpPr>
            <a:grpSpLocks/>
          </p:cNvGrpSpPr>
          <p:nvPr/>
        </p:nvGrpSpPr>
        <p:grpSpPr bwMode="auto">
          <a:xfrm>
            <a:off x="7010400" y="1524001"/>
            <a:ext cx="2743200" cy="4195763"/>
            <a:chOff x="3456" y="960"/>
            <a:chExt cx="1728" cy="2643"/>
          </a:xfrm>
        </p:grpSpPr>
        <p:sp>
          <p:nvSpPr>
            <p:cNvPr id="2459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4603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4604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1"/>
            <p:cNvSpPr>
              <a:spLocks/>
            </p:cNvSpPr>
            <p:nvPr/>
          </p:nvSpPr>
          <p:spPr bwMode="auto">
            <a:xfrm>
              <a:off x="4416" y="1288"/>
              <a:ext cx="720" cy="2264"/>
            </a:xfrm>
            <a:custGeom>
              <a:avLst/>
              <a:gdLst>
                <a:gd name="T0" fmla="*/ 0 w 912"/>
                <a:gd name="T1" fmla="*/ 2 h 2936"/>
                <a:gd name="T2" fmla="*/ 88 w 912"/>
                <a:gd name="T3" fmla="*/ 133 h 2936"/>
                <a:gd name="T4" fmla="*/ 279 w 912"/>
                <a:gd name="T5" fmla="*/ 800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1"/>
            <p:cNvSpPr>
              <a:spLocks/>
            </p:cNvSpPr>
            <p:nvPr/>
          </p:nvSpPr>
          <p:spPr bwMode="auto">
            <a:xfrm>
              <a:off x="5108" y="3552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13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5625" name="Line 30"/>
          <p:cNvSpPr>
            <a:spLocks noChangeShapeType="1"/>
          </p:cNvSpPr>
          <p:nvPr/>
        </p:nvSpPr>
        <p:spPr bwMode="auto">
          <a:xfrm>
            <a:off x="3200400" y="685800"/>
            <a:ext cx="495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3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7" name="Group 38"/>
          <p:cNvGrpSpPr>
            <a:grpSpLocks/>
          </p:cNvGrpSpPr>
          <p:nvPr/>
        </p:nvGrpSpPr>
        <p:grpSpPr bwMode="auto">
          <a:xfrm>
            <a:off x="457200" y="304801"/>
            <a:ext cx="2819400" cy="339725"/>
            <a:chOff x="1776" y="3072"/>
            <a:chExt cx="1776" cy="214"/>
          </a:xfrm>
        </p:grpSpPr>
        <p:sp>
          <p:nvSpPr>
            <p:cNvPr id="25633" name="AutoShape 3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5634" name="Oval 4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5628" name="Freeform 41"/>
          <p:cNvSpPr>
            <a:spLocks/>
          </p:cNvSpPr>
          <p:nvPr/>
        </p:nvSpPr>
        <p:spPr bwMode="auto">
          <a:xfrm>
            <a:off x="3197225" y="646113"/>
            <a:ext cx="534988" cy="869950"/>
          </a:xfrm>
          <a:custGeom>
            <a:avLst/>
            <a:gdLst>
              <a:gd name="T0" fmla="*/ 0 w 337"/>
              <a:gd name="T1" fmla="*/ 0 h 548"/>
              <a:gd name="T2" fmla="*/ 2147483646 w 337"/>
              <a:gd name="T3" fmla="*/ 2147483646 h 548"/>
              <a:gd name="T4" fmla="*/ 2147483646 w 337"/>
              <a:gd name="T5" fmla="*/ 2147483646 h 548"/>
              <a:gd name="T6" fmla="*/ 2147483646 w 337"/>
              <a:gd name="T7" fmla="*/ 2147483646 h 548"/>
              <a:gd name="T8" fmla="*/ 2147483646 w 337"/>
              <a:gd name="T9" fmla="*/ 2147483646 h 548"/>
              <a:gd name="T10" fmla="*/ 2147483646 w 337"/>
              <a:gd name="T11" fmla="*/ 2147483646 h 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548"/>
              <a:gd name="T20" fmla="*/ 337 w 337"/>
              <a:gd name="T21" fmla="*/ 548 h 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548">
                <a:moveTo>
                  <a:pt x="0" y="0"/>
                </a:moveTo>
                <a:cubicBezTo>
                  <a:pt x="21" y="86"/>
                  <a:pt x="8" y="38"/>
                  <a:pt x="42" y="141"/>
                </a:cubicBezTo>
                <a:cubicBezTo>
                  <a:pt x="60" y="194"/>
                  <a:pt x="129" y="191"/>
                  <a:pt x="168" y="211"/>
                </a:cubicBezTo>
                <a:cubicBezTo>
                  <a:pt x="206" y="230"/>
                  <a:pt x="222" y="251"/>
                  <a:pt x="253" y="281"/>
                </a:cubicBezTo>
                <a:cubicBezTo>
                  <a:pt x="302" y="431"/>
                  <a:pt x="225" y="209"/>
                  <a:pt x="295" y="366"/>
                </a:cubicBezTo>
                <a:cubicBezTo>
                  <a:pt x="324" y="431"/>
                  <a:pt x="337" y="480"/>
                  <a:pt x="337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9" name="Group 43"/>
          <p:cNvGrpSpPr>
            <a:grpSpLocks/>
          </p:cNvGrpSpPr>
          <p:nvPr/>
        </p:nvGrpSpPr>
        <p:grpSpPr bwMode="auto">
          <a:xfrm>
            <a:off x="8534400" y="1981200"/>
            <a:ext cx="685800" cy="1828800"/>
            <a:chOff x="4416" y="1248"/>
            <a:chExt cx="432" cy="1152"/>
          </a:xfrm>
        </p:grpSpPr>
        <p:sp>
          <p:nvSpPr>
            <p:cNvPr id="25630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4416" y="1288"/>
              <a:ext cx="384" cy="1064"/>
            </a:xfrm>
            <a:custGeom>
              <a:avLst/>
              <a:gdLst>
                <a:gd name="T0" fmla="*/ 0 w 912"/>
                <a:gd name="T1" fmla="*/ 0 h 2936"/>
                <a:gd name="T2" fmla="*/ 4 w 912"/>
                <a:gd name="T3" fmla="*/ 3 h 2936"/>
                <a:gd name="T4" fmla="*/ 12 w 912"/>
                <a:gd name="T5" fmla="*/ 18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2"/>
            <p:cNvSpPr>
              <a:spLocks/>
            </p:cNvSpPr>
            <p:nvPr/>
          </p:nvSpPr>
          <p:spPr bwMode="auto">
            <a:xfrm>
              <a:off x="4772" y="2349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27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1524000" y="0"/>
            <a:ext cx="6629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9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28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5" name="Group 31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27679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7680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7676" name="Freeform 34"/>
          <p:cNvSpPr>
            <a:spLocks/>
          </p:cNvSpPr>
          <p:nvPr/>
        </p:nvSpPr>
        <p:spPr bwMode="auto">
          <a:xfrm>
            <a:off x="7086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Freeform 35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Freeform 38"/>
          <p:cNvSpPr>
            <a:spLocks/>
          </p:cNvSpPr>
          <p:nvPr/>
        </p:nvSpPr>
        <p:spPr bwMode="auto">
          <a:xfrm>
            <a:off x="3308351" y="1271588"/>
            <a:ext cx="606425" cy="646112"/>
          </a:xfrm>
          <a:custGeom>
            <a:avLst/>
            <a:gdLst>
              <a:gd name="T0" fmla="*/ 0 w 382"/>
              <a:gd name="T1" fmla="*/ 0 h 407"/>
              <a:gd name="T2" fmla="*/ 2147483646 w 382"/>
              <a:gd name="T3" fmla="*/ 2147483646 h 407"/>
              <a:gd name="T4" fmla="*/ 2147483646 w 382"/>
              <a:gd name="T5" fmla="*/ 2147483646 h 407"/>
              <a:gd name="T6" fmla="*/ 2147483646 w 382"/>
              <a:gd name="T7" fmla="*/ 2147483646 h 407"/>
              <a:gd name="T8" fmla="*/ 2147483646 w 382"/>
              <a:gd name="T9" fmla="*/ 2147483646 h 407"/>
              <a:gd name="T10" fmla="*/ 2147483646 w 382"/>
              <a:gd name="T11" fmla="*/ 2147483646 h 407"/>
              <a:gd name="T12" fmla="*/ 2147483646 w 382"/>
              <a:gd name="T13" fmla="*/ 2147483646 h 4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407"/>
              <a:gd name="T23" fmla="*/ 382 w 382"/>
              <a:gd name="T24" fmla="*/ 407 h 4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407">
                <a:moveTo>
                  <a:pt x="0" y="0"/>
                </a:moveTo>
                <a:cubicBezTo>
                  <a:pt x="19" y="5"/>
                  <a:pt x="38" y="8"/>
                  <a:pt x="56" y="14"/>
                </a:cubicBezTo>
                <a:cubicBezTo>
                  <a:pt x="84" y="22"/>
                  <a:pt x="140" y="42"/>
                  <a:pt x="140" y="42"/>
                </a:cubicBezTo>
                <a:cubicBezTo>
                  <a:pt x="157" y="67"/>
                  <a:pt x="181" y="86"/>
                  <a:pt x="197" y="112"/>
                </a:cubicBezTo>
                <a:cubicBezTo>
                  <a:pt x="244" y="188"/>
                  <a:pt x="167" y="125"/>
                  <a:pt x="253" y="182"/>
                </a:cubicBezTo>
                <a:cubicBezTo>
                  <a:pt x="296" y="248"/>
                  <a:pt x="295" y="290"/>
                  <a:pt x="365" y="337"/>
                </a:cubicBezTo>
                <a:cubicBezTo>
                  <a:pt x="382" y="388"/>
                  <a:pt x="379" y="364"/>
                  <a:pt x="379" y="4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9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99" name="Group 28"/>
          <p:cNvGrpSpPr>
            <a:grpSpLocks/>
          </p:cNvGrpSpPr>
          <p:nvPr/>
        </p:nvGrpSpPr>
        <p:grpSpPr bwMode="auto">
          <a:xfrm rot="-7990346">
            <a:off x="1295401" y="4800601"/>
            <a:ext cx="2819400" cy="339725"/>
            <a:chOff x="1776" y="3072"/>
            <a:chExt cx="1776" cy="214"/>
          </a:xfrm>
        </p:grpSpPr>
        <p:sp>
          <p:nvSpPr>
            <p:cNvPr id="2870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870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8700" name="Freeform 31"/>
          <p:cNvSpPr>
            <a:spLocks/>
          </p:cNvSpPr>
          <p:nvPr/>
        </p:nvSpPr>
        <p:spPr bwMode="auto">
          <a:xfrm>
            <a:off x="7086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Freeform 33"/>
          <p:cNvSpPr>
            <a:spLocks/>
          </p:cNvSpPr>
          <p:nvPr/>
        </p:nvSpPr>
        <p:spPr bwMode="auto">
          <a:xfrm>
            <a:off x="1790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Freeform 34"/>
          <p:cNvSpPr>
            <a:spLocks/>
          </p:cNvSpPr>
          <p:nvPr/>
        </p:nvSpPr>
        <p:spPr bwMode="auto">
          <a:xfrm>
            <a:off x="1524000" y="3875089"/>
            <a:ext cx="369888" cy="871537"/>
          </a:xfrm>
          <a:custGeom>
            <a:avLst/>
            <a:gdLst>
              <a:gd name="T0" fmla="*/ 2147483646 w 233"/>
              <a:gd name="T1" fmla="*/ 0 h 549"/>
              <a:gd name="T2" fmla="*/ 2147483646 w 233"/>
              <a:gd name="T3" fmla="*/ 2147483646 h 549"/>
              <a:gd name="T4" fmla="*/ 2147483646 w 233"/>
              <a:gd name="T5" fmla="*/ 2147483646 h 549"/>
              <a:gd name="T6" fmla="*/ 2147483646 w 233"/>
              <a:gd name="T7" fmla="*/ 2147483646 h 549"/>
              <a:gd name="T8" fmla="*/ 2147483646 w 233"/>
              <a:gd name="T9" fmla="*/ 2147483646 h 549"/>
              <a:gd name="T10" fmla="*/ 2147483646 w 233"/>
              <a:gd name="T11" fmla="*/ 2147483646 h 549"/>
              <a:gd name="T12" fmla="*/ 0 w 233"/>
              <a:gd name="T13" fmla="*/ 2147483646 h 549"/>
              <a:gd name="T14" fmla="*/ 0 w 233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549"/>
              <a:gd name="T26" fmla="*/ 233 w 233"/>
              <a:gd name="T27" fmla="*/ 549 h 5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549">
                <a:moveTo>
                  <a:pt x="233" y="0"/>
                </a:moveTo>
                <a:cubicBezTo>
                  <a:pt x="207" y="9"/>
                  <a:pt x="170" y="18"/>
                  <a:pt x="151" y="41"/>
                </a:cubicBezTo>
                <a:cubicBezTo>
                  <a:pt x="142" y="52"/>
                  <a:pt x="145" y="70"/>
                  <a:pt x="137" y="82"/>
                </a:cubicBezTo>
                <a:cubicBezTo>
                  <a:pt x="122" y="103"/>
                  <a:pt x="100" y="119"/>
                  <a:pt x="82" y="137"/>
                </a:cubicBezTo>
                <a:cubicBezTo>
                  <a:pt x="73" y="146"/>
                  <a:pt x="55" y="165"/>
                  <a:pt x="55" y="165"/>
                </a:cubicBezTo>
                <a:cubicBezTo>
                  <a:pt x="9" y="298"/>
                  <a:pt x="70" y="110"/>
                  <a:pt x="27" y="453"/>
                </a:cubicBezTo>
                <a:cubicBezTo>
                  <a:pt x="23" y="482"/>
                  <a:pt x="0" y="506"/>
                  <a:pt x="0" y="535"/>
                </a:cubicBezTo>
                <a:cubicBezTo>
                  <a:pt x="0" y="540"/>
                  <a:pt x="0" y="544"/>
                  <a:pt x="0" y="5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23" name="Group 28"/>
          <p:cNvGrpSpPr>
            <a:grpSpLocks/>
          </p:cNvGrpSpPr>
          <p:nvPr/>
        </p:nvGrpSpPr>
        <p:grpSpPr bwMode="auto">
          <a:xfrm rot="7854179">
            <a:off x="5008563" y="3525838"/>
            <a:ext cx="2819400" cy="339725"/>
            <a:chOff x="1776" y="3072"/>
            <a:chExt cx="1776" cy="214"/>
          </a:xfrm>
        </p:grpSpPr>
        <p:sp>
          <p:nvSpPr>
            <p:cNvPr id="2972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9724" name="Freeform 34"/>
          <p:cNvSpPr>
            <a:spLocks/>
          </p:cNvSpPr>
          <p:nvPr/>
        </p:nvSpPr>
        <p:spPr bwMode="auto">
          <a:xfrm>
            <a:off x="2692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87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47" name="Group 28"/>
          <p:cNvGrpSpPr>
            <a:grpSpLocks/>
          </p:cNvGrpSpPr>
          <p:nvPr/>
        </p:nvGrpSpPr>
        <p:grpSpPr bwMode="auto">
          <a:xfrm rot="6534137">
            <a:off x="5868988" y="3001963"/>
            <a:ext cx="2819400" cy="339725"/>
            <a:chOff x="1776" y="3072"/>
            <a:chExt cx="1776" cy="214"/>
          </a:xfrm>
        </p:grpSpPr>
        <p:sp>
          <p:nvSpPr>
            <p:cNvPr id="3074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0748" name="Freeform 32"/>
          <p:cNvSpPr>
            <a:spLocks/>
          </p:cNvSpPr>
          <p:nvPr/>
        </p:nvSpPr>
        <p:spPr bwMode="auto">
          <a:xfrm>
            <a:off x="3886200" y="838200"/>
            <a:ext cx="4267200" cy="3733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AutoShape 29"/>
          <p:cNvSpPr>
            <a:spLocks noChangeArrowheads="1"/>
          </p:cNvSpPr>
          <p:nvPr/>
        </p:nvSpPr>
        <p:spPr bwMode="auto">
          <a:xfrm rot="-753354">
            <a:off x="8391525" y="192722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2" name="Oval 30"/>
          <p:cNvSpPr>
            <a:spLocks noChangeArrowheads="1"/>
          </p:cNvSpPr>
          <p:nvPr/>
        </p:nvSpPr>
        <p:spPr bwMode="auto">
          <a:xfrm rot="4646646">
            <a:off x="8468519" y="4452144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3" name="Freeform 32"/>
          <p:cNvSpPr>
            <a:spLocks/>
          </p:cNvSpPr>
          <p:nvPr/>
        </p:nvSpPr>
        <p:spPr bwMode="auto">
          <a:xfrm>
            <a:off x="4724400" y="762000"/>
            <a:ext cx="4114800" cy="42672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AutoShape 29"/>
          <p:cNvSpPr>
            <a:spLocks noChangeArrowheads="1"/>
          </p:cNvSpPr>
          <p:nvPr/>
        </p:nvSpPr>
        <p:spPr bwMode="auto">
          <a:xfrm rot="-3657521">
            <a:off x="9323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6" name="Oval 30"/>
          <p:cNvSpPr>
            <a:spLocks noChangeArrowheads="1"/>
          </p:cNvSpPr>
          <p:nvPr/>
        </p:nvSpPr>
        <p:spPr bwMode="auto">
          <a:xfrm rot="1742479">
            <a:off x="10175875" y="3203576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7" name="Freeform 33"/>
          <p:cNvSpPr>
            <a:spLocks/>
          </p:cNvSpPr>
          <p:nvPr/>
        </p:nvSpPr>
        <p:spPr bwMode="auto">
          <a:xfrm>
            <a:off x="4457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3817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19" name="Group 28"/>
          <p:cNvGrpSpPr>
            <a:grpSpLocks/>
          </p:cNvGrpSpPr>
          <p:nvPr/>
        </p:nvGrpSpPr>
        <p:grpSpPr bwMode="auto">
          <a:xfrm rot="-438555">
            <a:off x="8153400" y="2057401"/>
            <a:ext cx="2819400" cy="339725"/>
            <a:chOff x="1776" y="3072"/>
            <a:chExt cx="1776" cy="214"/>
          </a:xfrm>
        </p:grpSpPr>
        <p:sp>
          <p:nvSpPr>
            <p:cNvPr id="3382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382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3820" name="Freeform 32"/>
          <p:cNvSpPr>
            <a:spLocks/>
          </p:cNvSpPr>
          <p:nvPr/>
        </p:nvSpPr>
        <p:spPr bwMode="auto">
          <a:xfrm>
            <a:off x="5321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E3E37-79E2-F940-88E4-938B8FE0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x-non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1AA1B9-AA20-7D4A-8A1B-49B05482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8" y="998485"/>
            <a:ext cx="11296356" cy="29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6B62C6-34BE-634E-89A8-B5CD8A15A343}"/>
              </a:ext>
            </a:extLst>
          </p:cNvPr>
          <p:cNvSpPr txBox="1"/>
          <p:nvPr/>
        </p:nvSpPr>
        <p:spPr>
          <a:xfrm>
            <a:off x="1719619" y="3966233"/>
            <a:ext cx="864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8"/>
          <p:cNvGrpSpPr>
            <a:grpSpLocks/>
          </p:cNvGrpSpPr>
          <p:nvPr/>
        </p:nvGrpSpPr>
        <p:grpSpPr bwMode="auto">
          <a:xfrm rot="-438823">
            <a:off x="7280275" y="1981201"/>
            <a:ext cx="2819400" cy="339725"/>
            <a:chOff x="1776" y="3072"/>
            <a:chExt cx="1776" cy="214"/>
          </a:xfrm>
        </p:grpSpPr>
        <p:sp>
          <p:nvSpPr>
            <p:cNvPr id="34847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4848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>
            <a:off x="8153400" y="19812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>
            <a:off x="7391401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Freeform 34"/>
          <p:cNvSpPr>
            <a:spLocks/>
          </p:cNvSpPr>
          <p:nvPr/>
        </p:nvSpPr>
        <p:spPr bwMode="auto">
          <a:xfrm>
            <a:off x="4648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5859" name="Text Box 23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30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67" name="Group 34"/>
          <p:cNvGrpSpPr>
            <a:grpSpLocks/>
          </p:cNvGrpSpPr>
          <p:nvPr/>
        </p:nvGrpSpPr>
        <p:grpSpPr bwMode="auto">
          <a:xfrm rot="-371461">
            <a:off x="4876800" y="1739901"/>
            <a:ext cx="2819400" cy="339725"/>
            <a:chOff x="1776" y="3072"/>
            <a:chExt cx="1776" cy="214"/>
          </a:xfrm>
        </p:grpSpPr>
        <p:sp>
          <p:nvSpPr>
            <p:cNvPr id="35869" name="AutoShape 35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5870" name="Oval 36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5868" name="Freeform 39"/>
          <p:cNvSpPr>
            <a:spLocks/>
          </p:cNvSpPr>
          <p:nvPr/>
        </p:nvSpPr>
        <p:spPr bwMode="auto">
          <a:xfrm>
            <a:off x="3454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3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891" name="Group 28"/>
          <p:cNvGrpSpPr>
            <a:grpSpLocks/>
          </p:cNvGrpSpPr>
          <p:nvPr/>
        </p:nvGrpSpPr>
        <p:grpSpPr bwMode="auto">
          <a:xfrm rot="-371461">
            <a:off x="3733800" y="1600201"/>
            <a:ext cx="2819400" cy="339725"/>
            <a:chOff x="1776" y="3072"/>
            <a:chExt cx="1776" cy="214"/>
          </a:xfrm>
        </p:grpSpPr>
        <p:sp>
          <p:nvSpPr>
            <p:cNvPr id="3689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689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6892" name="Freeform 33"/>
          <p:cNvSpPr>
            <a:spLocks/>
          </p:cNvSpPr>
          <p:nvPr/>
        </p:nvSpPr>
        <p:spPr bwMode="auto">
          <a:xfrm>
            <a:off x="4292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4"/>
          <p:cNvSpPr>
            <a:spLocks noChangeShapeType="1"/>
          </p:cNvSpPr>
          <p:nvPr/>
        </p:nvSpPr>
        <p:spPr bwMode="auto">
          <a:xfrm>
            <a:off x="6477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Freeform 35"/>
          <p:cNvSpPr>
            <a:spLocks/>
          </p:cNvSpPr>
          <p:nvPr/>
        </p:nvSpPr>
        <p:spPr bwMode="auto">
          <a:xfrm>
            <a:off x="6346825" y="1676401"/>
            <a:ext cx="858838" cy="696913"/>
          </a:xfrm>
          <a:custGeom>
            <a:avLst/>
            <a:gdLst>
              <a:gd name="T0" fmla="*/ 2147483646 w 541"/>
              <a:gd name="T1" fmla="*/ 2147483646 h 439"/>
              <a:gd name="T2" fmla="*/ 2147483646 w 541"/>
              <a:gd name="T3" fmla="*/ 2147483646 h 439"/>
              <a:gd name="T4" fmla="*/ 2147483646 w 541"/>
              <a:gd name="T5" fmla="*/ 2147483646 h 439"/>
              <a:gd name="T6" fmla="*/ 2147483646 w 541"/>
              <a:gd name="T7" fmla="*/ 2147483646 h 439"/>
              <a:gd name="T8" fmla="*/ 2147483646 w 541"/>
              <a:gd name="T9" fmla="*/ 2147483646 h 439"/>
              <a:gd name="T10" fmla="*/ 2147483646 w 541"/>
              <a:gd name="T11" fmla="*/ 2147483646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791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915" name="Group 28"/>
          <p:cNvGrpSpPr>
            <a:grpSpLocks/>
          </p:cNvGrpSpPr>
          <p:nvPr/>
        </p:nvGrpSpPr>
        <p:grpSpPr bwMode="auto">
          <a:xfrm rot="-371461">
            <a:off x="1524000" y="1295401"/>
            <a:ext cx="2819400" cy="339725"/>
            <a:chOff x="1776" y="3072"/>
            <a:chExt cx="1776" cy="214"/>
          </a:xfrm>
        </p:grpSpPr>
        <p:sp>
          <p:nvSpPr>
            <p:cNvPr id="3791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792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7916" name="Line 32"/>
          <p:cNvSpPr>
            <a:spLocks noChangeShapeType="1"/>
          </p:cNvSpPr>
          <p:nvPr/>
        </p:nvSpPr>
        <p:spPr bwMode="auto">
          <a:xfrm>
            <a:off x="4191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33"/>
          <p:cNvSpPr>
            <a:spLocks/>
          </p:cNvSpPr>
          <p:nvPr/>
        </p:nvSpPr>
        <p:spPr bwMode="auto">
          <a:xfrm>
            <a:off x="4749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34"/>
          <p:cNvSpPr>
            <a:spLocks/>
          </p:cNvSpPr>
          <p:nvPr/>
        </p:nvSpPr>
        <p:spPr bwMode="auto">
          <a:xfrm>
            <a:off x="4202114" y="1481139"/>
            <a:ext cx="522287" cy="979487"/>
          </a:xfrm>
          <a:custGeom>
            <a:avLst/>
            <a:gdLst>
              <a:gd name="T0" fmla="*/ 0 w 329"/>
              <a:gd name="T1" fmla="*/ 0 h 617"/>
              <a:gd name="T2" fmla="*/ 2147483646 w 329"/>
              <a:gd name="T3" fmla="*/ 2147483646 h 617"/>
              <a:gd name="T4" fmla="*/ 2147483646 w 329"/>
              <a:gd name="T5" fmla="*/ 2147483646 h 617"/>
              <a:gd name="T6" fmla="*/ 2147483646 w 329"/>
              <a:gd name="T7" fmla="*/ 2147483646 h 617"/>
              <a:gd name="T8" fmla="*/ 2147483646 w 329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33"/>
          <p:cNvSpPr>
            <a:spLocks/>
          </p:cNvSpPr>
          <p:nvPr/>
        </p:nvSpPr>
        <p:spPr bwMode="auto">
          <a:xfrm>
            <a:off x="5842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38400" y="7620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8229600" y="2217738"/>
            <a:ext cx="1981200" cy="4640262"/>
          </a:xfrm>
          <a:custGeom>
            <a:avLst/>
            <a:gdLst>
              <a:gd name="T0" fmla="*/ 0 w 1207"/>
              <a:gd name="T1" fmla="*/ 2147483646 h 2367"/>
              <a:gd name="T2" fmla="*/ 2147483646 w 1207"/>
              <a:gd name="T3" fmla="*/ 2147483646 h 2367"/>
              <a:gd name="T4" fmla="*/ 2147483646 w 1207"/>
              <a:gd name="T5" fmla="*/ 2147483646 h 2367"/>
              <a:gd name="T6" fmla="*/ 2147483646 w 1207"/>
              <a:gd name="T7" fmla="*/ 2147483646 h 2367"/>
              <a:gd name="T8" fmla="*/ 2147483646 w 1207"/>
              <a:gd name="T9" fmla="*/ 2147483646 h 2367"/>
              <a:gd name="T10" fmla="*/ 2147483646 w 1207"/>
              <a:gd name="T11" fmla="*/ 2147483646 h 2367"/>
              <a:gd name="T12" fmla="*/ 2147483646 w 1207"/>
              <a:gd name="T13" fmla="*/ 2147483646 h 2367"/>
              <a:gd name="T14" fmla="*/ 2147483646 w 1207"/>
              <a:gd name="T15" fmla="*/ 2147483646 h 2367"/>
              <a:gd name="T16" fmla="*/ 2147483646 w 1207"/>
              <a:gd name="T17" fmla="*/ 2147483646 h 2367"/>
              <a:gd name="T18" fmla="*/ 2147483646 w 1207"/>
              <a:gd name="T19" fmla="*/ 2147483646 h 2367"/>
              <a:gd name="T20" fmla="*/ 2147483646 w 1207"/>
              <a:gd name="T21" fmla="*/ 2147483646 h 2367"/>
              <a:gd name="T22" fmla="*/ 2147483646 w 1207"/>
              <a:gd name="T23" fmla="*/ 2147483646 h 2367"/>
              <a:gd name="T24" fmla="*/ 2147483646 w 1207"/>
              <a:gd name="T25" fmla="*/ 2147483646 h 2367"/>
              <a:gd name="T26" fmla="*/ 2147483646 w 1207"/>
              <a:gd name="T27" fmla="*/ 2147483646 h 2367"/>
              <a:gd name="T28" fmla="*/ 2147483646 w 1207"/>
              <a:gd name="T29" fmla="*/ 2147483646 h 2367"/>
              <a:gd name="T30" fmla="*/ 2147483646 w 1207"/>
              <a:gd name="T31" fmla="*/ 2147483646 h 2367"/>
              <a:gd name="T32" fmla="*/ 2147483646 w 1207"/>
              <a:gd name="T33" fmla="*/ 2147483646 h 2367"/>
              <a:gd name="T34" fmla="*/ 2147483646 w 1207"/>
              <a:gd name="T35" fmla="*/ 2147483646 h 2367"/>
              <a:gd name="T36" fmla="*/ 2147483646 w 1207"/>
              <a:gd name="T37" fmla="*/ 2147483646 h 2367"/>
              <a:gd name="T38" fmla="*/ 2147483646 w 1207"/>
              <a:gd name="T39" fmla="*/ 2147483646 h 2367"/>
              <a:gd name="T40" fmla="*/ 2147483646 w 1207"/>
              <a:gd name="T41" fmla="*/ 2147483646 h 2367"/>
              <a:gd name="T42" fmla="*/ 2147483646 w 1207"/>
              <a:gd name="T43" fmla="*/ 2147483646 h 2367"/>
              <a:gd name="T44" fmla="*/ 2147483646 w 1207"/>
              <a:gd name="T45" fmla="*/ 2147483646 h 23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7"/>
              <a:gd name="T70" fmla="*/ 0 h 2367"/>
              <a:gd name="T71" fmla="*/ 1207 w 1207"/>
              <a:gd name="T72" fmla="*/ 2367 h 23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7" h="2367">
                <a:moveTo>
                  <a:pt x="0" y="1444"/>
                </a:moveTo>
                <a:cubicBezTo>
                  <a:pt x="82" y="1417"/>
                  <a:pt x="7" y="1451"/>
                  <a:pt x="69" y="1389"/>
                </a:cubicBezTo>
                <a:cubicBezTo>
                  <a:pt x="90" y="1368"/>
                  <a:pt x="117" y="1355"/>
                  <a:pt x="138" y="1334"/>
                </a:cubicBezTo>
                <a:cubicBezTo>
                  <a:pt x="171" y="1230"/>
                  <a:pt x="233" y="1144"/>
                  <a:pt x="275" y="1046"/>
                </a:cubicBezTo>
                <a:cubicBezTo>
                  <a:pt x="286" y="1021"/>
                  <a:pt x="295" y="974"/>
                  <a:pt x="302" y="950"/>
                </a:cubicBezTo>
                <a:cubicBezTo>
                  <a:pt x="341" y="817"/>
                  <a:pt x="378" y="691"/>
                  <a:pt x="398" y="553"/>
                </a:cubicBezTo>
                <a:cubicBezTo>
                  <a:pt x="406" y="415"/>
                  <a:pt x="404" y="308"/>
                  <a:pt x="439" y="182"/>
                </a:cubicBezTo>
                <a:cubicBezTo>
                  <a:pt x="440" y="178"/>
                  <a:pt x="459" y="95"/>
                  <a:pt x="467" y="86"/>
                </a:cubicBezTo>
                <a:cubicBezTo>
                  <a:pt x="477" y="73"/>
                  <a:pt x="494" y="68"/>
                  <a:pt x="508" y="59"/>
                </a:cubicBezTo>
                <a:cubicBezTo>
                  <a:pt x="513" y="45"/>
                  <a:pt x="508" y="23"/>
                  <a:pt x="522" y="18"/>
                </a:cubicBezTo>
                <a:cubicBezTo>
                  <a:pt x="574" y="0"/>
                  <a:pt x="623" y="62"/>
                  <a:pt x="659" y="86"/>
                </a:cubicBezTo>
                <a:cubicBezTo>
                  <a:pt x="694" y="195"/>
                  <a:pt x="646" y="66"/>
                  <a:pt x="700" y="155"/>
                </a:cubicBezTo>
                <a:cubicBezTo>
                  <a:pt x="730" y="204"/>
                  <a:pt x="705" y="230"/>
                  <a:pt x="755" y="278"/>
                </a:cubicBezTo>
                <a:cubicBezTo>
                  <a:pt x="769" y="339"/>
                  <a:pt x="795" y="396"/>
                  <a:pt x="810" y="457"/>
                </a:cubicBezTo>
                <a:cubicBezTo>
                  <a:pt x="825" y="518"/>
                  <a:pt x="839" y="591"/>
                  <a:pt x="864" y="649"/>
                </a:cubicBezTo>
                <a:cubicBezTo>
                  <a:pt x="900" y="734"/>
                  <a:pt x="886" y="646"/>
                  <a:pt x="906" y="731"/>
                </a:cubicBezTo>
                <a:cubicBezTo>
                  <a:pt x="922" y="802"/>
                  <a:pt x="927" y="857"/>
                  <a:pt x="947" y="923"/>
                </a:cubicBezTo>
                <a:cubicBezTo>
                  <a:pt x="955" y="951"/>
                  <a:pt x="965" y="978"/>
                  <a:pt x="974" y="1005"/>
                </a:cubicBezTo>
                <a:cubicBezTo>
                  <a:pt x="979" y="1019"/>
                  <a:pt x="988" y="1046"/>
                  <a:pt x="988" y="1046"/>
                </a:cubicBezTo>
                <a:cubicBezTo>
                  <a:pt x="999" y="1146"/>
                  <a:pt x="1019" y="1226"/>
                  <a:pt x="1043" y="1321"/>
                </a:cubicBezTo>
                <a:cubicBezTo>
                  <a:pt x="1063" y="1569"/>
                  <a:pt x="1086" y="1818"/>
                  <a:pt x="1139" y="2061"/>
                </a:cubicBezTo>
                <a:cubicBezTo>
                  <a:pt x="1154" y="2130"/>
                  <a:pt x="1157" y="2200"/>
                  <a:pt x="1180" y="2267"/>
                </a:cubicBezTo>
                <a:cubicBezTo>
                  <a:pt x="1195" y="2367"/>
                  <a:pt x="1162" y="2363"/>
                  <a:pt x="1207" y="2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400800" y="1905001"/>
            <a:ext cx="2819400" cy="339725"/>
            <a:chOff x="2929" y="1143"/>
            <a:chExt cx="1776" cy="214"/>
          </a:xfrm>
        </p:grpSpPr>
        <p:sp>
          <p:nvSpPr>
            <p:cNvPr id="22556" name="AutoShape 5"/>
            <p:cNvSpPr>
              <a:spLocks noChangeArrowheads="1"/>
            </p:cNvSpPr>
            <p:nvPr/>
          </p:nvSpPr>
          <p:spPr bwMode="auto">
            <a:xfrm rot="-4627610">
              <a:off x="3789" y="28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7" name="Oval 6"/>
            <p:cNvSpPr>
              <a:spLocks noChangeArrowheads="1"/>
            </p:cNvSpPr>
            <p:nvPr/>
          </p:nvSpPr>
          <p:spPr bwMode="auto">
            <a:xfrm rot="772390">
              <a:off x="4400" y="1310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8" name="Rectangle 7"/>
            <p:cNvSpPr>
              <a:spLocks noChangeArrowheads="1"/>
            </p:cNvSpPr>
            <p:nvPr/>
          </p:nvSpPr>
          <p:spPr bwMode="auto">
            <a:xfrm>
              <a:off x="4044" y="1200"/>
              <a:ext cx="240" cy="1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23622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2552" name="Text Box 27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3555" name="Group 43"/>
          <p:cNvGrpSpPr>
            <a:grpSpLocks/>
          </p:cNvGrpSpPr>
          <p:nvPr/>
        </p:nvGrpSpPr>
        <p:grpSpPr bwMode="auto">
          <a:xfrm>
            <a:off x="2057400" y="1524000"/>
            <a:ext cx="6400800" cy="457200"/>
            <a:chOff x="336" y="960"/>
            <a:chExt cx="4032" cy="288"/>
          </a:xfrm>
        </p:grpSpPr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 flipV="1">
              <a:off x="336" y="1248"/>
              <a:ext cx="40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1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5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Text Box 22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3578" name="Text Box 23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3579" name="Text Box 24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3580" name="Text Box 25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23582" name="Text Box 27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23583" name="Text Box 28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3584" name="Text Box 29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23556" name="Line 31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35"/>
          <p:cNvSpPr>
            <a:spLocks noChangeShapeType="1"/>
          </p:cNvSpPr>
          <p:nvPr/>
        </p:nvSpPr>
        <p:spPr bwMode="auto">
          <a:xfrm>
            <a:off x="7543800" y="1828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37"/>
          <p:cNvSpPr>
            <a:spLocks/>
          </p:cNvSpPr>
          <p:nvPr/>
        </p:nvSpPr>
        <p:spPr bwMode="auto">
          <a:xfrm>
            <a:off x="8534400" y="2044700"/>
            <a:ext cx="1447800" cy="4660900"/>
          </a:xfrm>
          <a:custGeom>
            <a:avLst/>
            <a:gdLst>
              <a:gd name="T0" fmla="*/ 0 w 912"/>
              <a:gd name="T1" fmla="*/ 2147483646 h 2936"/>
              <a:gd name="T2" fmla="*/ 2147483646 w 912"/>
              <a:gd name="T3" fmla="*/ 2147483646 h 2936"/>
              <a:gd name="T4" fmla="*/ 2147483646 w 912"/>
              <a:gd name="T5" fmla="*/ 2147483646 h 2936"/>
              <a:gd name="T6" fmla="*/ 0 60000 65536"/>
              <a:gd name="T7" fmla="*/ 0 60000 65536"/>
              <a:gd name="T8" fmla="*/ 0 60000 65536"/>
              <a:gd name="T9" fmla="*/ 0 w 912"/>
              <a:gd name="T10" fmla="*/ 0 h 2936"/>
              <a:gd name="T11" fmla="*/ 912 w 912"/>
              <a:gd name="T12" fmla="*/ 2936 h 2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936">
                <a:moveTo>
                  <a:pt x="0" y="8"/>
                </a:moveTo>
                <a:cubicBezTo>
                  <a:pt x="68" y="4"/>
                  <a:pt x="136" y="0"/>
                  <a:pt x="288" y="488"/>
                </a:cubicBezTo>
                <a:cubicBezTo>
                  <a:pt x="440" y="976"/>
                  <a:pt x="808" y="2528"/>
                  <a:pt x="912" y="29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59" name="Group 40"/>
          <p:cNvGrpSpPr>
            <a:grpSpLocks/>
          </p:cNvGrpSpPr>
          <p:nvPr/>
        </p:nvGrpSpPr>
        <p:grpSpPr bwMode="auto">
          <a:xfrm>
            <a:off x="4800600" y="1470026"/>
            <a:ext cx="2819400" cy="339725"/>
            <a:chOff x="1776" y="3072"/>
            <a:chExt cx="1776" cy="214"/>
          </a:xfrm>
        </p:grpSpPr>
        <p:sp>
          <p:nvSpPr>
            <p:cNvPr id="23562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3563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3560" name="Freeform 41"/>
          <p:cNvSpPr>
            <a:spLocks/>
          </p:cNvSpPr>
          <p:nvPr/>
        </p:nvSpPr>
        <p:spPr bwMode="auto">
          <a:xfrm>
            <a:off x="7532688" y="1806576"/>
            <a:ext cx="544512" cy="479425"/>
          </a:xfrm>
          <a:custGeom>
            <a:avLst/>
            <a:gdLst>
              <a:gd name="T0" fmla="*/ 0 w 343"/>
              <a:gd name="T1" fmla="*/ 0 h 302"/>
              <a:gd name="T2" fmla="*/ 2147483646 w 343"/>
              <a:gd name="T3" fmla="*/ 2147483646 h 302"/>
              <a:gd name="T4" fmla="*/ 2147483646 w 343"/>
              <a:gd name="T5" fmla="*/ 2147483646 h 302"/>
              <a:gd name="T6" fmla="*/ 2147483646 w 343"/>
              <a:gd name="T7" fmla="*/ 2147483646 h 302"/>
              <a:gd name="T8" fmla="*/ 2147483646 w 343"/>
              <a:gd name="T9" fmla="*/ 2147483646 h 302"/>
              <a:gd name="T10" fmla="*/ 2147483646 w 343"/>
              <a:gd name="T11" fmla="*/ 2147483646 h 302"/>
              <a:gd name="T12" fmla="*/ 2147483646 w 343"/>
              <a:gd name="T13" fmla="*/ 2147483646 h 302"/>
              <a:gd name="T14" fmla="*/ 2147483646 w 343"/>
              <a:gd name="T15" fmla="*/ 2147483646 h 3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"/>
              <a:gd name="T25" fmla="*/ 0 h 302"/>
              <a:gd name="T26" fmla="*/ 343 w 343"/>
              <a:gd name="T27" fmla="*/ 302 h 3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" h="302">
                <a:moveTo>
                  <a:pt x="0" y="0"/>
                </a:moveTo>
                <a:cubicBezTo>
                  <a:pt x="8" y="32"/>
                  <a:pt x="7" y="66"/>
                  <a:pt x="41" y="83"/>
                </a:cubicBezTo>
                <a:cubicBezTo>
                  <a:pt x="67" y="96"/>
                  <a:pt x="124" y="110"/>
                  <a:pt x="124" y="110"/>
                </a:cubicBezTo>
                <a:cubicBezTo>
                  <a:pt x="147" y="145"/>
                  <a:pt x="183" y="171"/>
                  <a:pt x="206" y="206"/>
                </a:cubicBezTo>
                <a:cubicBezTo>
                  <a:pt x="215" y="220"/>
                  <a:pt x="220" y="237"/>
                  <a:pt x="233" y="247"/>
                </a:cubicBezTo>
                <a:cubicBezTo>
                  <a:pt x="244" y="256"/>
                  <a:pt x="260" y="256"/>
                  <a:pt x="274" y="261"/>
                </a:cubicBezTo>
                <a:cubicBezTo>
                  <a:pt x="283" y="270"/>
                  <a:pt x="291" y="281"/>
                  <a:pt x="302" y="288"/>
                </a:cubicBezTo>
                <a:cubicBezTo>
                  <a:pt x="314" y="295"/>
                  <a:pt x="343" y="302"/>
                  <a:pt x="343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42"/>
          <p:cNvSpPr>
            <a:spLocks/>
          </p:cNvSpPr>
          <p:nvPr/>
        </p:nvSpPr>
        <p:spPr bwMode="auto">
          <a:xfrm>
            <a:off x="9937750" y="6646863"/>
            <a:ext cx="120650" cy="80962"/>
          </a:xfrm>
          <a:custGeom>
            <a:avLst/>
            <a:gdLst>
              <a:gd name="T0" fmla="*/ 2147483646 w 76"/>
              <a:gd name="T1" fmla="*/ 2147483646 h 51"/>
              <a:gd name="T2" fmla="*/ 2147483646 w 76"/>
              <a:gd name="T3" fmla="*/ 2147483646 h 51"/>
              <a:gd name="T4" fmla="*/ 2147483646 w 76"/>
              <a:gd name="T5" fmla="*/ 2147483646 h 51"/>
              <a:gd name="T6" fmla="*/ 2147483646 w 76"/>
              <a:gd name="T7" fmla="*/ 2147483646 h 51"/>
              <a:gd name="T8" fmla="*/ 2147483646 w 76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1"/>
              <a:gd name="T17" fmla="*/ 76 w 7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1">
                <a:moveTo>
                  <a:pt x="21" y="23"/>
                </a:moveTo>
                <a:cubicBezTo>
                  <a:pt x="35" y="19"/>
                  <a:pt x="76" y="10"/>
                  <a:pt x="62" y="10"/>
                </a:cubicBezTo>
                <a:cubicBezTo>
                  <a:pt x="43" y="10"/>
                  <a:pt x="17" y="7"/>
                  <a:pt x="7" y="23"/>
                </a:cubicBezTo>
                <a:cubicBezTo>
                  <a:pt x="0" y="34"/>
                  <a:pt x="26" y="42"/>
                  <a:pt x="35" y="51"/>
                </a:cubicBezTo>
                <a:cubicBezTo>
                  <a:pt x="52" y="0"/>
                  <a:pt x="62" y="4"/>
                  <a:pt x="21" y="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>
            <a:off x="5410200" y="12954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6" name="Group 37"/>
          <p:cNvGrpSpPr>
            <a:grpSpLocks/>
          </p:cNvGrpSpPr>
          <p:nvPr/>
        </p:nvGrpSpPr>
        <p:grpSpPr bwMode="auto">
          <a:xfrm>
            <a:off x="2667000" y="914401"/>
            <a:ext cx="2819400" cy="339725"/>
            <a:chOff x="1776" y="3072"/>
            <a:chExt cx="1776" cy="214"/>
          </a:xfrm>
        </p:grpSpPr>
        <p:sp>
          <p:nvSpPr>
            <p:cNvPr id="24608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4609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4597" name="Freeform 40"/>
          <p:cNvSpPr>
            <a:spLocks/>
          </p:cNvSpPr>
          <p:nvPr/>
        </p:nvSpPr>
        <p:spPr bwMode="auto">
          <a:xfrm>
            <a:off x="5399089" y="1262063"/>
            <a:ext cx="631825" cy="609600"/>
          </a:xfrm>
          <a:custGeom>
            <a:avLst/>
            <a:gdLst>
              <a:gd name="T0" fmla="*/ 0 w 398"/>
              <a:gd name="T1" fmla="*/ 0 h 384"/>
              <a:gd name="T2" fmla="*/ 2147483646 w 398"/>
              <a:gd name="T3" fmla="*/ 2147483646 h 384"/>
              <a:gd name="T4" fmla="*/ 2147483646 w 398"/>
              <a:gd name="T5" fmla="*/ 2147483646 h 384"/>
              <a:gd name="T6" fmla="*/ 2147483646 w 398"/>
              <a:gd name="T7" fmla="*/ 2147483646 h 384"/>
              <a:gd name="T8" fmla="*/ 2147483646 w 398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"/>
              <a:gd name="T16" fmla="*/ 0 h 384"/>
              <a:gd name="T17" fmla="*/ 398 w 39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" h="384">
                <a:moveTo>
                  <a:pt x="0" y="0"/>
                </a:moveTo>
                <a:cubicBezTo>
                  <a:pt x="15" y="44"/>
                  <a:pt x="48" y="122"/>
                  <a:pt x="96" y="138"/>
                </a:cubicBezTo>
                <a:cubicBezTo>
                  <a:pt x="123" y="147"/>
                  <a:pt x="178" y="165"/>
                  <a:pt x="178" y="165"/>
                </a:cubicBezTo>
                <a:cubicBezTo>
                  <a:pt x="227" y="214"/>
                  <a:pt x="263" y="267"/>
                  <a:pt x="329" y="288"/>
                </a:cubicBezTo>
                <a:cubicBezTo>
                  <a:pt x="358" y="317"/>
                  <a:pt x="379" y="347"/>
                  <a:pt x="39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8" name="Group 42"/>
          <p:cNvGrpSpPr>
            <a:grpSpLocks/>
          </p:cNvGrpSpPr>
          <p:nvPr/>
        </p:nvGrpSpPr>
        <p:grpSpPr bwMode="auto">
          <a:xfrm>
            <a:off x="7010400" y="1524001"/>
            <a:ext cx="2743200" cy="4195763"/>
            <a:chOff x="3456" y="960"/>
            <a:chExt cx="1728" cy="2643"/>
          </a:xfrm>
        </p:grpSpPr>
        <p:sp>
          <p:nvSpPr>
            <p:cNvPr id="2459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4603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4604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1"/>
            <p:cNvSpPr>
              <a:spLocks/>
            </p:cNvSpPr>
            <p:nvPr/>
          </p:nvSpPr>
          <p:spPr bwMode="auto">
            <a:xfrm>
              <a:off x="4416" y="1288"/>
              <a:ext cx="720" cy="2264"/>
            </a:xfrm>
            <a:custGeom>
              <a:avLst/>
              <a:gdLst>
                <a:gd name="T0" fmla="*/ 0 w 912"/>
                <a:gd name="T1" fmla="*/ 2 h 2936"/>
                <a:gd name="T2" fmla="*/ 88 w 912"/>
                <a:gd name="T3" fmla="*/ 133 h 2936"/>
                <a:gd name="T4" fmla="*/ 279 w 912"/>
                <a:gd name="T5" fmla="*/ 800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1"/>
            <p:cNvSpPr>
              <a:spLocks/>
            </p:cNvSpPr>
            <p:nvPr/>
          </p:nvSpPr>
          <p:spPr bwMode="auto">
            <a:xfrm>
              <a:off x="5108" y="3552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621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5625" name="Line 30"/>
          <p:cNvSpPr>
            <a:spLocks noChangeShapeType="1"/>
          </p:cNvSpPr>
          <p:nvPr/>
        </p:nvSpPr>
        <p:spPr bwMode="auto">
          <a:xfrm>
            <a:off x="3200400" y="685800"/>
            <a:ext cx="495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3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7" name="Group 38"/>
          <p:cNvGrpSpPr>
            <a:grpSpLocks/>
          </p:cNvGrpSpPr>
          <p:nvPr/>
        </p:nvGrpSpPr>
        <p:grpSpPr bwMode="auto">
          <a:xfrm>
            <a:off x="457200" y="304801"/>
            <a:ext cx="2819400" cy="339725"/>
            <a:chOff x="1776" y="3072"/>
            <a:chExt cx="1776" cy="214"/>
          </a:xfrm>
        </p:grpSpPr>
        <p:sp>
          <p:nvSpPr>
            <p:cNvPr id="25633" name="AutoShape 3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5634" name="Oval 4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5628" name="Freeform 41"/>
          <p:cNvSpPr>
            <a:spLocks/>
          </p:cNvSpPr>
          <p:nvPr/>
        </p:nvSpPr>
        <p:spPr bwMode="auto">
          <a:xfrm>
            <a:off x="3197225" y="646113"/>
            <a:ext cx="534988" cy="869950"/>
          </a:xfrm>
          <a:custGeom>
            <a:avLst/>
            <a:gdLst>
              <a:gd name="T0" fmla="*/ 0 w 337"/>
              <a:gd name="T1" fmla="*/ 0 h 548"/>
              <a:gd name="T2" fmla="*/ 2147483646 w 337"/>
              <a:gd name="T3" fmla="*/ 2147483646 h 548"/>
              <a:gd name="T4" fmla="*/ 2147483646 w 337"/>
              <a:gd name="T5" fmla="*/ 2147483646 h 548"/>
              <a:gd name="T6" fmla="*/ 2147483646 w 337"/>
              <a:gd name="T7" fmla="*/ 2147483646 h 548"/>
              <a:gd name="T8" fmla="*/ 2147483646 w 337"/>
              <a:gd name="T9" fmla="*/ 2147483646 h 548"/>
              <a:gd name="T10" fmla="*/ 2147483646 w 337"/>
              <a:gd name="T11" fmla="*/ 2147483646 h 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548"/>
              <a:gd name="T20" fmla="*/ 337 w 337"/>
              <a:gd name="T21" fmla="*/ 548 h 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548">
                <a:moveTo>
                  <a:pt x="0" y="0"/>
                </a:moveTo>
                <a:cubicBezTo>
                  <a:pt x="21" y="86"/>
                  <a:pt x="8" y="38"/>
                  <a:pt x="42" y="141"/>
                </a:cubicBezTo>
                <a:cubicBezTo>
                  <a:pt x="60" y="194"/>
                  <a:pt x="129" y="191"/>
                  <a:pt x="168" y="211"/>
                </a:cubicBezTo>
                <a:cubicBezTo>
                  <a:pt x="206" y="230"/>
                  <a:pt x="222" y="251"/>
                  <a:pt x="253" y="281"/>
                </a:cubicBezTo>
                <a:cubicBezTo>
                  <a:pt x="302" y="431"/>
                  <a:pt x="225" y="209"/>
                  <a:pt x="295" y="366"/>
                </a:cubicBezTo>
                <a:cubicBezTo>
                  <a:pt x="324" y="431"/>
                  <a:pt x="337" y="480"/>
                  <a:pt x="337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9" name="Group 43"/>
          <p:cNvGrpSpPr>
            <a:grpSpLocks/>
          </p:cNvGrpSpPr>
          <p:nvPr/>
        </p:nvGrpSpPr>
        <p:grpSpPr bwMode="auto">
          <a:xfrm>
            <a:off x="8534400" y="1981200"/>
            <a:ext cx="685800" cy="1828800"/>
            <a:chOff x="4416" y="1248"/>
            <a:chExt cx="432" cy="1152"/>
          </a:xfrm>
        </p:grpSpPr>
        <p:sp>
          <p:nvSpPr>
            <p:cNvPr id="25630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4416" y="1288"/>
              <a:ext cx="384" cy="1064"/>
            </a:xfrm>
            <a:custGeom>
              <a:avLst/>
              <a:gdLst>
                <a:gd name="T0" fmla="*/ 0 w 912"/>
                <a:gd name="T1" fmla="*/ 0 h 2936"/>
                <a:gd name="T2" fmla="*/ 4 w 912"/>
                <a:gd name="T3" fmla="*/ 3 h 2936"/>
                <a:gd name="T4" fmla="*/ 12 w 912"/>
                <a:gd name="T5" fmla="*/ 18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2"/>
            <p:cNvSpPr>
              <a:spLocks/>
            </p:cNvSpPr>
            <p:nvPr/>
          </p:nvSpPr>
          <p:spPr bwMode="auto">
            <a:xfrm>
              <a:off x="4772" y="2349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5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1524000" y="0"/>
            <a:ext cx="6629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9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E3E37-79E2-F940-88E4-938B8FE0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x-non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1AA1B9-AA20-7D4A-8A1B-49B05482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8" y="1013552"/>
            <a:ext cx="11296356" cy="29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6B62C6-34BE-634E-89A8-B5CD8A15A343}"/>
              </a:ext>
            </a:extLst>
          </p:cNvPr>
          <p:cNvSpPr txBox="1"/>
          <p:nvPr/>
        </p:nvSpPr>
        <p:spPr>
          <a:xfrm>
            <a:off x="1562772" y="3944203"/>
            <a:ext cx="8848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28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5" name="Group 31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27679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7680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7676" name="Freeform 34"/>
          <p:cNvSpPr>
            <a:spLocks/>
          </p:cNvSpPr>
          <p:nvPr/>
        </p:nvSpPr>
        <p:spPr bwMode="auto">
          <a:xfrm>
            <a:off x="7086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Freeform 35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Freeform 38"/>
          <p:cNvSpPr>
            <a:spLocks/>
          </p:cNvSpPr>
          <p:nvPr/>
        </p:nvSpPr>
        <p:spPr bwMode="auto">
          <a:xfrm>
            <a:off x="3308351" y="1271588"/>
            <a:ext cx="606425" cy="646112"/>
          </a:xfrm>
          <a:custGeom>
            <a:avLst/>
            <a:gdLst>
              <a:gd name="T0" fmla="*/ 0 w 382"/>
              <a:gd name="T1" fmla="*/ 0 h 407"/>
              <a:gd name="T2" fmla="*/ 2147483646 w 382"/>
              <a:gd name="T3" fmla="*/ 2147483646 h 407"/>
              <a:gd name="T4" fmla="*/ 2147483646 w 382"/>
              <a:gd name="T5" fmla="*/ 2147483646 h 407"/>
              <a:gd name="T6" fmla="*/ 2147483646 w 382"/>
              <a:gd name="T7" fmla="*/ 2147483646 h 407"/>
              <a:gd name="T8" fmla="*/ 2147483646 w 382"/>
              <a:gd name="T9" fmla="*/ 2147483646 h 407"/>
              <a:gd name="T10" fmla="*/ 2147483646 w 382"/>
              <a:gd name="T11" fmla="*/ 2147483646 h 407"/>
              <a:gd name="T12" fmla="*/ 2147483646 w 382"/>
              <a:gd name="T13" fmla="*/ 2147483646 h 4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407"/>
              <a:gd name="T23" fmla="*/ 382 w 382"/>
              <a:gd name="T24" fmla="*/ 407 h 4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407">
                <a:moveTo>
                  <a:pt x="0" y="0"/>
                </a:moveTo>
                <a:cubicBezTo>
                  <a:pt x="19" y="5"/>
                  <a:pt x="38" y="8"/>
                  <a:pt x="56" y="14"/>
                </a:cubicBezTo>
                <a:cubicBezTo>
                  <a:pt x="84" y="22"/>
                  <a:pt x="140" y="42"/>
                  <a:pt x="140" y="42"/>
                </a:cubicBezTo>
                <a:cubicBezTo>
                  <a:pt x="157" y="67"/>
                  <a:pt x="181" y="86"/>
                  <a:pt x="197" y="112"/>
                </a:cubicBezTo>
                <a:cubicBezTo>
                  <a:pt x="244" y="188"/>
                  <a:pt x="167" y="125"/>
                  <a:pt x="253" y="182"/>
                </a:cubicBezTo>
                <a:cubicBezTo>
                  <a:pt x="296" y="248"/>
                  <a:pt x="295" y="290"/>
                  <a:pt x="365" y="337"/>
                </a:cubicBezTo>
                <a:cubicBezTo>
                  <a:pt x="382" y="388"/>
                  <a:pt x="379" y="364"/>
                  <a:pt x="379" y="4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99" name="Group 28"/>
          <p:cNvGrpSpPr>
            <a:grpSpLocks/>
          </p:cNvGrpSpPr>
          <p:nvPr/>
        </p:nvGrpSpPr>
        <p:grpSpPr bwMode="auto">
          <a:xfrm rot="-7990346">
            <a:off x="1295401" y="4800601"/>
            <a:ext cx="2819400" cy="339725"/>
            <a:chOff x="1776" y="3072"/>
            <a:chExt cx="1776" cy="214"/>
          </a:xfrm>
        </p:grpSpPr>
        <p:sp>
          <p:nvSpPr>
            <p:cNvPr id="2870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870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8700" name="Freeform 31"/>
          <p:cNvSpPr>
            <a:spLocks/>
          </p:cNvSpPr>
          <p:nvPr/>
        </p:nvSpPr>
        <p:spPr bwMode="auto">
          <a:xfrm>
            <a:off x="7086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Freeform 33"/>
          <p:cNvSpPr>
            <a:spLocks/>
          </p:cNvSpPr>
          <p:nvPr/>
        </p:nvSpPr>
        <p:spPr bwMode="auto">
          <a:xfrm>
            <a:off x="1790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Freeform 34"/>
          <p:cNvSpPr>
            <a:spLocks/>
          </p:cNvSpPr>
          <p:nvPr/>
        </p:nvSpPr>
        <p:spPr bwMode="auto">
          <a:xfrm>
            <a:off x="1524000" y="3875089"/>
            <a:ext cx="369888" cy="871537"/>
          </a:xfrm>
          <a:custGeom>
            <a:avLst/>
            <a:gdLst>
              <a:gd name="T0" fmla="*/ 2147483646 w 233"/>
              <a:gd name="T1" fmla="*/ 0 h 549"/>
              <a:gd name="T2" fmla="*/ 2147483646 w 233"/>
              <a:gd name="T3" fmla="*/ 2147483646 h 549"/>
              <a:gd name="T4" fmla="*/ 2147483646 w 233"/>
              <a:gd name="T5" fmla="*/ 2147483646 h 549"/>
              <a:gd name="T6" fmla="*/ 2147483646 w 233"/>
              <a:gd name="T7" fmla="*/ 2147483646 h 549"/>
              <a:gd name="T8" fmla="*/ 2147483646 w 233"/>
              <a:gd name="T9" fmla="*/ 2147483646 h 549"/>
              <a:gd name="T10" fmla="*/ 2147483646 w 233"/>
              <a:gd name="T11" fmla="*/ 2147483646 h 549"/>
              <a:gd name="T12" fmla="*/ 0 w 233"/>
              <a:gd name="T13" fmla="*/ 2147483646 h 549"/>
              <a:gd name="T14" fmla="*/ 0 w 233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549"/>
              <a:gd name="T26" fmla="*/ 233 w 233"/>
              <a:gd name="T27" fmla="*/ 549 h 5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549">
                <a:moveTo>
                  <a:pt x="233" y="0"/>
                </a:moveTo>
                <a:cubicBezTo>
                  <a:pt x="207" y="9"/>
                  <a:pt x="170" y="18"/>
                  <a:pt x="151" y="41"/>
                </a:cubicBezTo>
                <a:cubicBezTo>
                  <a:pt x="142" y="52"/>
                  <a:pt x="145" y="70"/>
                  <a:pt x="137" y="82"/>
                </a:cubicBezTo>
                <a:cubicBezTo>
                  <a:pt x="122" y="103"/>
                  <a:pt x="100" y="119"/>
                  <a:pt x="82" y="137"/>
                </a:cubicBezTo>
                <a:cubicBezTo>
                  <a:pt x="73" y="146"/>
                  <a:pt x="55" y="165"/>
                  <a:pt x="55" y="165"/>
                </a:cubicBezTo>
                <a:cubicBezTo>
                  <a:pt x="9" y="298"/>
                  <a:pt x="70" y="110"/>
                  <a:pt x="27" y="453"/>
                </a:cubicBezTo>
                <a:cubicBezTo>
                  <a:pt x="23" y="482"/>
                  <a:pt x="0" y="506"/>
                  <a:pt x="0" y="535"/>
                </a:cubicBezTo>
                <a:cubicBezTo>
                  <a:pt x="0" y="540"/>
                  <a:pt x="0" y="544"/>
                  <a:pt x="0" y="5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23" name="Group 28"/>
          <p:cNvGrpSpPr>
            <a:grpSpLocks/>
          </p:cNvGrpSpPr>
          <p:nvPr/>
        </p:nvGrpSpPr>
        <p:grpSpPr bwMode="auto">
          <a:xfrm rot="7854179">
            <a:off x="5008563" y="3525838"/>
            <a:ext cx="2819400" cy="339725"/>
            <a:chOff x="1776" y="3072"/>
            <a:chExt cx="1776" cy="214"/>
          </a:xfrm>
        </p:grpSpPr>
        <p:sp>
          <p:nvSpPr>
            <p:cNvPr id="2972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9724" name="Freeform 34"/>
          <p:cNvSpPr>
            <a:spLocks/>
          </p:cNvSpPr>
          <p:nvPr/>
        </p:nvSpPr>
        <p:spPr bwMode="auto">
          <a:xfrm>
            <a:off x="2692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47" name="Group 28"/>
          <p:cNvGrpSpPr>
            <a:grpSpLocks/>
          </p:cNvGrpSpPr>
          <p:nvPr/>
        </p:nvGrpSpPr>
        <p:grpSpPr bwMode="auto">
          <a:xfrm rot="6534137">
            <a:off x="5868988" y="3001963"/>
            <a:ext cx="2819400" cy="339725"/>
            <a:chOff x="1776" y="3072"/>
            <a:chExt cx="1776" cy="214"/>
          </a:xfrm>
        </p:grpSpPr>
        <p:sp>
          <p:nvSpPr>
            <p:cNvPr id="3074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0748" name="Freeform 32"/>
          <p:cNvSpPr>
            <a:spLocks/>
          </p:cNvSpPr>
          <p:nvPr/>
        </p:nvSpPr>
        <p:spPr bwMode="auto">
          <a:xfrm>
            <a:off x="3886200" y="838200"/>
            <a:ext cx="4267200" cy="3733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AutoShape 29"/>
          <p:cNvSpPr>
            <a:spLocks noChangeArrowheads="1"/>
          </p:cNvSpPr>
          <p:nvPr/>
        </p:nvSpPr>
        <p:spPr bwMode="auto">
          <a:xfrm rot="-753354">
            <a:off x="8391525" y="192722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2" name="Oval 30"/>
          <p:cNvSpPr>
            <a:spLocks noChangeArrowheads="1"/>
          </p:cNvSpPr>
          <p:nvPr/>
        </p:nvSpPr>
        <p:spPr bwMode="auto">
          <a:xfrm rot="4646646">
            <a:off x="8468519" y="4452144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3" name="Freeform 32"/>
          <p:cNvSpPr>
            <a:spLocks/>
          </p:cNvSpPr>
          <p:nvPr/>
        </p:nvSpPr>
        <p:spPr bwMode="auto">
          <a:xfrm>
            <a:off x="4724400" y="762000"/>
            <a:ext cx="4114800" cy="42672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0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AutoShape 29"/>
          <p:cNvSpPr>
            <a:spLocks noChangeArrowheads="1"/>
          </p:cNvSpPr>
          <p:nvPr/>
        </p:nvSpPr>
        <p:spPr bwMode="auto">
          <a:xfrm rot="-3657521">
            <a:off x="9323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6" name="Oval 30"/>
          <p:cNvSpPr>
            <a:spLocks noChangeArrowheads="1"/>
          </p:cNvSpPr>
          <p:nvPr/>
        </p:nvSpPr>
        <p:spPr bwMode="auto">
          <a:xfrm rot="1742479">
            <a:off x="10175875" y="3203576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7" name="Freeform 33"/>
          <p:cNvSpPr>
            <a:spLocks/>
          </p:cNvSpPr>
          <p:nvPr/>
        </p:nvSpPr>
        <p:spPr bwMode="auto">
          <a:xfrm>
            <a:off x="4457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3817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19" name="Group 28"/>
          <p:cNvGrpSpPr>
            <a:grpSpLocks/>
          </p:cNvGrpSpPr>
          <p:nvPr/>
        </p:nvGrpSpPr>
        <p:grpSpPr bwMode="auto">
          <a:xfrm rot="-438555">
            <a:off x="8153400" y="2057401"/>
            <a:ext cx="2819400" cy="339725"/>
            <a:chOff x="1776" y="3072"/>
            <a:chExt cx="1776" cy="214"/>
          </a:xfrm>
        </p:grpSpPr>
        <p:sp>
          <p:nvSpPr>
            <p:cNvPr id="3382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382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3820" name="Freeform 32"/>
          <p:cNvSpPr>
            <a:spLocks/>
          </p:cNvSpPr>
          <p:nvPr/>
        </p:nvSpPr>
        <p:spPr bwMode="auto">
          <a:xfrm>
            <a:off x="5321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8"/>
          <p:cNvGrpSpPr>
            <a:grpSpLocks/>
          </p:cNvGrpSpPr>
          <p:nvPr/>
        </p:nvGrpSpPr>
        <p:grpSpPr bwMode="auto">
          <a:xfrm rot="-438823">
            <a:off x="7280275" y="1981201"/>
            <a:ext cx="2819400" cy="339725"/>
            <a:chOff x="1776" y="3072"/>
            <a:chExt cx="1776" cy="214"/>
          </a:xfrm>
        </p:grpSpPr>
        <p:sp>
          <p:nvSpPr>
            <p:cNvPr id="34847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4848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>
            <a:off x="8153400" y="19812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>
            <a:off x="7391401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Freeform 34"/>
          <p:cNvSpPr>
            <a:spLocks/>
          </p:cNvSpPr>
          <p:nvPr/>
        </p:nvSpPr>
        <p:spPr bwMode="auto">
          <a:xfrm>
            <a:off x="4648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5859" name="Text Box 23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30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67" name="Group 34"/>
          <p:cNvGrpSpPr>
            <a:grpSpLocks/>
          </p:cNvGrpSpPr>
          <p:nvPr/>
        </p:nvGrpSpPr>
        <p:grpSpPr bwMode="auto">
          <a:xfrm rot="-371461">
            <a:off x="4876800" y="1739901"/>
            <a:ext cx="2819400" cy="339725"/>
            <a:chOff x="1776" y="3072"/>
            <a:chExt cx="1776" cy="214"/>
          </a:xfrm>
        </p:grpSpPr>
        <p:sp>
          <p:nvSpPr>
            <p:cNvPr id="35869" name="AutoShape 35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5870" name="Oval 36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5868" name="Freeform 39"/>
          <p:cNvSpPr>
            <a:spLocks/>
          </p:cNvSpPr>
          <p:nvPr/>
        </p:nvSpPr>
        <p:spPr bwMode="auto">
          <a:xfrm>
            <a:off x="3454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891" name="Group 28"/>
          <p:cNvGrpSpPr>
            <a:grpSpLocks/>
          </p:cNvGrpSpPr>
          <p:nvPr/>
        </p:nvGrpSpPr>
        <p:grpSpPr bwMode="auto">
          <a:xfrm rot="-371461">
            <a:off x="3733800" y="1600201"/>
            <a:ext cx="2819400" cy="339725"/>
            <a:chOff x="1776" y="3072"/>
            <a:chExt cx="1776" cy="214"/>
          </a:xfrm>
        </p:grpSpPr>
        <p:sp>
          <p:nvSpPr>
            <p:cNvPr id="3689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689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6892" name="Freeform 33"/>
          <p:cNvSpPr>
            <a:spLocks/>
          </p:cNvSpPr>
          <p:nvPr/>
        </p:nvSpPr>
        <p:spPr bwMode="auto">
          <a:xfrm>
            <a:off x="4292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4"/>
          <p:cNvSpPr>
            <a:spLocks noChangeShapeType="1"/>
          </p:cNvSpPr>
          <p:nvPr/>
        </p:nvSpPr>
        <p:spPr bwMode="auto">
          <a:xfrm>
            <a:off x="6477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Freeform 35"/>
          <p:cNvSpPr>
            <a:spLocks/>
          </p:cNvSpPr>
          <p:nvPr/>
        </p:nvSpPr>
        <p:spPr bwMode="auto">
          <a:xfrm>
            <a:off x="6346825" y="1676401"/>
            <a:ext cx="858838" cy="696913"/>
          </a:xfrm>
          <a:custGeom>
            <a:avLst/>
            <a:gdLst>
              <a:gd name="T0" fmla="*/ 2147483646 w 541"/>
              <a:gd name="T1" fmla="*/ 2147483646 h 439"/>
              <a:gd name="T2" fmla="*/ 2147483646 w 541"/>
              <a:gd name="T3" fmla="*/ 2147483646 h 439"/>
              <a:gd name="T4" fmla="*/ 2147483646 w 541"/>
              <a:gd name="T5" fmla="*/ 2147483646 h 439"/>
              <a:gd name="T6" fmla="*/ 2147483646 w 541"/>
              <a:gd name="T7" fmla="*/ 2147483646 h 439"/>
              <a:gd name="T8" fmla="*/ 2147483646 w 541"/>
              <a:gd name="T9" fmla="*/ 2147483646 h 439"/>
              <a:gd name="T10" fmla="*/ 2147483646 w 541"/>
              <a:gd name="T11" fmla="*/ 2147483646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E3E37-79E2-F940-88E4-938B8FE0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x-non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1AA1B9-AA20-7D4A-8A1B-49B05482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8" y="998484"/>
            <a:ext cx="11296356" cy="343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6B62C6-34BE-634E-89A8-B5CD8A15A343}"/>
              </a:ext>
            </a:extLst>
          </p:cNvPr>
          <p:cNvSpPr txBox="1"/>
          <p:nvPr/>
        </p:nvSpPr>
        <p:spPr>
          <a:xfrm>
            <a:off x="1533379" y="4431323"/>
            <a:ext cx="8679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791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915" name="Group 28"/>
          <p:cNvGrpSpPr>
            <a:grpSpLocks/>
          </p:cNvGrpSpPr>
          <p:nvPr/>
        </p:nvGrpSpPr>
        <p:grpSpPr bwMode="auto">
          <a:xfrm rot="-371461">
            <a:off x="1524000" y="1295401"/>
            <a:ext cx="2819400" cy="339725"/>
            <a:chOff x="1776" y="3072"/>
            <a:chExt cx="1776" cy="214"/>
          </a:xfrm>
        </p:grpSpPr>
        <p:sp>
          <p:nvSpPr>
            <p:cNvPr id="3791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792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7916" name="Line 32"/>
          <p:cNvSpPr>
            <a:spLocks noChangeShapeType="1"/>
          </p:cNvSpPr>
          <p:nvPr/>
        </p:nvSpPr>
        <p:spPr bwMode="auto">
          <a:xfrm>
            <a:off x="4191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33"/>
          <p:cNvSpPr>
            <a:spLocks/>
          </p:cNvSpPr>
          <p:nvPr/>
        </p:nvSpPr>
        <p:spPr bwMode="auto">
          <a:xfrm>
            <a:off x="4749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34"/>
          <p:cNvSpPr>
            <a:spLocks/>
          </p:cNvSpPr>
          <p:nvPr/>
        </p:nvSpPr>
        <p:spPr bwMode="auto">
          <a:xfrm>
            <a:off x="4202114" y="1481139"/>
            <a:ext cx="522287" cy="979487"/>
          </a:xfrm>
          <a:custGeom>
            <a:avLst/>
            <a:gdLst>
              <a:gd name="T0" fmla="*/ 0 w 329"/>
              <a:gd name="T1" fmla="*/ 0 h 617"/>
              <a:gd name="T2" fmla="*/ 2147483646 w 329"/>
              <a:gd name="T3" fmla="*/ 2147483646 h 617"/>
              <a:gd name="T4" fmla="*/ 2147483646 w 329"/>
              <a:gd name="T5" fmla="*/ 2147483646 h 617"/>
              <a:gd name="T6" fmla="*/ 2147483646 w 329"/>
              <a:gd name="T7" fmla="*/ 2147483646 h 617"/>
              <a:gd name="T8" fmla="*/ 2147483646 w 329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4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33"/>
          <p:cNvSpPr>
            <a:spLocks/>
          </p:cNvSpPr>
          <p:nvPr/>
        </p:nvSpPr>
        <p:spPr bwMode="auto">
          <a:xfrm>
            <a:off x="5842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2057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9957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Freeform 30"/>
          <p:cNvSpPr>
            <a:spLocks/>
          </p:cNvSpPr>
          <p:nvPr/>
        </p:nvSpPr>
        <p:spPr bwMode="auto">
          <a:xfrm>
            <a:off x="6692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2057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3429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733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981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4460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4940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6781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7239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7696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815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8001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4267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7543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Line 28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Oval 30"/>
          <p:cNvSpPr>
            <a:spLocks noChangeArrowheads="1"/>
          </p:cNvSpPr>
          <p:nvPr/>
        </p:nvSpPr>
        <p:spPr bwMode="auto">
          <a:xfrm>
            <a:off x="769620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7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336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25146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3886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1910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4438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4918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5397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6781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7239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7696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8153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861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84582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7467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8001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8"/>
          <p:cNvSpPr>
            <a:spLocks noChangeShapeType="1"/>
          </p:cNvSpPr>
          <p:nvPr/>
        </p:nvSpPr>
        <p:spPr bwMode="auto">
          <a:xfrm>
            <a:off x="19812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Oval 29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5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336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24384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3810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114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4362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4841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5321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5791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624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7162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7620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8077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8534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8382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4648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5105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3032" name="Text Box 25"/>
          <p:cNvSpPr txBox="1">
            <a:spLocks noChangeArrowheads="1"/>
          </p:cNvSpPr>
          <p:nvPr/>
        </p:nvSpPr>
        <p:spPr bwMode="auto">
          <a:xfrm>
            <a:off x="7924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35" name="Group 28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43040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041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036" name="Freeform 31"/>
          <p:cNvSpPr>
            <a:spLocks/>
          </p:cNvSpPr>
          <p:nvPr/>
        </p:nvSpPr>
        <p:spPr bwMode="auto">
          <a:xfrm>
            <a:off x="7019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Freeform 32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Oval 33"/>
          <p:cNvSpPr>
            <a:spLocks noChangeArrowheads="1"/>
          </p:cNvSpPr>
          <p:nvPr/>
        </p:nvSpPr>
        <p:spPr bwMode="auto">
          <a:xfrm>
            <a:off x="80549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3039" name="Freeform 34"/>
          <p:cNvSpPr>
            <a:spLocks/>
          </p:cNvSpPr>
          <p:nvPr/>
        </p:nvSpPr>
        <p:spPr bwMode="auto">
          <a:xfrm>
            <a:off x="3241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057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2514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3886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1910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4438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4918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5397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6781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7239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7696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8153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861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84582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7467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8001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58" name="Group 28"/>
          <p:cNvGrpSpPr>
            <a:grpSpLocks/>
          </p:cNvGrpSpPr>
          <p:nvPr/>
        </p:nvGrpSpPr>
        <p:grpSpPr bwMode="auto">
          <a:xfrm rot="-7990346">
            <a:off x="1295401" y="4800601"/>
            <a:ext cx="2819400" cy="339725"/>
            <a:chOff x="1776" y="3072"/>
            <a:chExt cx="1776" cy="214"/>
          </a:xfrm>
        </p:grpSpPr>
        <p:sp>
          <p:nvSpPr>
            <p:cNvPr id="4406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406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4059" name="Freeform 31"/>
          <p:cNvSpPr>
            <a:spLocks/>
          </p:cNvSpPr>
          <p:nvPr/>
        </p:nvSpPr>
        <p:spPr bwMode="auto">
          <a:xfrm>
            <a:off x="7086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0" name="Freeform 32"/>
          <p:cNvSpPr>
            <a:spLocks/>
          </p:cNvSpPr>
          <p:nvPr/>
        </p:nvSpPr>
        <p:spPr bwMode="auto">
          <a:xfrm>
            <a:off x="1790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Oval 33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62" name="Freeform 34"/>
          <p:cNvSpPr>
            <a:spLocks/>
          </p:cNvSpPr>
          <p:nvPr/>
        </p:nvSpPr>
        <p:spPr bwMode="auto">
          <a:xfrm>
            <a:off x="1524001" y="3897313"/>
            <a:ext cx="392113" cy="239712"/>
          </a:xfrm>
          <a:custGeom>
            <a:avLst/>
            <a:gdLst>
              <a:gd name="T0" fmla="*/ 2147483646 w 247"/>
              <a:gd name="T1" fmla="*/ 0 h 151"/>
              <a:gd name="T2" fmla="*/ 0 w 247"/>
              <a:gd name="T3" fmla="*/ 2147483646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057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2505076" y="19812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3876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181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4429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4908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5387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5857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6315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677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7229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7686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8143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8601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8448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4714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5172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5629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6086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6543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7000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7458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7991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82" name="Group 28"/>
          <p:cNvGrpSpPr>
            <a:grpSpLocks/>
          </p:cNvGrpSpPr>
          <p:nvPr/>
        </p:nvGrpSpPr>
        <p:grpSpPr bwMode="auto">
          <a:xfrm rot="7854179">
            <a:off x="5008563" y="3525838"/>
            <a:ext cx="2819400" cy="339725"/>
            <a:chOff x="1776" y="3072"/>
            <a:chExt cx="1776" cy="214"/>
          </a:xfrm>
        </p:grpSpPr>
        <p:sp>
          <p:nvSpPr>
            <p:cNvPr id="4508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5083" name="Freeform 31"/>
          <p:cNvSpPr>
            <a:spLocks/>
          </p:cNvSpPr>
          <p:nvPr/>
        </p:nvSpPr>
        <p:spPr bwMode="auto">
          <a:xfrm>
            <a:off x="2692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Oval 32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3"/>
          <p:cNvSpPr>
            <a:spLocks noChangeArrowheads="1"/>
          </p:cNvSpPr>
          <p:nvPr/>
        </p:nvSpPr>
        <p:spPr bwMode="auto">
          <a:xfrm>
            <a:off x="2057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2514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3886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1910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438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4918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5397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6781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7239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7696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8153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861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84582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7467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8001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6105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6" name="Group 28"/>
          <p:cNvGrpSpPr>
            <a:grpSpLocks/>
          </p:cNvGrpSpPr>
          <p:nvPr/>
        </p:nvGrpSpPr>
        <p:grpSpPr bwMode="auto">
          <a:xfrm rot="6534137">
            <a:off x="5868988" y="3001963"/>
            <a:ext cx="2819400" cy="339725"/>
            <a:chOff x="1776" y="3072"/>
            <a:chExt cx="1776" cy="214"/>
          </a:xfrm>
        </p:grpSpPr>
        <p:sp>
          <p:nvSpPr>
            <p:cNvPr id="4610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6107" name="Freeform 31"/>
          <p:cNvSpPr>
            <a:spLocks/>
          </p:cNvSpPr>
          <p:nvPr/>
        </p:nvSpPr>
        <p:spPr bwMode="auto">
          <a:xfrm>
            <a:off x="3022600" y="685800"/>
            <a:ext cx="5130800" cy="4114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Oval 32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3"/>
          <p:cNvSpPr>
            <a:spLocks noChangeArrowheads="1"/>
          </p:cNvSpPr>
          <p:nvPr/>
        </p:nvSpPr>
        <p:spPr bwMode="auto">
          <a:xfrm>
            <a:off x="2057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2546350" y="19812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391795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422275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4470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4949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54292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58991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63563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681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727075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772795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818515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86423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848995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47561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52133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56705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61277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65849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70421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74993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80327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30" name="Group 28"/>
          <p:cNvGrpSpPr>
            <a:grpSpLocks/>
          </p:cNvGrpSpPr>
          <p:nvPr/>
        </p:nvGrpSpPr>
        <p:grpSpPr bwMode="auto">
          <a:xfrm rot="3647323">
            <a:off x="7011988" y="3221038"/>
            <a:ext cx="2819400" cy="339725"/>
            <a:chOff x="1776" y="3072"/>
            <a:chExt cx="1776" cy="214"/>
          </a:xfrm>
        </p:grpSpPr>
        <p:sp>
          <p:nvSpPr>
            <p:cNvPr id="4713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7131" name="Freeform 31"/>
          <p:cNvSpPr>
            <a:spLocks/>
          </p:cNvSpPr>
          <p:nvPr/>
        </p:nvSpPr>
        <p:spPr bwMode="auto">
          <a:xfrm>
            <a:off x="3238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Oval 32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F6F66-D8CE-704C-950D-391C9DC3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793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thêu móc xích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A11AD-1EB4-3643-8A29-1B87463B0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169" y="2119141"/>
            <a:ext cx="9073662" cy="26561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614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"/>
          <p:cNvSpPr>
            <a:spLocks noChangeArrowheads="1"/>
          </p:cNvSpPr>
          <p:nvPr/>
        </p:nvSpPr>
        <p:spPr bwMode="auto">
          <a:xfrm>
            <a:off x="2057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2517776" y="19812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38893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1941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4441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49212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54006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58705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63277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6784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72421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76993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81565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86137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84613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4727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51847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56419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60991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65563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7013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74707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80041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8153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AutoShape 29"/>
          <p:cNvSpPr>
            <a:spLocks noChangeArrowheads="1"/>
          </p:cNvSpPr>
          <p:nvPr/>
        </p:nvSpPr>
        <p:spPr bwMode="auto">
          <a:xfrm rot="-3657521">
            <a:off x="9323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48155" name="Oval 30"/>
          <p:cNvSpPr>
            <a:spLocks noChangeArrowheads="1"/>
          </p:cNvSpPr>
          <p:nvPr/>
        </p:nvSpPr>
        <p:spPr bwMode="auto">
          <a:xfrm rot="1742479">
            <a:off x="10175875" y="3203576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56" name="Freeform 31"/>
          <p:cNvSpPr>
            <a:spLocks/>
          </p:cNvSpPr>
          <p:nvPr/>
        </p:nvSpPr>
        <p:spPr bwMode="auto">
          <a:xfrm>
            <a:off x="4457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Oval 33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035175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2514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3886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1910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4438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4918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5397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6781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7239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7696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8153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861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84582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9174" name="Text Box 23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9175" name="Text Box 24"/>
          <p:cNvSpPr txBox="1">
            <a:spLocks noChangeArrowheads="1"/>
          </p:cNvSpPr>
          <p:nvPr/>
        </p:nvSpPr>
        <p:spPr bwMode="auto">
          <a:xfrm>
            <a:off x="7467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9176" name="Text Box 25"/>
          <p:cNvSpPr txBox="1">
            <a:spLocks noChangeArrowheads="1"/>
          </p:cNvSpPr>
          <p:nvPr/>
        </p:nvSpPr>
        <p:spPr bwMode="auto">
          <a:xfrm>
            <a:off x="8001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9178" name="Group 28"/>
          <p:cNvGrpSpPr>
            <a:grpSpLocks/>
          </p:cNvGrpSpPr>
          <p:nvPr/>
        </p:nvGrpSpPr>
        <p:grpSpPr bwMode="auto">
          <a:xfrm rot="-438555">
            <a:off x="8153400" y="2057401"/>
            <a:ext cx="2819400" cy="339725"/>
            <a:chOff x="1776" y="3072"/>
            <a:chExt cx="1776" cy="214"/>
          </a:xfrm>
        </p:grpSpPr>
        <p:sp>
          <p:nvSpPr>
            <p:cNvPr id="4918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918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9179" name="Freeform 31"/>
          <p:cNvSpPr>
            <a:spLocks/>
          </p:cNvSpPr>
          <p:nvPr/>
        </p:nvSpPr>
        <p:spPr bwMode="auto">
          <a:xfrm>
            <a:off x="5321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Oval 32"/>
          <p:cNvSpPr>
            <a:spLocks noChangeArrowheads="1"/>
          </p:cNvSpPr>
          <p:nvPr/>
        </p:nvSpPr>
        <p:spPr bwMode="auto">
          <a:xfrm>
            <a:off x="815340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4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/>
          <p:cNvSpPr>
            <a:spLocks noChangeArrowheads="1"/>
          </p:cNvSpPr>
          <p:nvPr/>
        </p:nvSpPr>
        <p:spPr bwMode="auto">
          <a:xfrm rot="-5066433">
            <a:off x="8628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 rot="333567">
            <a:off x="9621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079626" y="3810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>
            <a:off x="2524126" y="19812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3895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420052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448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492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5407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5876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633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6791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7248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7705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Line 18"/>
          <p:cNvSpPr>
            <a:spLocks noChangeShapeType="1"/>
          </p:cNvSpPr>
          <p:nvPr/>
        </p:nvSpPr>
        <p:spPr bwMode="auto">
          <a:xfrm>
            <a:off x="8162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9"/>
          <p:cNvSpPr>
            <a:spLocks noChangeShapeType="1"/>
          </p:cNvSpPr>
          <p:nvPr/>
        </p:nvSpPr>
        <p:spPr bwMode="auto">
          <a:xfrm>
            <a:off x="862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846772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4733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5191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56483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6105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65627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7019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0201" name="Text Box 27"/>
          <p:cNvSpPr txBox="1">
            <a:spLocks noChangeArrowheads="1"/>
          </p:cNvSpPr>
          <p:nvPr/>
        </p:nvSpPr>
        <p:spPr bwMode="auto">
          <a:xfrm>
            <a:off x="7477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0202" name="Text Box 28"/>
          <p:cNvSpPr txBox="1">
            <a:spLocks noChangeArrowheads="1"/>
          </p:cNvSpPr>
          <p:nvPr/>
        </p:nvSpPr>
        <p:spPr bwMode="auto">
          <a:xfrm>
            <a:off x="8010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0203" name="Line 30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Line 31"/>
          <p:cNvSpPr>
            <a:spLocks noChangeShapeType="1"/>
          </p:cNvSpPr>
          <p:nvPr/>
        </p:nvSpPr>
        <p:spPr bwMode="auto">
          <a:xfrm>
            <a:off x="8153400" y="1981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32"/>
          <p:cNvSpPr>
            <a:spLocks noChangeShapeType="1"/>
          </p:cNvSpPr>
          <p:nvPr/>
        </p:nvSpPr>
        <p:spPr bwMode="auto">
          <a:xfrm>
            <a:off x="7391401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Freeform 33"/>
          <p:cNvSpPr>
            <a:spLocks/>
          </p:cNvSpPr>
          <p:nvPr/>
        </p:nvSpPr>
        <p:spPr bwMode="auto">
          <a:xfrm>
            <a:off x="4648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Oval 34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079626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2501900" y="19812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38735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1783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44259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>
            <a:off x="4905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>
            <a:off x="538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5854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6311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>
            <a:off x="6769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>
            <a:off x="72263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>
            <a:off x="76835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>
            <a:off x="81407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16"/>
          <p:cNvSpPr>
            <a:spLocks noChangeShapeType="1"/>
          </p:cNvSpPr>
          <p:nvPr/>
        </p:nvSpPr>
        <p:spPr bwMode="auto">
          <a:xfrm>
            <a:off x="8597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Text Box 17"/>
          <p:cNvSpPr txBox="1">
            <a:spLocks noChangeArrowheads="1"/>
          </p:cNvSpPr>
          <p:nvPr/>
        </p:nvSpPr>
        <p:spPr bwMode="auto">
          <a:xfrm>
            <a:off x="84455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1217" name="Text Box 18"/>
          <p:cNvSpPr txBox="1">
            <a:spLocks noChangeArrowheads="1"/>
          </p:cNvSpPr>
          <p:nvPr/>
        </p:nvSpPr>
        <p:spPr bwMode="auto">
          <a:xfrm>
            <a:off x="47117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51689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1219" name="Text Box 20"/>
          <p:cNvSpPr txBox="1">
            <a:spLocks noChangeArrowheads="1"/>
          </p:cNvSpPr>
          <p:nvPr/>
        </p:nvSpPr>
        <p:spPr bwMode="auto">
          <a:xfrm>
            <a:off x="56261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1220" name="Text Box 21"/>
          <p:cNvSpPr txBox="1">
            <a:spLocks noChangeArrowheads="1"/>
          </p:cNvSpPr>
          <p:nvPr/>
        </p:nvSpPr>
        <p:spPr bwMode="auto">
          <a:xfrm>
            <a:off x="60833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1221" name="Text Box 22"/>
          <p:cNvSpPr txBox="1">
            <a:spLocks noChangeArrowheads="1"/>
          </p:cNvSpPr>
          <p:nvPr/>
        </p:nvSpPr>
        <p:spPr bwMode="auto">
          <a:xfrm>
            <a:off x="65405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1222" name="Text Box 23"/>
          <p:cNvSpPr txBox="1">
            <a:spLocks noChangeArrowheads="1"/>
          </p:cNvSpPr>
          <p:nvPr/>
        </p:nvSpPr>
        <p:spPr bwMode="auto">
          <a:xfrm>
            <a:off x="69977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1223" name="Text Box 24"/>
          <p:cNvSpPr txBox="1">
            <a:spLocks noChangeArrowheads="1"/>
          </p:cNvSpPr>
          <p:nvPr/>
        </p:nvSpPr>
        <p:spPr bwMode="auto">
          <a:xfrm>
            <a:off x="74549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1224" name="Text Box 25"/>
          <p:cNvSpPr txBox="1">
            <a:spLocks noChangeArrowheads="1"/>
          </p:cNvSpPr>
          <p:nvPr/>
        </p:nvSpPr>
        <p:spPr bwMode="auto">
          <a:xfrm>
            <a:off x="79883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1225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26" name="Group 28"/>
          <p:cNvGrpSpPr>
            <a:grpSpLocks/>
          </p:cNvGrpSpPr>
          <p:nvPr/>
        </p:nvGrpSpPr>
        <p:grpSpPr bwMode="auto">
          <a:xfrm rot="-371461">
            <a:off x="4876800" y="1739901"/>
            <a:ext cx="2819400" cy="339725"/>
            <a:chOff x="1776" y="3072"/>
            <a:chExt cx="1776" cy="214"/>
          </a:xfrm>
        </p:grpSpPr>
        <p:sp>
          <p:nvSpPr>
            <p:cNvPr id="5122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1227" name="Freeform 31"/>
          <p:cNvSpPr>
            <a:spLocks/>
          </p:cNvSpPr>
          <p:nvPr/>
        </p:nvSpPr>
        <p:spPr bwMode="auto">
          <a:xfrm>
            <a:off x="3454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Oval 32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1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1018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2524126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3895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420052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4448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92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5407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>
            <a:off x="5876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633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6791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7248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7705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>
            <a:off x="8162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>
            <a:off x="862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846772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4733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5191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56483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6105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2245" name="Text Box 22"/>
          <p:cNvSpPr txBox="1">
            <a:spLocks noChangeArrowheads="1"/>
          </p:cNvSpPr>
          <p:nvPr/>
        </p:nvSpPr>
        <p:spPr bwMode="auto">
          <a:xfrm>
            <a:off x="65627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2246" name="Text Box 23"/>
          <p:cNvSpPr txBox="1">
            <a:spLocks noChangeArrowheads="1"/>
          </p:cNvSpPr>
          <p:nvPr/>
        </p:nvSpPr>
        <p:spPr bwMode="auto">
          <a:xfrm>
            <a:off x="7019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2247" name="Text Box 24"/>
          <p:cNvSpPr txBox="1">
            <a:spLocks noChangeArrowheads="1"/>
          </p:cNvSpPr>
          <p:nvPr/>
        </p:nvSpPr>
        <p:spPr bwMode="auto">
          <a:xfrm>
            <a:off x="7477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2248" name="Text Box 25"/>
          <p:cNvSpPr txBox="1">
            <a:spLocks noChangeArrowheads="1"/>
          </p:cNvSpPr>
          <p:nvPr/>
        </p:nvSpPr>
        <p:spPr bwMode="auto">
          <a:xfrm>
            <a:off x="8010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2249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50" name="Group 28"/>
          <p:cNvGrpSpPr>
            <a:grpSpLocks/>
          </p:cNvGrpSpPr>
          <p:nvPr/>
        </p:nvGrpSpPr>
        <p:grpSpPr bwMode="auto">
          <a:xfrm rot="-371461">
            <a:off x="3733800" y="1600201"/>
            <a:ext cx="2819400" cy="339725"/>
            <a:chOff x="1776" y="3072"/>
            <a:chExt cx="1776" cy="214"/>
          </a:xfrm>
        </p:grpSpPr>
        <p:sp>
          <p:nvSpPr>
            <p:cNvPr id="5225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225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2251" name="Freeform 31"/>
          <p:cNvSpPr>
            <a:spLocks/>
          </p:cNvSpPr>
          <p:nvPr/>
        </p:nvSpPr>
        <p:spPr bwMode="auto">
          <a:xfrm>
            <a:off x="4292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Line 32"/>
          <p:cNvSpPr>
            <a:spLocks noChangeShapeType="1"/>
          </p:cNvSpPr>
          <p:nvPr/>
        </p:nvSpPr>
        <p:spPr bwMode="auto">
          <a:xfrm>
            <a:off x="6477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Oval 33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254" name="Freeform 34"/>
          <p:cNvSpPr>
            <a:spLocks/>
          </p:cNvSpPr>
          <p:nvPr/>
        </p:nvSpPr>
        <p:spPr bwMode="auto">
          <a:xfrm>
            <a:off x="6443664" y="1785939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079626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2524126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3895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420052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4448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492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5407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5876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633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6791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7248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7705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8162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862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846772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4733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5191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56483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6105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65627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7019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7477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8010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3273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274" name="Group 28"/>
          <p:cNvGrpSpPr>
            <a:grpSpLocks/>
          </p:cNvGrpSpPr>
          <p:nvPr/>
        </p:nvGrpSpPr>
        <p:grpSpPr bwMode="auto">
          <a:xfrm rot="-371461">
            <a:off x="1524000" y="1295401"/>
            <a:ext cx="2819400" cy="339725"/>
            <a:chOff x="1776" y="3072"/>
            <a:chExt cx="1776" cy="214"/>
          </a:xfrm>
        </p:grpSpPr>
        <p:sp>
          <p:nvSpPr>
            <p:cNvPr id="5327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328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3275" name="Line 31"/>
          <p:cNvSpPr>
            <a:spLocks noChangeShapeType="1"/>
          </p:cNvSpPr>
          <p:nvPr/>
        </p:nvSpPr>
        <p:spPr bwMode="auto">
          <a:xfrm>
            <a:off x="4191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Freeform 32"/>
          <p:cNvSpPr>
            <a:spLocks/>
          </p:cNvSpPr>
          <p:nvPr/>
        </p:nvSpPr>
        <p:spPr bwMode="auto">
          <a:xfrm>
            <a:off x="4749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Oval 33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3278" name="Freeform 34"/>
          <p:cNvSpPr>
            <a:spLocks/>
          </p:cNvSpPr>
          <p:nvPr/>
        </p:nvSpPr>
        <p:spPr bwMode="auto">
          <a:xfrm>
            <a:off x="4202114" y="1458914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078038" y="533400"/>
            <a:ext cx="69342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2524126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3895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420052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4448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492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5407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5876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633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6791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>
            <a:off x="7248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>
            <a:off x="7705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8162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862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846772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4733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5191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56483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6105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65627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7019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7477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4296" name="Text Box 25"/>
          <p:cNvSpPr txBox="1">
            <a:spLocks noChangeArrowheads="1"/>
          </p:cNvSpPr>
          <p:nvPr/>
        </p:nvSpPr>
        <p:spPr bwMode="auto">
          <a:xfrm>
            <a:off x="8010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4297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9"/>
          <p:cNvSpPr>
            <a:spLocks/>
          </p:cNvSpPr>
          <p:nvPr/>
        </p:nvSpPr>
        <p:spPr bwMode="auto">
          <a:xfrm>
            <a:off x="5842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Oval 30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165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078038" y="533400"/>
            <a:ext cx="69342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2524126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3895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420052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4448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492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>
            <a:off x="5407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>
            <a:off x="5876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>
            <a:off x="633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6791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7248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>
            <a:off x="7705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8162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862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Text Box 17"/>
          <p:cNvSpPr txBox="1">
            <a:spLocks noChangeArrowheads="1"/>
          </p:cNvSpPr>
          <p:nvPr/>
        </p:nvSpPr>
        <p:spPr bwMode="auto">
          <a:xfrm>
            <a:off x="846772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4733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5314" name="Text Box 19"/>
          <p:cNvSpPr txBox="1">
            <a:spLocks noChangeArrowheads="1"/>
          </p:cNvSpPr>
          <p:nvPr/>
        </p:nvSpPr>
        <p:spPr bwMode="auto">
          <a:xfrm>
            <a:off x="5191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5315" name="Text Box 20"/>
          <p:cNvSpPr txBox="1">
            <a:spLocks noChangeArrowheads="1"/>
          </p:cNvSpPr>
          <p:nvPr/>
        </p:nvSpPr>
        <p:spPr bwMode="auto">
          <a:xfrm>
            <a:off x="56483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5316" name="Text Box 21"/>
          <p:cNvSpPr txBox="1">
            <a:spLocks noChangeArrowheads="1"/>
          </p:cNvSpPr>
          <p:nvPr/>
        </p:nvSpPr>
        <p:spPr bwMode="auto">
          <a:xfrm>
            <a:off x="6105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5317" name="Text Box 22"/>
          <p:cNvSpPr txBox="1">
            <a:spLocks noChangeArrowheads="1"/>
          </p:cNvSpPr>
          <p:nvPr/>
        </p:nvSpPr>
        <p:spPr bwMode="auto">
          <a:xfrm>
            <a:off x="65627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5318" name="Text Box 23"/>
          <p:cNvSpPr txBox="1">
            <a:spLocks noChangeArrowheads="1"/>
          </p:cNvSpPr>
          <p:nvPr/>
        </p:nvSpPr>
        <p:spPr bwMode="auto">
          <a:xfrm>
            <a:off x="7019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5319" name="Text Box 24"/>
          <p:cNvSpPr txBox="1">
            <a:spLocks noChangeArrowheads="1"/>
          </p:cNvSpPr>
          <p:nvPr/>
        </p:nvSpPr>
        <p:spPr bwMode="auto">
          <a:xfrm>
            <a:off x="74771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5320" name="Text Box 25"/>
          <p:cNvSpPr txBox="1">
            <a:spLocks noChangeArrowheads="1"/>
          </p:cNvSpPr>
          <p:nvPr/>
        </p:nvSpPr>
        <p:spPr bwMode="auto">
          <a:xfrm>
            <a:off x="80105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5321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8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29"/>
          <p:cNvSpPr>
            <a:spLocks/>
          </p:cNvSpPr>
          <p:nvPr/>
        </p:nvSpPr>
        <p:spPr bwMode="auto">
          <a:xfrm>
            <a:off x="6692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Oval 30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084388" y="533400"/>
            <a:ext cx="69215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5146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3886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1910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4438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4918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5397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6781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7239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>
            <a:off x="7696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8153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861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84582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4724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5181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5638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6340" name="Text Box 21"/>
          <p:cNvSpPr txBox="1">
            <a:spLocks noChangeArrowheads="1"/>
          </p:cNvSpPr>
          <p:nvPr/>
        </p:nvSpPr>
        <p:spPr bwMode="auto">
          <a:xfrm>
            <a:off x="6096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6553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7010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6343" name="Text Box 24"/>
          <p:cNvSpPr txBox="1">
            <a:spLocks noChangeArrowheads="1"/>
          </p:cNvSpPr>
          <p:nvPr/>
        </p:nvSpPr>
        <p:spPr bwMode="auto">
          <a:xfrm>
            <a:off x="7467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6344" name="Text Box 25"/>
          <p:cNvSpPr txBox="1">
            <a:spLocks noChangeArrowheads="1"/>
          </p:cNvSpPr>
          <p:nvPr/>
        </p:nvSpPr>
        <p:spPr bwMode="auto">
          <a:xfrm>
            <a:off x="8001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6345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8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Oval 29"/>
          <p:cNvSpPr>
            <a:spLocks noChangeArrowheads="1"/>
          </p:cNvSpPr>
          <p:nvPr/>
        </p:nvSpPr>
        <p:spPr bwMode="auto">
          <a:xfrm>
            <a:off x="76962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6348" name="Oval 30"/>
          <p:cNvSpPr>
            <a:spLocks noChangeArrowheads="1"/>
          </p:cNvSpPr>
          <p:nvPr/>
        </p:nvSpPr>
        <p:spPr bwMode="auto">
          <a:xfrm>
            <a:off x="8153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1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362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7347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Line 27"/>
          <p:cNvSpPr>
            <a:spLocks noChangeShapeType="1"/>
          </p:cNvSpPr>
          <p:nvPr/>
        </p:nvSpPr>
        <p:spPr bwMode="auto">
          <a:xfrm>
            <a:off x="1524000" y="1066800"/>
            <a:ext cx="662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49" name="Group 30"/>
          <p:cNvGrpSpPr>
            <a:grpSpLocks/>
          </p:cNvGrpSpPr>
          <p:nvPr/>
        </p:nvGrpSpPr>
        <p:grpSpPr bwMode="auto">
          <a:xfrm>
            <a:off x="2895601" y="1524001"/>
            <a:ext cx="6410325" cy="542925"/>
            <a:chOff x="954" y="960"/>
            <a:chExt cx="4038" cy="342"/>
          </a:xfrm>
        </p:grpSpPr>
        <p:sp>
          <p:nvSpPr>
            <p:cNvPr id="57350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57353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7364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57365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57366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57367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57368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57369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57370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57371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7372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57373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3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E002-40B5-FB45-A5A2-6B5F1221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829"/>
            <a:ext cx="11559653" cy="105696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CD1D200F-D301-3E48-AE86-AD9A5D04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509" y="3748902"/>
            <a:ext cx="4588411" cy="23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mbroidered Pillow Cases">
            <a:extLst>
              <a:ext uri="{FF2B5EF4-FFF2-40B4-BE49-F238E27FC236}">
                <a16:creationId xmlns:a16="http://schemas.microsoft.com/office/drawing/2014/main" xmlns="" id="{8F8562CC-7406-AB41-9BA0-C96CFFB1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4509" y="1029671"/>
            <a:ext cx="4588411" cy="25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mbroidered Pillow Cases">
            <a:extLst>
              <a:ext uri="{FF2B5EF4-FFF2-40B4-BE49-F238E27FC236}">
                <a16:creationId xmlns:a16="http://schemas.microsoft.com/office/drawing/2014/main" xmlns="" id="{B73B9685-4A5B-AE4D-9933-12410748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6098" y="3748902"/>
            <a:ext cx="4588411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81AACDAC-4B44-AD43-8DF9-DB9E87C1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882" y="1029671"/>
            <a:ext cx="4588411" cy="25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8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8"/>
          <p:cNvSpPr>
            <a:spLocks noChangeArrowheads="1"/>
          </p:cNvSpPr>
          <p:nvPr/>
        </p:nvSpPr>
        <p:spPr bwMode="auto">
          <a:xfrm>
            <a:off x="2362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2895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4267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45720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4819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5299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5778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624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7620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8077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8534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899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88392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8385" name="Text Box 18"/>
          <p:cNvSpPr txBox="1">
            <a:spLocks noChangeArrowheads="1"/>
          </p:cNvSpPr>
          <p:nvPr/>
        </p:nvSpPr>
        <p:spPr bwMode="auto">
          <a:xfrm>
            <a:off x="5105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8387" name="Text Box 20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8389" name="Text Box 22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8382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8393" name="Line 26"/>
          <p:cNvSpPr>
            <a:spLocks noChangeShapeType="1"/>
          </p:cNvSpPr>
          <p:nvPr/>
        </p:nvSpPr>
        <p:spPr bwMode="auto">
          <a:xfrm>
            <a:off x="853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27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95" name="Group 28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5840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840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8396" name="Freeform 31"/>
          <p:cNvSpPr>
            <a:spLocks/>
          </p:cNvSpPr>
          <p:nvPr/>
        </p:nvSpPr>
        <p:spPr bwMode="auto">
          <a:xfrm>
            <a:off x="7019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Freeform 32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Oval 33"/>
          <p:cNvSpPr>
            <a:spLocks noChangeArrowheads="1"/>
          </p:cNvSpPr>
          <p:nvPr/>
        </p:nvSpPr>
        <p:spPr bwMode="auto">
          <a:xfrm>
            <a:off x="80549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8399" name="Freeform 34"/>
          <p:cNvSpPr>
            <a:spLocks/>
          </p:cNvSpPr>
          <p:nvPr/>
        </p:nvSpPr>
        <p:spPr bwMode="auto">
          <a:xfrm>
            <a:off x="3241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Oval 37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4"/>
          <p:cNvSpPr>
            <a:spLocks noChangeShapeType="1"/>
          </p:cNvSpPr>
          <p:nvPr/>
        </p:nvSpPr>
        <p:spPr bwMode="auto">
          <a:xfrm>
            <a:off x="2924176" y="19812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42957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6005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48482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>
            <a:off x="5327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9"/>
          <p:cNvSpPr>
            <a:spLocks noChangeShapeType="1"/>
          </p:cNvSpPr>
          <p:nvPr/>
        </p:nvSpPr>
        <p:spPr bwMode="auto">
          <a:xfrm>
            <a:off x="5807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73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2"/>
          <p:cNvSpPr>
            <a:spLocks noChangeShapeType="1"/>
          </p:cNvSpPr>
          <p:nvPr/>
        </p:nvSpPr>
        <p:spPr bwMode="auto">
          <a:xfrm>
            <a:off x="7191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Line 13"/>
          <p:cNvSpPr>
            <a:spLocks noChangeShapeType="1"/>
          </p:cNvSpPr>
          <p:nvPr/>
        </p:nvSpPr>
        <p:spPr bwMode="auto">
          <a:xfrm>
            <a:off x="76485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Line 14"/>
          <p:cNvSpPr>
            <a:spLocks noChangeShapeType="1"/>
          </p:cNvSpPr>
          <p:nvPr/>
        </p:nvSpPr>
        <p:spPr bwMode="auto">
          <a:xfrm>
            <a:off x="81057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85629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>
            <a:off x="9020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Text Box 17"/>
          <p:cNvSpPr txBox="1">
            <a:spLocks noChangeArrowheads="1"/>
          </p:cNvSpPr>
          <p:nvPr/>
        </p:nvSpPr>
        <p:spPr bwMode="auto">
          <a:xfrm>
            <a:off x="88677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9408" name="Text Box 18"/>
          <p:cNvSpPr txBox="1">
            <a:spLocks noChangeArrowheads="1"/>
          </p:cNvSpPr>
          <p:nvPr/>
        </p:nvSpPr>
        <p:spPr bwMode="auto">
          <a:xfrm>
            <a:off x="51339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9409" name="Text Box 19"/>
          <p:cNvSpPr txBox="1">
            <a:spLocks noChangeArrowheads="1"/>
          </p:cNvSpPr>
          <p:nvPr/>
        </p:nvSpPr>
        <p:spPr bwMode="auto">
          <a:xfrm>
            <a:off x="55911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9410" name="Text Box 20"/>
          <p:cNvSpPr txBox="1">
            <a:spLocks noChangeArrowheads="1"/>
          </p:cNvSpPr>
          <p:nvPr/>
        </p:nvSpPr>
        <p:spPr bwMode="auto">
          <a:xfrm>
            <a:off x="60483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9411" name="Text Box 21"/>
          <p:cNvSpPr txBox="1">
            <a:spLocks noChangeArrowheads="1"/>
          </p:cNvSpPr>
          <p:nvPr/>
        </p:nvSpPr>
        <p:spPr bwMode="auto">
          <a:xfrm>
            <a:off x="6505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9412" name="Text Box 22"/>
          <p:cNvSpPr txBox="1">
            <a:spLocks noChangeArrowheads="1"/>
          </p:cNvSpPr>
          <p:nvPr/>
        </p:nvSpPr>
        <p:spPr bwMode="auto">
          <a:xfrm>
            <a:off x="69627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9413" name="Text Box 23"/>
          <p:cNvSpPr txBox="1">
            <a:spLocks noChangeArrowheads="1"/>
          </p:cNvSpPr>
          <p:nvPr/>
        </p:nvSpPr>
        <p:spPr bwMode="auto">
          <a:xfrm>
            <a:off x="74199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9414" name="Text Box 24"/>
          <p:cNvSpPr txBox="1">
            <a:spLocks noChangeArrowheads="1"/>
          </p:cNvSpPr>
          <p:nvPr/>
        </p:nvSpPr>
        <p:spPr bwMode="auto">
          <a:xfrm>
            <a:off x="78771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9415" name="Text Box 25"/>
          <p:cNvSpPr txBox="1">
            <a:spLocks noChangeArrowheads="1"/>
          </p:cNvSpPr>
          <p:nvPr/>
        </p:nvSpPr>
        <p:spPr bwMode="auto">
          <a:xfrm>
            <a:off x="8410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9416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17" name="Group 27"/>
          <p:cNvGrpSpPr>
            <a:grpSpLocks/>
          </p:cNvGrpSpPr>
          <p:nvPr/>
        </p:nvGrpSpPr>
        <p:grpSpPr bwMode="auto">
          <a:xfrm rot="3647323">
            <a:off x="7011988" y="3221038"/>
            <a:ext cx="2819400" cy="339725"/>
            <a:chOff x="1776" y="3072"/>
            <a:chExt cx="1776" cy="214"/>
          </a:xfrm>
        </p:grpSpPr>
        <p:sp>
          <p:nvSpPr>
            <p:cNvPr id="59452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9453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9418" name="Freeform 30"/>
          <p:cNvSpPr>
            <a:spLocks/>
          </p:cNvSpPr>
          <p:nvPr/>
        </p:nvSpPr>
        <p:spPr bwMode="auto">
          <a:xfrm>
            <a:off x="3238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Oval 31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9420" name="Oval 32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59421" name="Group 34"/>
          <p:cNvGrpSpPr>
            <a:grpSpLocks/>
          </p:cNvGrpSpPr>
          <p:nvPr/>
        </p:nvGrpSpPr>
        <p:grpSpPr bwMode="auto">
          <a:xfrm>
            <a:off x="2362200" y="533400"/>
            <a:ext cx="7162800" cy="4800600"/>
            <a:chOff x="528" y="336"/>
            <a:chExt cx="4512" cy="3024"/>
          </a:xfrm>
        </p:grpSpPr>
        <p:sp>
          <p:nvSpPr>
            <p:cNvPr id="59422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9423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59426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9437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59438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59439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59440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59441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59442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59443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59444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9445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46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59450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3600" b="1">
                  <a:solidFill>
                    <a:srgbClr val="000099"/>
                  </a:solidFill>
                </a:endParaRPr>
              </a:p>
            </p:txBody>
          </p:sp>
          <p:sp>
            <p:nvSpPr>
              <p:cNvPr id="59451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3600" b="1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9447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59449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28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3"/>
          <p:cNvSpPr>
            <a:spLocks noChangeArrowheads="1"/>
          </p:cNvSpPr>
          <p:nvPr/>
        </p:nvSpPr>
        <p:spPr bwMode="auto">
          <a:xfrm>
            <a:off x="2362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2917826" y="19812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42894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59422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4841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5321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>
            <a:off x="58007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>
            <a:off x="62706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1"/>
          <p:cNvSpPr>
            <a:spLocks noChangeShapeType="1"/>
          </p:cNvSpPr>
          <p:nvPr/>
        </p:nvSpPr>
        <p:spPr bwMode="auto">
          <a:xfrm>
            <a:off x="6727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7185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>
            <a:off x="76422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>
            <a:off x="80994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85566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9013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886142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51276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>
            <a:off x="55848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0435" name="Text Box 20"/>
          <p:cNvSpPr txBox="1">
            <a:spLocks noChangeArrowheads="1"/>
          </p:cNvSpPr>
          <p:nvPr/>
        </p:nvSpPr>
        <p:spPr bwMode="auto">
          <a:xfrm>
            <a:off x="60420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0436" name="Text Box 21"/>
          <p:cNvSpPr txBox="1">
            <a:spLocks noChangeArrowheads="1"/>
          </p:cNvSpPr>
          <p:nvPr/>
        </p:nvSpPr>
        <p:spPr bwMode="auto">
          <a:xfrm>
            <a:off x="64992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0437" name="Text Box 22"/>
          <p:cNvSpPr txBox="1">
            <a:spLocks noChangeArrowheads="1"/>
          </p:cNvSpPr>
          <p:nvPr/>
        </p:nvSpPr>
        <p:spPr bwMode="auto">
          <a:xfrm>
            <a:off x="69564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0438" name="Text Box 23"/>
          <p:cNvSpPr txBox="1">
            <a:spLocks noChangeArrowheads="1"/>
          </p:cNvSpPr>
          <p:nvPr/>
        </p:nvSpPr>
        <p:spPr bwMode="auto">
          <a:xfrm>
            <a:off x="74136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0439" name="Text Box 24"/>
          <p:cNvSpPr txBox="1">
            <a:spLocks noChangeArrowheads="1"/>
          </p:cNvSpPr>
          <p:nvPr/>
        </p:nvSpPr>
        <p:spPr bwMode="auto">
          <a:xfrm>
            <a:off x="78708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84042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0441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AutoShape 28"/>
          <p:cNvSpPr>
            <a:spLocks noChangeArrowheads="1"/>
          </p:cNvSpPr>
          <p:nvPr/>
        </p:nvSpPr>
        <p:spPr bwMode="auto">
          <a:xfrm rot="-3657521">
            <a:off x="9323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3" name="Oval 29"/>
          <p:cNvSpPr>
            <a:spLocks noChangeArrowheads="1"/>
          </p:cNvSpPr>
          <p:nvPr/>
        </p:nvSpPr>
        <p:spPr bwMode="auto">
          <a:xfrm rot="1742479">
            <a:off x="10175875" y="3203576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4" name="Freeform 30"/>
          <p:cNvSpPr>
            <a:spLocks/>
          </p:cNvSpPr>
          <p:nvPr/>
        </p:nvSpPr>
        <p:spPr bwMode="auto">
          <a:xfrm>
            <a:off x="4457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Oval 31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6" name="Oval 32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3"/>
          <p:cNvSpPr>
            <a:spLocks noChangeArrowheads="1"/>
          </p:cNvSpPr>
          <p:nvPr/>
        </p:nvSpPr>
        <p:spPr bwMode="auto">
          <a:xfrm>
            <a:off x="2362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2959100" y="19812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43307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6355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48831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>
            <a:off x="53625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5842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>
            <a:off x="6311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6769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722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>
            <a:off x="76835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>
            <a:off x="81407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85979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9055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89027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1689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1458" name="Text Box 19"/>
          <p:cNvSpPr txBox="1">
            <a:spLocks noChangeArrowheads="1"/>
          </p:cNvSpPr>
          <p:nvPr/>
        </p:nvSpPr>
        <p:spPr bwMode="auto">
          <a:xfrm>
            <a:off x="56261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60833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1460" name="Text Box 21"/>
          <p:cNvSpPr txBox="1">
            <a:spLocks noChangeArrowheads="1"/>
          </p:cNvSpPr>
          <p:nvPr/>
        </p:nvSpPr>
        <p:spPr bwMode="auto">
          <a:xfrm>
            <a:off x="65405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1461" name="Text Box 22"/>
          <p:cNvSpPr txBox="1">
            <a:spLocks noChangeArrowheads="1"/>
          </p:cNvSpPr>
          <p:nvPr/>
        </p:nvSpPr>
        <p:spPr bwMode="auto">
          <a:xfrm>
            <a:off x="69977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1462" name="Text Box 23"/>
          <p:cNvSpPr txBox="1">
            <a:spLocks noChangeArrowheads="1"/>
          </p:cNvSpPr>
          <p:nvPr/>
        </p:nvSpPr>
        <p:spPr bwMode="auto">
          <a:xfrm>
            <a:off x="74549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1463" name="Text Box 24"/>
          <p:cNvSpPr txBox="1">
            <a:spLocks noChangeArrowheads="1"/>
          </p:cNvSpPr>
          <p:nvPr/>
        </p:nvSpPr>
        <p:spPr bwMode="auto">
          <a:xfrm>
            <a:off x="79121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84455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1465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66" name="Group 27"/>
          <p:cNvGrpSpPr>
            <a:grpSpLocks/>
          </p:cNvGrpSpPr>
          <p:nvPr/>
        </p:nvGrpSpPr>
        <p:grpSpPr bwMode="auto">
          <a:xfrm rot="-438555">
            <a:off x="8153400" y="2057401"/>
            <a:ext cx="2819400" cy="339725"/>
            <a:chOff x="1776" y="3072"/>
            <a:chExt cx="1776" cy="214"/>
          </a:xfrm>
        </p:grpSpPr>
        <p:sp>
          <p:nvSpPr>
            <p:cNvPr id="61470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1471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1467" name="Freeform 30"/>
          <p:cNvSpPr>
            <a:spLocks/>
          </p:cNvSpPr>
          <p:nvPr/>
        </p:nvSpPr>
        <p:spPr bwMode="auto">
          <a:xfrm>
            <a:off x="5321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Oval 31"/>
          <p:cNvSpPr>
            <a:spLocks noChangeArrowheads="1"/>
          </p:cNvSpPr>
          <p:nvPr/>
        </p:nvSpPr>
        <p:spPr bwMode="auto">
          <a:xfrm>
            <a:off x="815340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469" name="Oval 32"/>
          <p:cNvSpPr>
            <a:spLocks noChangeArrowheads="1"/>
          </p:cNvSpPr>
          <p:nvPr/>
        </p:nvSpPr>
        <p:spPr bwMode="auto">
          <a:xfrm>
            <a:off x="8534400" y="1905001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546351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67" name="Line 8"/>
          <p:cNvSpPr>
            <a:spLocks noChangeShapeType="1"/>
          </p:cNvSpPr>
          <p:nvPr/>
        </p:nvSpPr>
        <p:spPr bwMode="auto">
          <a:xfrm>
            <a:off x="4318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 Box 9"/>
          <p:cNvSpPr txBox="1">
            <a:spLocks noChangeArrowheads="1"/>
          </p:cNvSpPr>
          <p:nvPr/>
        </p:nvSpPr>
        <p:spPr bwMode="auto">
          <a:xfrm>
            <a:off x="4622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2469" name="Line 10"/>
          <p:cNvSpPr>
            <a:spLocks noChangeShapeType="1"/>
          </p:cNvSpPr>
          <p:nvPr/>
        </p:nvSpPr>
        <p:spPr bwMode="auto">
          <a:xfrm>
            <a:off x="4870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Line 11"/>
          <p:cNvSpPr>
            <a:spLocks noChangeShapeType="1"/>
          </p:cNvSpPr>
          <p:nvPr/>
        </p:nvSpPr>
        <p:spPr bwMode="auto">
          <a:xfrm>
            <a:off x="5349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12"/>
          <p:cNvSpPr>
            <a:spLocks noChangeShapeType="1"/>
          </p:cNvSpPr>
          <p:nvPr/>
        </p:nvSpPr>
        <p:spPr bwMode="auto">
          <a:xfrm>
            <a:off x="5829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13"/>
          <p:cNvSpPr>
            <a:spLocks noChangeShapeType="1"/>
          </p:cNvSpPr>
          <p:nvPr/>
        </p:nvSpPr>
        <p:spPr bwMode="auto">
          <a:xfrm>
            <a:off x="6299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14"/>
          <p:cNvSpPr>
            <a:spLocks noChangeShapeType="1"/>
          </p:cNvSpPr>
          <p:nvPr/>
        </p:nvSpPr>
        <p:spPr bwMode="auto">
          <a:xfrm>
            <a:off x="675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Line 15"/>
          <p:cNvSpPr>
            <a:spLocks noChangeShapeType="1"/>
          </p:cNvSpPr>
          <p:nvPr/>
        </p:nvSpPr>
        <p:spPr bwMode="auto">
          <a:xfrm>
            <a:off x="721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16"/>
          <p:cNvSpPr>
            <a:spLocks noChangeShapeType="1"/>
          </p:cNvSpPr>
          <p:nvPr/>
        </p:nvSpPr>
        <p:spPr bwMode="auto">
          <a:xfrm>
            <a:off x="7670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Line 17"/>
          <p:cNvSpPr>
            <a:spLocks noChangeShapeType="1"/>
          </p:cNvSpPr>
          <p:nvPr/>
        </p:nvSpPr>
        <p:spPr bwMode="auto">
          <a:xfrm>
            <a:off x="8128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Line 18"/>
          <p:cNvSpPr>
            <a:spLocks noChangeShapeType="1"/>
          </p:cNvSpPr>
          <p:nvPr/>
        </p:nvSpPr>
        <p:spPr bwMode="auto">
          <a:xfrm>
            <a:off x="8585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Line 19"/>
          <p:cNvSpPr>
            <a:spLocks noChangeShapeType="1"/>
          </p:cNvSpPr>
          <p:nvPr/>
        </p:nvSpPr>
        <p:spPr bwMode="auto">
          <a:xfrm>
            <a:off x="904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Text Box 20"/>
          <p:cNvSpPr txBox="1">
            <a:spLocks noChangeArrowheads="1"/>
          </p:cNvSpPr>
          <p:nvPr/>
        </p:nvSpPr>
        <p:spPr bwMode="auto">
          <a:xfrm>
            <a:off x="8890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2480" name="Text Box 21"/>
          <p:cNvSpPr txBox="1">
            <a:spLocks noChangeArrowheads="1"/>
          </p:cNvSpPr>
          <p:nvPr/>
        </p:nvSpPr>
        <p:spPr bwMode="auto">
          <a:xfrm>
            <a:off x="5156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5613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6070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6527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6985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7442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7899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8432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2488" name="Line 29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9" name="Line 30"/>
          <p:cNvSpPr>
            <a:spLocks noChangeShapeType="1"/>
          </p:cNvSpPr>
          <p:nvPr/>
        </p:nvSpPr>
        <p:spPr bwMode="auto">
          <a:xfrm>
            <a:off x="8153400" y="1981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Line 31"/>
          <p:cNvSpPr>
            <a:spLocks noChangeShapeType="1"/>
          </p:cNvSpPr>
          <p:nvPr/>
        </p:nvSpPr>
        <p:spPr bwMode="auto">
          <a:xfrm>
            <a:off x="7391401" y="1905001"/>
            <a:ext cx="295275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1" name="Freeform 32"/>
          <p:cNvSpPr>
            <a:spLocks/>
          </p:cNvSpPr>
          <p:nvPr/>
        </p:nvSpPr>
        <p:spPr bwMode="auto">
          <a:xfrm>
            <a:off x="4648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2" name="Oval 33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3" name="Oval 34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4" name="AutoShape 3"/>
          <p:cNvSpPr>
            <a:spLocks noChangeArrowheads="1"/>
          </p:cNvSpPr>
          <p:nvPr/>
        </p:nvSpPr>
        <p:spPr bwMode="auto">
          <a:xfrm rot="-5066433">
            <a:off x="8628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5" name="Oval 4"/>
          <p:cNvSpPr>
            <a:spLocks noChangeArrowheads="1"/>
          </p:cNvSpPr>
          <p:nvPr/>
        </p:nvSpPr>
        <p:spPr bwMode="auto">
          <a:xfrm rot="333567">
            <a:off x="9621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6" name="Rectangle 35"/>
          <p:cNvSpPr>
            <a:spLocks noChangeArrowheads="1"/>
          </p:cNvSpPr>
          <p:nvPr/>
        </p:nvSpPr>
        <p:spPr bwMode="auto">
          <a:xfrm>
            <a:off x="7673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7" name="Line 7"/>
          <p:cNvSpPr>
            <a:spLocks noChangeShapeType="1"/>
          </p:cNvSpPr>
          <p:nvPr/>
        </p:nvSpPr>
        <p:spPr bwMode="auto">
          <a:xfrm>
            <a:off x="2946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546351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2946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4318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4622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870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5349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5829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6299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675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Line 12"/>
          <p:cNvSpPr>
            <a:spLocks noChangeShapeType="1"/>
          </p:cNvSpPr>
          <p:nvPr/>
        </p:nvSpPr>
        <p:spPr bwMode="auto">
          <a:xfrm>
            <a:off x="721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7670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8128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>
            <a:off x="8585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>
            <a:off x="904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8890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5156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5613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3507" name="Text Box 20"/>
          <p:cNvSpPr txBox="1">
            <a:spLocks noChangeArrowheads="1"/>
          </p:cNvSpPr>
          <p:nvPr/>
        </p:nvSpPr>
        <p:spPr bwMode="auto">
          <a:xfrm>
            <a:off x="6070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3508" name="Text Box 21"/>
          <p:cNvSpPr txBox="1">
            <a:spLocks noChangeArrowheads="1"/>
          </p:cNvSpPr>
          <p:nvPr/>
        </p:nvSpPr>
        <p:spPr bwMode="auto">
          <a:xfrm>
            <a:off x="6527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6985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7442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7899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8432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3513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514" name="Group 27"/>
          <p:cNvGrpSpPr>
            <a:grpSpLocks/>
          </p:cNvGrpSpPr>
          <p:nvPr/>
        </p:nvGrpSpPr>
        <p:grpSpPr bwMode="auto">
          <a:xfrm rot="-371461">
            <a:off x="4876800" y="1739901"/>
            <a:ext cx="2819400" cy="339725"/>
            <a:chOff x="1776" y="3072"/>
            <a:chExt cx="1776" cy="214"/>
          </a:xfrm>
        </p:grpSpPr>
        <p:sp>
          <p:nvSpPr>
            <p:cNvPr id="6351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3519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3515" name="Freeform 30"/>
          <p:cNvSpPr>
            <a:spLocks/>
          </p:cNvSpPr>
          <p:nvPr/>
        </p:nvSpPr>
        <p:spPr bwMode="auto">
          <a:xfrm>
            <a:off x="3454400" y="914400"/>
            <a:ext cx="4775200" cy="40386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Oval 31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517" name="Oval 32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568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2946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4318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4622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>
            <a:off x="4870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5349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5829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>
            <a:off x="6299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675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721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7670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8128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8585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7" name="Line 16"/>
          <p:cNvSpPr>
            <a:spLocks noChangeShapeType="1"/>
          </p:cNvSpPr>
          <p:nvPr/>
        </p:nvSpPr>
        <p:spPr bwMode="auto">
          <a:xfrm>
            <a:off x="904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8890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4529" name="Text Box 18"/>
          <p:cNvSpPr txBox="1">
            <a:spLocks noChangeArrowheads="1"/>
          </p:cNvSpPr>
          <p:nvPr/>
        </p:nvSpPr>
        <p:spPr bwMode="auto">
          <a:xfrm>
            <a:off x="5156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4530" name="Text Box 19"/>
          <p:cNvSpPr txBox="1">
            <a:spLocks noChangeArrowheads="1"/>
          </p:cNvSpPr>
          <p:nvPr/>
        </p:nvSpPr>
        <p:spPr bwMode="auto">
          <a:xfrm>
            <a:off x="5613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6070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6527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6985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4534" name="Text Box 23"/>
          <p:cNvSpPr txBox="1">
            <a:spLocks noChangeArrowheads="1"/>
          </p:cNvSpPr>
          <p:nvPr/>
        </p:nvSpPr>
        <p:spPr bwMode="auto">
          <a:xfrm>
            <a:off x="7442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4535" name="Text Box 24"/>
          <p:cNvSpPr txBox="1">
            <a:spLocks noChangeArrowheads="1"/>
          </p:cNvSpPr>
          <p:nvPr/>
        </p:nvSpPr>
        <p:spPr bwMode="auto">
          <a:xfrm>
            <a:off x="7899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4536" name="Text Box 25"/>
          <p:cNvSpPr txBox="1">
            <a:spLocks noChangeArrowheads="1"/>
          </p:cNvSpPr>
          <p:nvPr/>
        </p:nvSpPr>
        <p:spPr bwMode="auto">
          <a:xfrm>
            <a:off x="8432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4538" name="Group 27"/>
          <p:cNvGrpSpPr>
            <a:grpSpLocks/>
          </p:cNvGrpSpPr>
          <p:nvPr/>
        </p:nvGrpSpPr>
        <p:grpSpPr bwMode="auto">
          <a:xfrm rot="-371461">
            <a:off x="3733800" y="1600201"/>
            <a:ext cx="2819400" cy="339725"/>
            <a:chOff x="1776" y="3072"/>
            <a:chExt cx="1776" cy="214"/>
          </a:xfrm>
        </p:grpSpPr>
        <p:sp>
          <p:nvSpPr>
            <p:cNvPr id="64544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4545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4539" name="Freeform 30"/>
          <p:cNvSpPr>
            <a:spLocks/>
          </p:cNvSpPr>
          <p:nvPr/>
        </p:nvSpPr>
        <p:spPr bwMode="auto">
          <a:xfrm>
            <a:off x="4292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Line 31"/>
          <p:cNvSpPr>
            <a:spLocks noChangeShapeType="1"/>
          </p:cNvSpPr>
          <p:nvPr/>
        </p:nvSpPr>
        <p:spPr bwMode="auto">
          <a:xfrm>
            <a:off x="6477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Oval 32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542" name="Freeform 33"/>
          <p:cNvSpPr>
            <a:spLocks/>
          </p:cNvSpPr>
          <p:nvPr/>
        </p:nvSpPr>
        <p:spPr bwMode="auto">
          <a:xfrm>
            <a:off x="6443664" y="1785939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Oval 34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5"/>
          <p:cNvSpPr>
            <a:spLocks noChangeArrowheads="1"/>
          </p:cNvSpPr>
          <p:nvPr/>
        </p:nvSpPr>
        <p:spPr bwMode="auto">
          <a:xfrm>
            <a:off x="2568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>
            <a:off x="2946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4318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4622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5542" name="Line 7"/>
          <p:cNvSpPr>
            <a:spLocks noChangeShapeType="1"/>
          </p:cNvSpPr>
          <p:nvPr/>
        </p:nvSpPr>
        <p:spPr bwMode="auto">
          <a:xfrm>
            <a:off x="4870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>
            <a:off x="5349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>
            <a:off x="5829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>
            <a:off x="6299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675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721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7670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>
            <a:off x="8128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>
            <a:off x="8585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>
            <a:off x="904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8890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5156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5613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6070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6527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6985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5558" name="Text Box 23"/>
          <p:cNvSpPr txBox="1">
            <a:spLocks noChangeArrowheads="1"/>
          </p:cNvSpPr>
          <p:nvPr/>
        </p:nvSpPr>
        <p:spPr bwMode="auto">
          <a:xfrm>
            <a:off x="7442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5559" name="Text Box 24"/>
          <p:cNvSpPr txBox="1">
            <a:spLocks noChangeArrowheads="1"/>
          </p:cNvSpPr>
          <p:nvPr/>
        </p:nvSpPr>
        <p:spPr bwMode="auto">
          <a:xfrm>
            <a:off x="7899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8432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5561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562" name="Group 27"/>
          <p:cNvGrpSpPr>
            <a:grpSpLocks/>
          </p:cNvGrpSpPr>
          <p:nvPr/>
        </p:nvGrpSpPr>
        <p:grpSpPr bwMode="auto">
          <a:xfrm rot="-371461">
            <a:off x="1524000" y="1295401"/>
            <a:ext cx="2819400" cy="339725"/>
            <a:chOff x="1776" y="3072"/>
            <a:chExt cx="1776" cy="214"/>
          </a:xfrm>
        </p:grpSpPr>
        <p:sp>
          <p:nvSpPr>
            <p:cNvPr id="6556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5569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191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Freeform 31"/>
          <p:cNvSpPr>
            <a:spLocks/>
          </p:cNvSpPr>
          <p:nvPr/>
        </p:nvSpPr>
        <p:spPr bwMode="auto">
          <a:xfrm>
            <a:off x="4749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Oval 32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566" name="Freeform 33"/>
          <p:cNvSpPr>
            <a:spLocks/>
          </p:cNvSpPr>
          <p:nvPr/>
        </p:nvSpPr>
        <p:spPr bwMode="auto">
          <a:xfrm>
            <a:off x="4202114" y="1458914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Oval 34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7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1"/>
          <p:cNvSpPr>
            <a:spLocks noChangeArrowheads="1"/>
          </p:cNvSpPr>
          <p:nvPr/>
        </p:nvSpPr>
        <p:spPr bwMode="auto">
          <a:xfrm>
            <a:off x="2568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946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4318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46228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4870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>
            <a:off x="5349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>
            <a:off x="5829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>
            <a:off x="6299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675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>
            <a:off x="721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7670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4"/>
          <p:cNvSpPr>
            <a:spLocks noChangeShapeType="1"/>
          </p:cNvSpPr>
          <p:nvPr/>
        </p:nvSpPr>
        <p:spPr bwMode="auto">
          <a:xfrm>
            <a:off x="8128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>
            <a:off x="8585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6"/>
          <p:cNvSpPr>
            <a:spLocks noChangeShapeType="1"/>
          </p:cNvSpPr>
          <p:nvPr/>
        </p:nvSpPr>
        <p:spPr bwMode="auto">
          <a:xfrm>
            <a:off x="904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88900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5156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5613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6579" name="Text Box 20"/>
          <p:cNvSpPr txBox="1">
            <a:spLocks noChangeArrowheads="1"/>
          </p:cNvSpPr>
          <p:nvPr/>
        </p:nvSpPr>
        <p:spPr bwMode="auto">
          <a:xfrm>
            <a:off x="6070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6580" name="Text Box 21"/>
          <p:cNvSpPr txBox="1">
            <a:spLocks noChangeArrowheads="1"/>
          </p:cNvSpPr>
          <p:nvPr/>
        </p:nvSpPr>
        <p:spPr bwMode="auto">
          <a:xfrm>
            <a:off x="6527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6581" name="Text Box 22"/>
          <p:cNvSpPr txBox="1">
            <a:spLocks noChangeArrowheads="1"/>
          </p:cNvSpPr>
          <p:nvPr/>
        </p:nvSpPr>
        <p:spPr bwMode="auto">
          <a:xfrm>
            <a:off x="6985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6582" name="Text Box 23"/>
          <p:cNvSpPr txBox="1">
            <a:spLocks noChangeArrowheads="1"/>
          </p:cNvSpPr>
          <p:nvPr/>
        </p:nvSpPr>
        <p:spPr bwMode="auto">
          <a:xfrm>
            <a:off x="7442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6583" name="Text Box 24"/>
          <p:cNvSpPr txBox="1">
            <a:spLocks noChangeArrowheads="1"/>
          </p:cNvSpPr>
          <p:nvPr/>
        </p:nvSpPr>
        <p:spPr bwMode="auto">
          <a:xfrm>
            <a:off x="7899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6584" name="Text Box 25"/>
          <p:cNvSpPr txBox="1">
            <a:spLocks noChangeArrowheads="1"/>
          </p:cNvSpPr>
          <p:nvPr/>
        </p:nvSpPr>
        <p:spPr bwMode="auto">
          <a:xfrm>
            <a:off x="8432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6585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Line 27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Freeform 28"/>
          <p:cNvSpPr>
            <a:spLocks/>
          </p:cNvSpPr>
          <p:nvPr/>
        </p:nvSpPr>
        <p:spPr bwMode="auto">
          <a:xfrm>
            <a:off x="5842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Oval 29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589" name="Oval 30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68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2924176" y="19812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42957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46005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>
            <a:off x="48482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>
            <a:off x="5327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5807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673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7191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>
            <a:off x="76485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14"/>
          <p:cNvSpPr>
            <a:spLocks noChangeShapeType="1"/>
          </p:cNvSpPr>
          <p:nvPr/>
        </p:nvSpPr>
        <p:spPr bwMode="auto">
          <a:xfrm>
            <a:off x="81057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Line 15"/>
          <p:cNvSpPr>
            <a:spLocks noChangeShapeType="1"/>
          </p:cNvSpPr>
          <p:nvPr/>
        </p:nvSpPr>
        <p:spPr bwMode="auto">
          <a:xfrm>
            <a:off x="85629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6"/>
          <p:cNvSpPr>
            <a:spLocks noChangeShapeType="1"/>
          </p:cNvSpPr>
          <p:nvPr/>
        </p:nvSpPr>
        <p:spPr bwMode="auto">
          <a:xfrm>
            <a:off x="9020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88677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7601" name="Text Box 18"/>
          <p:cNvSpPr txBox="1">
            <a:spLocks noChangeArrowheads="1"/>
          </p:cNvSpPr>
          <p:nvPr/>
        </p:nvSpPr>
        <p:spPr bwMode="auto">
          <a:xfrm>
            <a:off x="51339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>
            <a:off x="55911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7603" name="Text Box 20"/>
          <p:cNvSpPr txBox="1">
            <a:spLocks noChangeArrowheads="1"/>
          </p:cNvSpPr>
          <p:nvPr/>
        </p:nvSpPr>
        <p:spPr bwMode="auto">
          <a:xfrm>
            <a:off x="60483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7604" name="Text Box 21"/>
          <p:cNvSpPr txBox="1">
            <a:spLocks noChangeArrowheads="1"/>
          </p:cNvSpPr>
          <p:nvPr/>
        </p:nvSpPr>
        <p:spPr bwMode="auto">
          <a:xfrm>
            <a:off x="6505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7605" name="Text Box 22"/>
          <p:cNvSpPr txBox="1">
            <a:spLocks noChangeArrowheads="1"/>
          </p:cNvSpPr>
          <p:nvPr/>
        </p:nvSpPr>
        <p:spPr bwMode="auto">
          <a:xfrm>
            <a:off x="69627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7606" name="Text Box 23"/>
          <p:cNvSpPr txBox="1">
            <a:spLocks noChangeArrowheads="1"/>
          </p:cNvSpPr>
          <p:nvPr/>
        </p:nvSpPr>
        <p:spPr bwMode="auto">
          <a:xfrm>
            <a:off x="74199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7607" name="Text Box 24"/>
          <p:cNvSpPr txBox="1">
            <a:spLocks noChangeArrowheads="1"/>
          </p:cNvSpPr>
          <p:nvPr/>
        </p:nvSpPr>
        <p:spPr bwMode="auto">
          <a:xfrm>
            <a:off x="78771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7608" name="Text Box 25"/>
          <p:cNvSpPr txBox="1">
            <a:spLocks noChangeArrowheads="1"/>
          </p:cNvSpPr>
          <p:nvPr/>
        </p:nvSpPr>
        <p:spPr bwMode="auto">
          <a:xfrm>
            <a:off x="8410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7609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0" name="Line 27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1" name="Freeform 28"/>
          <p:cNvSpPr>
            <a:spLocks/>
          </p:cNvSpPr>
          <p:nvPr/>
        </p:nvSpPr>
        <p:spPr bwMode="auto">
          <a:xfrm>
            <a:off x="6692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2" name="Oval 29"/>
          <p:cNvSpPr>
            <a:spLocks noChangeArrowheads="1"/>
          </p:cNvSpPr>
          <p:nvPr/>
        </p:nvSpPr>
        <p:spPr bwMode="auto">
          <a:xfrm>
            <a:off x="81438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613" name="Oval 30"/>
          <p:cNvSpPr>
            <a:spLocks noChangeArrowheads="1"/>
          </p:cNvSpPr>
          <p:nvPr/>
        </p:nvSpPr>
        <p:spPr bwMode="auto">
          <a:xfrm>
            <a:off x="85344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0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4D929-65F7-6D4C-B2F6-1865164C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258" y="1825625"/>
            <a:ext cx="912993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3"/>
          <p:cNvSpPr>
            <a:spLocks noChangeArrowheads="1"/>
          </p:cNvSpPr>
          <p:nvPr/>
        </p:nvSpPr>
        <p:spPr bwMode="auto">
          <a:xfrm>
            <a:off x="2568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11" name="Line 26"/>
          <p:cNvSpPr>
            <a:spLocks noChangeShapeType="1"/>
          </p:cNvSpPr>
          <p:nvPr/>
        </p:nvSpPr>
        <p:spPr bwMode="auto">
          <a:xfrm flipH="1">
            <a:off x="2590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2" name="Line 27"/>
          <p:cNvSpPr>
            <a:spLocks noChangeShapeType="1"/>
          </p:cNvSpPr>
          <p:nvPr/>
        </p:nvSpPr>
        <p:spPr bwMode="auto">
          <a:xfrm>
            <a:off x="15240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 flipV="1">
            <a:off x="2971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4322763" y="189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629150" y="1524001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8616" name="Line 7"/>
          <p:cNvSpPr>
            <a:spLocks noChangeShapeType="1"/>
          </p:cNvSpPr>
          <p:nvPr/>
        </p:nvSpPr>
        <p:spPr bwMode="auto">
          <a:xfrm>
            <a:off x="4876800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5357813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9"/>
          <p:cNvSpPr>
            <a:spLocks noChangeShapeType="1"/>
          </p:cNvSpPr>
          <p:nvPr/>
        </p:nvSpPr>
        <p:spPr bwMode="auto">
          <a:xfrm>
            <a:off x="5838825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6310313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>
            <a:off x="6769100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2"/>
          <p:cNvSpPr>
            <a:spLocks noChangeShapeType="1"/>
          </p:cNvSpPr>
          <p:nvPr/>
        </p:nvSpPr>
        <p:spPr bwMode="auto">
          <a:xfrm>
            <a:off x="7227888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7686675" y="18113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8145463" y="1809751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4" name="Line 15"/>
          <p:cNvSpPr>
            <a:spLocks noChangeShapeType="1"/>
          </p:cNvSpPr>
          <p:nvPr/>
        </p:nvSpPr>
        <p:spPr bwMode="auto">
          <a:xfrm>
            <a:off x="8604250" y="1803401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>
            <a:off x="9063038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8910638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5164138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29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8629" name="Text Box 20"/>
          <p:cNvSpPr txBox="1">
            <a:spLocks noChangeArrowheads="1"/>
          </p:cNvSpPr>
          <p:nvPr/>
        </p:nvSpPr>
        <p:spPr bwMode="auto">
          <a:xfrm>
            <a:off x="6081713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8630" name="Text Box 21"/>
          <p:cNvSpPr txBox="1">
            <a:spLocks noChangeArrowheads="1"/>
          </p:cNvSpPr>
          <p:nvPr/>
        </p:nvSpPr>
        <p:spPr bwMode="auto">
          <a:xfrm>
            <a:off x="65405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6999288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8632" name="Text Box 23"/>
          <p:cNvSpPr txBox="1">
            <a:spLocks noChangeArrowheads="1"/>
          </p:cNvSpPr>
          <p:nvPr/>
        </p:nvSpPr>
        <p:spPr bwMode="auto">
          <a:xfrm>
            <a:off x="7458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8633" name="Text Box 24"/>
          <p:cNvSpPr txBox="1">
            <a:spLocks noChangeArrowheads="1"/>
          </p:cNvSpPr>
          <p:nvPr/>
        </p:nvSpPr>
        <p:spPr bwMode="auto">
          <a:xfrm>
            <a:off x="7916863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8634" name="Text Box 25"/>
          <p:cNvSpPr txBox="1">
            <a:spLocks noChangeArrowheads="1"/>
          </p:cNvSpPr>
          <p:nvPr/>
        </p:nvSpPr>
        <p:spPr bwMode="auto">
          <a:xfrm>
            <a:off x="84518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8635" name="Oval 28"/>
          <p:cNvSpPr>
            <a:spLocks noChangeArrowheads="1"/>
          </p:cNvSpPr>
          <p:nvPr/>
        </p:nvSpPr>
        <p:spPr bwMode="auto">
          <a:xfrm>
            <a:off x="7635875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36" name="Oval 29"/>
          <p:cNvSpPr>
            <a:spLocks noChangeArrowheads="1"/>
          </p:cNvSpPr>
          <p:nvPr/>
        </p:nvSpPr>
        <p:spPr bwMode="auto">
          <a:xfrm>
            <a:off x="8094664" y="1898650"/>
            <a:ext cx="560387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37" name="Oval 30"/>
          <p:cNvSpPr>
            <a:spLocks noChangeArrowheads="1"/>
          </p:cNvSpPr>
          <p:nvPr/>
        </p:nvSpPr>
        <p:spPr bwMode="auto">
          <a:xfrm>
            <a:off x="8553450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 flipH="1">
            <a:off x="309245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 flipV="1">
            <a:off x="347345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824413" y="189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5130800" y="1524001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5378450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>
            <a:off x="5859463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6340475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6811963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7270750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>
            <a:off x="7729538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Line 14"/>
          <p:cNvSpPr>
            <a:spLocks noChangeShapeType="1"/>
          </p:cNvSpPr>
          <p:nvPr/>
        </p:nvSpPr>
        <p:spPr bwMode="auto">
          <a:xfrm>
            <a:off x="8188325" y="18113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5"/>
          <p:cNvSpPr>
            <a:spLocks noChangeShapeType="1"/>
          </p:cNvSpPr>
          <p:nvPr/>
        </p:nvSpPr>
        <p:spPr bwMode="auto">
          <a:xfrm>
            <a:off x="8647113" y="1809751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>
            <a:off x="9105900" y="1803401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7"/>
          <p:cNvSpPr>
            <a:spLocks noChangeShapeType="1"/>
          </p:cNvSpPr>
          <p:nvPr/>
        </p:nvSpPr>
        <p:spPr bwMode="auto">
          <a:xfrm>
            <a:off x="9564688" y="1824039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Text Box 18"/>
          <p:cNvSpPr txBox="1">
            <a:spLocks noChangeArrowheads="1"/>
          </p:cNvSpPr>
          <p:nvPr/>
        </p:nvSpPr>
        <p:spPr bwMode="auto">
          <a:xfrm>
            <a:off x="9412288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9650" name="Text Box 19"/>
          <p:cNvSpPr txBox="1">
            <a:spLocks noChangeArrowheads="1"/>
          </p:cNvSpPr>
          <p:nvPr/>
        </p:nvSpPr>
        <p:spPr bwMode="auto">
          <a:xfrm>
            <a:off x="5665788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9651" name="Text Box 20"/>
          <p:cNvSpPr txBox="1">
            <a:spLocks noChangeArrowheads="1"/>
          </p:cNvSpPr>
          <p:nvPr/>
        </p:nvSpPr>
        <p:spPr bwMode="auto">
          <a:xfrm>
            <a:off x="61245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9652" name="Text Box 21"/>
          <p:cNvSpPr txBox="1">
            <a:spLocks noChangeArrowheads="1"/>
          </p:cNvSpPr>
          <p:nvPr/>
        </p:nvSpPr>
        <p:spPr bwMode="auto">
          <a:xfrm>
            <a:off x="6583363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9653" name="Text Box 22"/>
          <p:cNvSpPr txBox="1">
            <a:spLocks noChangeArrowheads="1"/>
          </p:cNvSpPr>
          <p:nvPr/>
        </p:nvSpPr>
        <p:spPr bwMode="auto">
          <a:xfrm>
            <a:off x="704215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9654" name="Text Box 23"/>
          <p:cNvSpPr txBox="1">
            <a:spLocks noChangeArrowheads="1"/>
          </p:cNvSpPr>
          <p:nvPr/>
        </p:nvSpPr>
        <p:spPr bwMode="auto">
          <a:xfrm>
            <a:off x="7500938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9655" name="Text Box 24"/>
          <p:cNvSpPr txBox="1">
            <a:spLocks noChangeArrowheads="1"/>
          </p:cNvSpPr>
          <p:nvPr/>
        </p:nvSpPr>
        <p:spPr bwMode="auto">
          <a:xfrm>
            <a:off x="795972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9656" name="Text Box 25"/>
          <p:cNvSpPr txBox="1">
            <a:spLocks noChangeArrowheads="1"/>
          </p:cNvSpPr>
          <p:nvPr/>
        </p:nvSpPr>
        <p:spPr bwMode="auto">
          <a:xfrm>
            <a:off x="8418513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9657" name="Text Box 26"/>
          <p:cNvSpPr txBox="1">
            <a:spLocks noChangeArrowheads="1"/>
          </p:cNvSpPr>
          <p:nvPr/>
        </p:nvSpPr>
        <p:spPr bwMode="auto">
          <a:xfrm>
            <a:off x="89535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9658" name="Oval 27"/>
          <p:cNvSpPr>
            <a:spLocks noChangeArrowheads="1"/>
          </p:cNvSpPr>
          <p:nvPr/>
        </p:nvSpPr>
        <p:spPr bwMode="auto">
          <a:xfrm>
            <a:off x="8137525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59" name="Oval 28"/>
          <p:cNvSpPr>
            <a:spLocks noChangeArrowheads="1"/>
          </p:cNvSpPr>
          <p:nvPr/>
        </p:nvSpPr>
        <p:spPr bwMode="auto">
          <a:xfrm>
            <a:off x="8596314" y="1898650"/>
            <a:ext cx="560387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60" name="Oval 29"/>
          <p:cNvSpPr>
            <a:spLocks noChangeArrowheads="1"/>
          </p:cNvSpPr>
          <p:nvPr/>
        </p:nvSpPr>
        <p:spPr bwMode="auto">
          <a:xfrm>
            <a:off x="9055100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61" name="Line 31"/>
          <p:cNvSpPr>
            <a:spLocks noChangeShapeType="1"/>
          </p:cNvSpPr>
          <p:nvPr/>
        </p:nvSpPr>
        <p:spPr bwMode="auto">
          <a:xfrm>
            <a:off x="1524000" y="1066800"/>
            <a:ext cx="662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5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0659" name="Group 27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70688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0689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0660" name="Freeform 30"/>
          <p:cNvSpPr>
            <a:spLocks/>
          </p:cNvSpPr>
          <p:nvPr/>
        </p:nvSpPr>
        <p:spPr bwMode="auto">
          <a:xfrm>
            <a:off x="7019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1" name="Freeform 31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2" name="Freeform 33"/>
          <p:cNvSpPr>
            <a:spLocks/>
          </p:cNvSpPr>
          <p:nvPr/>
        </p:nvSpPr>
        <p:spPr bwMode="auto">
          <a:xfrm>
            <a:off x="3241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3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Line 4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Text Box 5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0666" name="Line 6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7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8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9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10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1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2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3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14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15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Text Box 16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0677" name="Text Box 17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0678" name="Text Box 18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0679" name="Text Box 19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0680" name="Text Box 20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0681" name="Text Box 21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0682" name="Text Box 22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0683" name="Text Box 23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0684" name="Text Box 24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0685" name="Oval 32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86" name="Oval 34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87" name="Oval 37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 rot="8825440">
            <a:off x="4114800" y="3657601"/>
            <a:ext cx="2819400" cy="339725"/>
            <a:chOff x="1776" y="3072"/>
            <a:chExt cx="1776" cy="214"/>
          </a:xfrm>
        </p:grpSpPr>
        <p:sp>
          <p:nvSpPr>
            <p:cNvPr id="71712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1713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1684" name="Freeform 6"/>
          <p:cNvSpPr>
            <a:spLocks/>
          </p:cNvSpPr>
          <p:nvPr/>
        </p:nvSpPr>
        <p:spPr bwMode="auto">
          <a:xfrm>
            <a:off x="7019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Freeform 8"/>
          <p:cNvSpPr>
            <a:spLocks/>
          </p:cNvSpPr>
          <p:nvPr/>
        </p:nvSpPr>
        <p:spPr bwMode="auto">
          <a:xfrm rot="2460546">
            <a:off x="4343400" y="4343400"/>
            <a:ext cx="1003300" cy="4206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2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1701" name="Text Box 24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1702" name="Text Box 25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1703" name="Text Box 26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1704" name="Text Box 27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1705" name="Text Box 28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1706" name="Text Box 29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1707" name="Text Box 30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1708" name="Oval 31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09" name="Oval 32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10" name="Oval 33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11" name="Freeform 34"/>
          <p:cNvSpPr>
            <a:spLocks/>
          </p:cNvSpPr>
          <p:nvPr/>
        </p:nvSpPr>
        <p:spPr bwMode="auto">
          <a:xfrm>
            <a:off x="3251200" y="0"/>
            <a:ext cx="1930400" cy="4343400"/>
          </a:xfrm>
          <a:custGeom>
            <a:avLst/>
            <a:gdLst>
              <a:gd name="T0" fmla="*/ 2147483646 w 1216"/>
              <a:gd name="T1" fmla="*/ 0 h 2736"/>
              <a:gd name="T2" fmla="*/ 2147483646 w 1216"/>
              <a:gd name="T3" fmla="*/ 2147483646 h 2736"/>
              <a:gd name="T4" fmla="*/ 2147483646 w 1216"/>
              <a:gd name="T5" fmla="*/ 2147483646 h 2736"/>
              <a:gd name="T6" fmla="*/ 2147483646 w 1216"/>
              <a:gd name="T7" fmla="*/ 2147483646 h 2736"/>
              <a:gd name="T8" fmla="*/ 2147483646 w 1216"/>
              <a:gd name="T9" fmla="*/ 2147483646 h 2736"/>
              <a:gd name="T10" fmla="*/ 2147483646 w 1216"/>
              <a:gd name="T11" fmla="*/ 2147483646 h 2736"/>
              <a:gd name="T12" fmla="*/ 2147483646 w 1216"/>
              <a:gd name="T13" fmla="*/ 2147483646 h 2736"/>
              <a:gd name="T14" fmla="*/ 2147483646 w 1216"/>
              <a:gd name="T15" fmla="*/ 2147483646 h 2736"/>
              <a:gd name="T16" fmla="*/ 2147483646 w 1216"/>
              <a:gd name="T17" fmla="*/ 2147483646 h 2736"/>
              <a:gd name="T18" fmla="*/ 2147483646 w 1216"/>
              <a:gd name="T19" fmla="*/ 2147483646 h 2736"/>
              <a:gd name="T20" fmla="*/ 2147483646 w 1216"/>
              <a:gd name="T21" fmla="*/ 2147483646 h 2736"/>
              <a:gd name="T22" fmla="*/ 2147483646 w 1216"/>
              <a:gd name="T23" fmla="*/ 2147483646 h 27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16"/>
              <a:gd name="T37" fmla="*/ 0 h 2736"/>
              <a:gd name="T38" fmla="*/ 1216 w 1216"/>
              <a:gd name="T39" fmla="*/ 2736 h 27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16" h="2736">
                <a:moveTo>
                  <a:pt x="1216" y="0"/>
                </a:moveTo>
                <a:cubicBezTo>
                  <a:pt x="1096" y="16"/>
                  <a:pt x="976" y="32"/>
                  <a:pt x="880" y="48"/>
                </a:cubicBezTo>
                <a:cubicBezTo>
                  <a:pt x="784" y="64"/>
                  <a:pt x="728" y="64"/>
                  <a:pt x="640" y="96"/>
                </a:cubicBezTo>
                <a:cubicBezTo>
                  <a:pt x="552" y="128"/>
                  <a:pt x="440" y="176"/>
                  <a:pt x="352" y="240"/>
                </a:cubicBezTo>
                <a:cubicBezTo>
                  <a:pt x="264" y="304"/>
                  <a:pt x="168" y="360"/>
                  <a:pt x="112" y="480"/>
                </a:cubicBezTo>
                <a:cubicBezTo>
                  <a:pt x="56" y="600"/>
                  <a:pt x="32" y="824"/>
                  <a:pt x="16" y="960"/>
                </a:cubicBezTo>
                <a:cubicBezTo>
                  <a:pt x="0" y="1096"/>
                  <a:pt x="0" y="1168"/>
                  <a:pt x="16" y="1296"/>
                </a:cubicBezTo>
                <a:cubicBezTo>
                  <a:pt x="32" y="1424"/>
                  <a:pt x="56" y="1584"/>
                  <a:pt x="112" y="1728"/>
                </a:cubicBezTo>
                <a:cubicBezTo>
                  <a:pt x="168" y="1872"/>
                  <a:pt x="288" y="2032"/>
                  <a:pt x="352" y="2160"/>
                </a:cubicBezTo>
                <a:cubicBezTo>
                  <a:pt x="416" y="2288"/>
                  <a:pt x="456" y="2416"/>
                  <a:pt x="496" y="2496"/>
                </a:cubicBezTo>
                <a:cubicBezTo>
                  <a:pt x="536" y="2576"/>
                  <a:pt x="552" y="2600"/>
                  <a:pt x="592" y="2640"/>
                </a:cubicBezTo>
                <a:cubicBezTo>
                  <a:pt x="632" y="2680"/>
                  <a:pt x="684" y="2708"/>
                  <a:pt x="736" y="27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2707" name="Group 25"/>
          <p:cNvGrpSpPr>
            <a:grpSpLocks/>
          </p:cNvGrpSpPr>
          <p:nvPr/>
        </p:nvGrpSpPr>
        <p:grpSpPr bwMode="auto">
          <a:xfrm rot="3647323">
            <a:off x="7011988" y="3221038"/>
            <a:ext cx="2819400" cy="339725"/>
            <a:chOff x="1776" y="3072"/>
            <a:chExt cx="1776" cy="214"/>
          </a:xfrm>
        </p:grpSpPr>
        <p:sp>
          <p:nvSpPr>
            <p:cNvPr id="72734" name="AutoShape 26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2735" name="Oval 27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2708" name="Freeform 28"/>
          <p:cNvSpPr>
            <a:spLocks/>
          </p:cNvSpPr>
          <p:nvPr/>
        </p:nvSpPr>
        <p:spPr bwMode="auto">
          <a:xfrm>
            <a:off x="3238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Line 90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Line 91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Text Box 92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2712" name="Line 93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94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95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96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Line 97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Line 98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Line 99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9" name="Line 100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101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102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Text Box 103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2723" name="Text Box 104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2724" name="Text Box 105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2725" name="Text Box 106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2726" name="Text Box 107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2727" name="Text Box 108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2728" name="Text Box 109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2729" name="Text Box 110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2730" name="Text Box 111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2731" name="Oval 113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32" name="Oval 114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33" name="Oval 115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1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1" name="AutoShape 26"/>
          <p:cNvSpPr>
            <a:spLocks noChangeArrowheads="1"/>
          </p:cNvSpPr>
          <p:nvPr/>
        </p:nvSpPr>
        <p:spPr bwMode="auto">
          <a:xfrm rot="-3657521">
            <a:off x="9323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2" name="Oval 27"/>
          <p:cNvSpPr>
            <a:spLocks noChangeArrowheads="1"/>
          </p:cNvSpPr>
          <p:nvPr/>
        </p:nvSpPr>
        <p:spPr bwMode="auto">
          <a:xfrm rot="1742479">
            <a:off x="10175875" y="3203576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3" name="Freeform 28"/>
          <p:cNvSpPr>
            <a:spLocks/>
          </p:cNvSpPr>
          <p:nvPr/>
        </p:nvSpPr>
        <p:spPr bwMode="auto">
          <a:xfrm>
            <a:off x="4457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Line 60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61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Text Box 62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3737" name="Line 63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64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Line 65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66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67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68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69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Line 70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Line 71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72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Text Box 73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3748" name="Text Box 74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3749" name="Text Box 75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3750" name="Text Box 76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3751" name="Text Box 77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3752" name="Text Box 78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3753" name="Text Box 79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3754" name="Text Box 80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3755" name="Text Box 81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3756" name="Oval 83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57" name="Oval 84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58" name="Oval 85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4755" name="Group 26"/>
          <p:cNvGrpSpPr>
            <a:grpSpLocks/>
          </p:cNvGrpSpPr>
          <p:nvPr/>
        </p:nvGrpSpPr>
        <p:grpSpPr bwMode="auto">
          <a:xfrm rot="-438555">
            <a:off x="8153400" y="2057401"/>
            <a:ext cx="2819400" cy="339725"/>
            <a:chOff x="1776" y="3072"/>
            <a:chExt cx="1776" cy="214"/>
          </a:xfrm>
        </p:grpSpPr>
        <p:sp>
          <p:nvSpPr>
            <p:cNvPr id="74782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4783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4756" name="Freeform 29"/>
          <p:cNvSpPr>
            <a:spLocks/>
          </p:cNvSpPr>
          <p:nvPr/>
        </p:nvSpPr>
        <p:spPr bwMode="auto">
          <a:xfrm>
            <a:off x="5321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Line 61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2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Text Box 63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4760" name="Line 64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Line 65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Line 66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67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Line 68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Line 69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70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Line 71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8" name="Line 72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Line 73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0" name="Text Box 74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4771" name="Text Box 75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4772" name="Text Box 76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4773" name="Text Box 77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4774" name="Text Box 78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4775" name="Text Box 79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4776" name="Text Box 80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4777" name="Text Box 81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4778" name="Text Box 82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4779" name="Oval 84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4780" name="Oval 85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4781" name="Oval 86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193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4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79" name="Freeform 27"/>
          <p:cNvSpPr>
            <a:spLocks/>
          </p:cNvSpPr>
          <p:nvPr/>
        </p:nvSpPr>
        <p:spPr bwMode="auto">
          <a:xfrm>
            <a:off x="4648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AutoShape 30"/>
          <p:cNvSpPr>
            <a:spLocks noChangeArrowheads="1"/>
          </p:cNvSpPr>
          <p:nvPr/>
        </p:nvSpPr>
        <p:spPr bwMode="auto">
          <a:xfrm rot="-5066433">
            <a:off x="8628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1" name="Oval 31"/>
          <p:cNvSpPr>
            <a:spLocks noChangeArrowheads="1"/>
          </p:cNvSpPr>
          <p:nvPr/>
        </p:nvSpPr>
        <p:spPr bwMode="auto">
          <a:xfrm rot="333567">
            <a:off x="9621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2" name="Rectangle 32"/>
          <p:cNvSpPr>
            <a:spLocks noChangeArrowheads="1"/>
          </p:cNvSpPr>
          <p:nvPr/>
        </p:nvSpPr>
        <p:spPr bwMode="auto">
          <a:xfrm>
            <a:off x="7673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3" name="Line 6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6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Text Box 6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5786" name="Line 6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Line 6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8" name="Line 7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9" name="Line 7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7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7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7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Line 7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Line 7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5" name="Line 7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Text Box 7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5797" name="Text Box 7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5798" name="Text Box 8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5799" name="Text Box 8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5800" name="Text Box 8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5801" name="Text Box 8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5802" name="Text Box 8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5803" name="Text Box 8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5804" name="Text Box 8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5805" name="Oval 88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806" name="Oval 89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807" name="Oval 90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03" name="Freeform 29"/>
          <p:cNvSpPr>
            <a:spLocks/>
          </p:cNvSpPr>
          <p:nvPr/>
        </p:nvSpPr>
        <p:spPr bwMode="auto">
          <a:xfrm>
            <a:off x="3433764" y="990600"/>
            <a:ext cx="4795837" cy="3886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4" name="Line 3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Line 3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Text Box 3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6807" name="Line 3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3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4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4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4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4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4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4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4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4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Text Box 4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6818" name="Text Box 4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6819" name="Text Box 5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6820" name="Text Box 5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6821" name="Text Box 5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6822" name="Text Box 5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6823" name="Text Box 5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6824" name="Text Box 5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6825" name="Text Box 5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6826" name="Oval 58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27" name="Oval 59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28" name="Oval 60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6829" name="Group 61"/>
          <p:cNvGrpSpPr>
            <a:grpSpLocks/>
          </p:cNvGrpSpPr>
          <p:nvPr/>
        </p:nvGrpSpPr>
        <p:grpSpPr bwMode="auto">
          <a:xfrm>
            <a:off x="4876800" y="1600201"/>
            <a:ext cx="2819400" cy="339725"/>
            <a:chOff x="1776" y="3072"/>
            <a:chExt cx="1776" cy="214"/>
          </a:xfrm>
        </p:grpSpPr>
        <p:sp>
          <p:nvSpPr>
            <p:cNvPr id="76830" name="AutoShape 6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6831" name="Oval 6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32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4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7827" name="Group 26"/>
          <p:cNvGrpSpPr>
            <a:grpSpLocks/>
          </p:cNvGrpSpPr>
          <p:nvPr/>
        </p:nvGrpSpPr>
        <p:grpSpPr bwMode="auto">
          <a:xfrm>
            <a:off x="3733800" y="1447801"/>
            <a:ext cx="2819400" cy="339725"/>
            <a:chOff x="1776" y="3072"/>
            <a:chExt cx="1776" cy="214"/>
          </a:xfrm>
        </p:grpSpPr>
        <p:sp>
          <p:nvSpPr>
            <p:cNvPr id="77856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7857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7828" name="Freeform 29"/>
          <p:cNvSpPr>
            <a:spLocks/>
          </p:cNvSpPr>
          <p:nvPr/>
        </p:nvSpPr>
        <p:spPr bwMode="auto">
          <a:xfrm>
            <a:off x="4292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Freeform 32"/>
          <p:cNvSpPr>
            <a:spLocks/>
          </p:cNvSpPr>
          <p:nvPr/>
        </p:nvSpPr>
        <p:spPr bwMode="auto">
          <a:xfrm>
            <a:off x="6443664" y="1785939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65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66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Text Box 67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7833" name="Line 68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69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70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71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Line 72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8" name="Line 73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Line 74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0" name="Line 75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Line 76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2" name="Line 77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Text Box 78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7844" name="Text Box 79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7845" name="Text Box 80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7846" name="Text Box 81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7847" name="Text Box 82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7848" name="Text Box 83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7849" name="Text Box 84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7850" name="Text Box 85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7851" name="Text Box 86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7852" name="Oval 88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3" name="Oval 89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4" name="Oval 90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5" name="Line 91"/>
          <p:cNvSpPr>
            <a:spLocks noChangeShapeType="1"/>
          </p:cNvSpPr>
          <p:nvPr/>
        </p:nvSpPr>
        <p:spPr bwMode="auto">
          <a:xfrm>
            <a:off x="6477000" y="1752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354C1-9FB2-3949-BC02-13CD128B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982" y="1603717"/>
            <a:ext cx="7948245" cy="1637958"/>
          </a:xfrm>
        </p:spPr>
        <p:txBody>
          <a:bodyPr>
            <a:normAutofit/>
          </a:bodyPr>
          <a:lstStyle/>
          <a:p>
            <a:r>
              <a:rPr lang="x-non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</a:t>
            </a:r>
          </a:p>
        </p:txBody>
      </p:sp>
    </p:spTree>
    <p:extLst>
      <p:ext uri="{BB962C8B-B14F-4D97-AF65-F5344CB8AC3E}">
        <p14:creationId xmlns:p14="http://schemas.microsoft.com/office/powerpoint/2010/main" val="21378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4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8851" name="Group 26"/>
          <p:cNvGrpSpPr>
            <a:grpSpLocks/>
          </p:cNvGrpSpPr>
          <p:nvPr/>
        </p:nvGrpSpPr>
        <p:grpSpPr bwMode="auto">
          <a:xfrm>
            <a:off x="1524000" y="1116014"/>
            <a:ext cx="2819400" cy="339725"/>
            <a:chOff x="1776" y="3072"/>
            <a:chExt cx="1776" cy="214"/>
          </a:xfrm>
        </p:grpSpPr>
        <p:sp>
          <p:nvSpPr>
            <p:cNvPr id="78880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8881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8852" name="Freeform 30"/>
          <p:cNvSpPr>
            <a:spLocks/>
          </p:cNvSpPr>
          <p:nvPr/>
        </p:nvSpPr>
        <p:spPr bwMode="auto">
          <a:xfrm>
            <a:off x="4749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Freeform 32"/>
          <p:cNvSpPr>
            <a:spLocks/>
          </p:cNvSpPr>
          <p:nvPr/>
        </p:nvSpPr>
        <p:spPr bwMode="auto">
          <a:xfrm>
            <a:off x="4202114" y="1458914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Line 37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Line 38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Text Box 39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8857" name="Line 40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Line 41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Line 42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Line 43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Line 44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Line 45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Line 46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Line 47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48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Line 49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Text Box 50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8868" name="Text Box 51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8869" name="Text Box 52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8870" name="Text Box 53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8871" name="Text Box 54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8872" name="Text Box 55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8873" name="Text Box 56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8874" name="Text Box 57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8875" name="Text Box 58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8876" name="Oval 60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7" name="Oval 61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8" name="Oval 62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9" name="Line 63"/>
          <p:cNvSpPr>
            <a:spLocks noChangeShapeType="1"/>
          </p:cNvSpPr>
          <p:nvPr/>
        </p:nvSpPr>
        <p:spPr bwMode="auto">
          <a:xfrm>
            <a:off x="4343400" y="14478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2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0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875" name="Line 26"/>
          <p:cNvSpPr>
            <a:spLocks noChangeShapeType="1"/>
          </p:cNvSpPr>
          <p:nvPr/>
        </p:nvSpPr>
        <p:spPr bwMode="auto">
          <a:xfrm>
            <a:off x="15240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6" name="Freeform 27"/>
          <p:cNvSpPr>
            <a:spLocks/>
          </p:cNvSpPr>
          <p:nvPr/>
        </p:nvSpPr>
        <p:spPr bwMode="auto">
          <a:xfrm>
            <a:off x="5842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7" name="Line 33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34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Text Box 35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9880" name="Line 36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Line 37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38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39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40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Line 41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Line 42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43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44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45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Text Box 46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9891" name="Text Box 47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9892" name="Text Box 48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9893" name="Text Box 49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9894" name="Text Box 50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9895" name="Text Box 51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9896" name="Text Box 52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9897" name="Text Box 53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9898" name="Text Box 54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9899" name="Oval 5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900" name="Oval 5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901" name="Oval 5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0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899" name="Line 26"/>
          <p:cNvSpPr>
            <a:spLocks noChangeShapeType="1"/>
          </p:cNvSpPr>
          <p:nvPr/>
        </p:nvSpPr>
        <p:spPr bwMode="auto">
          <a:xfrm>
            <a:off x="15240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0" name="Freeform 27"/>
          <p:cNvSpPr>
            <a:spLocks/>
          </p:cNvSpPr>
          <p:nvPr/>
        </p:nvSpPr>
        <p:spPr bwMode="auto">
          <a:xfrm>
            <a:off x="6692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1" name="Line 33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Line 34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3" name="Text Box 35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904" name="Line 36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Line 37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6" name="Line 38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Line 39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40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Line 41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42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Line 43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Line 44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Line 45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Text Box 46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915" name="Text Box 47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916" name="Text Box 48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917" name="Text Box 49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918" name="Text Box 50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0919" name="Text Box 51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920" name="Text Box 52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921" name="Text Box 53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922" name="Text Box 54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923" name="Oval 5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924" name="Oval 5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925" name="Oval 5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0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15240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" name="Line 33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Line 34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Text Box 35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1927" name="Line 36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37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38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0" name="Line 39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Line 40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Line 41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3" name="Line 42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4" name="Line 43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5" name="Line 44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45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Text Box 46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1938" name="Text Box 47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1939" name="Text Box 48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1940" name="Text Box 49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1941" name="Text Box 50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1942" name="Text Box 51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1943" name="Text Box 52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1944" name="Text Box 53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1945" name="Text Box 54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1946" name="Oval 56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7" name="Oval 57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8" name="Oval 58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9" name="Oval 60"/>
          <p:cNvSpPr>
            <a:spLocks noChangeArrowheads="1"/>
          </p:cNvSpPr>
          <p:nvPr/>
        </p:nvSpPr>
        <p:spPr bwMode="auto">
          <a:xfrm>
            <a:off x="7675564" y="19050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6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 rot="-3175050">
            <a:off x="969963" y="2078038"/>
            <a:ext cx="2819400" cy="339725"/>
            <a:chOff x="1776" y="3072"/>
            <a:chExt cx="1776" cy="214"/>
          </a:xfrm>
        </p:grpSpPr>
        <p:sp>
          <p:nvSpPr>
            <p:cNvPr id="82977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2978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2948" name="Freeform 6"/>
          <p:cNvSpPr>
            <a:spLocks/>
          </p:cNvSpPr>
          <p:nvPr/>
        </p:nvSpPr>
        <p:spPr bwMode="auto">
          <a:xfrm>
            <a:off x="65532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Freeform 7"/>
          <p:cNvSpPr>
            <a:spLocks/>
          </p:cNvSpPr>
          <p:nvPr/>
        </p:nvSpPr>
        <p:spPr bwMode="auto">
          <a:xfrm>
            <a:off x="3352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Freeform 8"/>
          <p:cNvSpPr>
            <a:spLocks/>
          </p:cNvSpPr>
          <p:nvPr/>
        </p:nvSpPr>
        <p:spPr bwMode="auto">
          <a:xfrm>
            <a:off x="3241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Line 9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10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2954" name="Line 12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5" name="Line 13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6" name="Line 14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Line 15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8" name="Line 16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Line 17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Line 20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Line 21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Text Box 22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2965" name="Text Box 23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2966" name="Text Box 24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2967" name="Text Box 25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2968" name="Text Box 26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2969" name="Text Box 27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2970" name="Text Box 28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2971" name="Text Box 29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2972" name="Text Box 30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2973" name="Oval 31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4" name="Oval 32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5" name="Oval 33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6" name="Oval 34"/>
          <p:cNvSpPr>
            <a:spLocks noChangeArrowheads="1"/>
          </p:cNvSpPr>
          <p:nvPr/>
        </p:nvSpPr>
        <p:spPr bwMode="auto">
          <a:xfrm>
            <a:off x="759936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 rot="10800000">
            <a:off x="3352800" y="4038601"/>
            <a:ext cx="2819400" cy="339725"/>
            <a:chOff x="1776" y="3072"/>
            <a:chExt cx="1776" cy="214"/>
          </a:xfrm>
        </p:grpSpPr>
        <p:sp>
          <p:nvSpPr>
            <p:cNvPr id="84001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4002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3972" name="Freeform 6"/>
          <p:cNvSpPr>
            <a:spLocks/>
          </p:cNvSpPr>
          <p:nvPr/>
        </p:nvSpPr>
        <p:spPr bwMode="auto">
          <a:xfrm>
            <a:off x="65532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3" name="Freeform 8"/>
          <p:cNvSpPr>
            <a:spLocks/>
          </p:cNvSpPr>
          <p:nvPr/>
        </p:nvSpPr>
        <p:spPr bwMode="auto">
          <a:xfrm>
            <a:off x="3505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4" name="Line 9"/>
          <p:cNvSpPr>
            <a:spLocks noChangeShapeType="1"/>
          </p:cNvSpPr>
          <p:nvPr/>
        </p:nvSpPr>
        <p:spPr bwMode="auto">
          <a:xfrm>
            <a:off x="3352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10"/>
          <p:cNvSpPr>
            <a:spLocks noChangeShapeType="1"/>
          </p:cNvSpPr>
          <p:nvPr/>
        </p:nvSpPr>
        <p:spPr bwMode="auto">
          <a:xfrm>
            <a:off x="4724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Text Box 11"/>
          <p:cNvSpPr txBox="1">
            <a:spLocks noChangeArrowheads="1"/>
          </p:cNvSpPr>
          <p:nvPr/>
        </p:nvSpPr>
        <p:spPr bwMode="auto">
          <a:xfrm>
            <a:off x="5029200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3977" name="Line 12"/>
          <p:cNvSpPr>
            <a:spLocks noChangeShapeType="1"/>
          </p:cNvSpPr>
          <p:nvPr/>
        </p:nvSpPr>
        <p:spPr bwMode="auto">
          <a:xfrm>
            <a:off x="5276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8" name="Line 13"/>
          <p:cNvSpPr>
            <a:spLocks noChangeShapeType="1"/>
          </p:cNvSpPr>
          <p:nvPr/>
        </p:nvSpPr>
        <p:spPr bwMode="auto">
          <a:xfrm>
            <a:off x="5756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Line 14"/>
          <p:cNvSpPr>
            <a:spLocks noChangeShapeType="1"/>
          </p:cNvSpPr>
          <p:nvPr/>
        </p:nvSpPr>
        <p:spPr bwMode="auto">
          <a:xfrm>
            <a:off x="6235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6705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Line 16"/>
          <p:cNvSpPr>
            <a:spLocks noChangeShapeType="1"/>
          </p:cNvSpPr>
          <p:nvPr/>
        </p:nvSpPr>
        <p:spPr bwMode="auto">
          <a:xfrm>
            <a:off x="7162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Line 17"/>
          <p:cNvSpPr>
            <a:spLocks noChangeShapeType="1"/>
          </p:cNvSpPr>
          <p:nvPr/>
        </p:nvSpPr>
        <p:spPr bwMode="auto">
          <a:xfrm>
            <a:off x="7620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Line 18"/>
          <p:cNvSpPr>
            <a:spLocks noChangeShapeType="1"/>
          </p:cNvSpPr>
          <p:nvPr/>
        </p:nvSpPr>
        <p:spPr bwMode="auto">
          <a:xfrm>
            <a:off x="8077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8534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20"/>
          <p:cNvSpPr>
            <a:spLocks noChangeShapeType="1"/>
          </p:cNvSpPr>
          <p:nvPr/>
        </p:nvSpPr>
        <p:spPr bwMode="auto">
          <a:xfrm>
            <a:off x="8991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Line 21"/>
          <p:cNvSpPr>
            <a:spLocks noChangeShapeType="1"/>
          </p:cNvSpPr>
          <p:nvPr/>
        </p:nvSpPr>
        <p:spPr bwMode="auto">
          <a:xfrm>
            <a:off x="944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Text Box 22"/>
          <p:cNvSpPr txBox="1">
            <a:spLocks noChangeArrowheads="1"/>
          </p:cNvSpPr>
          <p:nvPr/>
        </p:nvSpPr>
        <p:spPr bwMode="auto">
          <a:xfrm>
            <a:off x="9296400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3988" name="Text Box 23"/>
          <p:cNvSpPr txBox="1">
            <a:spLocks noChangeArrowheads="1"/>
          </p:cNvSpPr>
          <p:nvPr/>
        </p:nvSpPr>
        <p:spPr bwMode="auto">
          <a:xfrm>
            <a:off x="5562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3989" name="Text Box 24"/>
          <p:cNvSpPr txBox="1">
            <a:spLocks noChangeArrowheads="1"/>
          </p:cNvSpPr>
          <p:nvPr/>
        </p:nvSpPr>
        <p:spPr bwMode="auto">
          <a:xfrm>
            <a:off x="6019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3990" name="Text Box 25"/>
          <p:cNvSpPr txBox="1">
            <a:spLocks noChangeArrowheads="1"/>
          </p:cNvSpPr>
          <p:nvPr/>
        </p:nvSpPr>
        <p:spPr bwMode="auto">
          <a:xfrm>
            <a:off x="64770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3991" name="Text Box 26"/>
          <p:cNvSpPr txBox="1">
            <a:spLocks noChangeArrowheads="1"/>
          </p:cNvSpPr>
          <p:nvPr/>
        </p:nvSpPr>
        <p:spPr bwMode="auto">
          <a:xfrm>
            <a:off x="6934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3992" name="Text Box 27"/>
          <p:cNvSpPr txBox="1">
            <a:spLocks noChangeArrowheads="1"/>
          </p:cNvSpPr>
          <p:nvPr/>
        </p:nvSpPr>
        <p:spPr bwMode="auto">
          <a:xfrm>
            <a:off x="73914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78486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83058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3995" name="Text Box 30"/>
          <p:cNvSpPr txBox="1">
            <a:spLocks noChangeArrowheads="1"/>
          </p:cNvSpPr>
          <p:nvPr/>
        </p:nvSpPr>
        <p:spPr bwMode="auto">
          <a:xfrm>
            <a:off x="8839200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3996" name="Oval 31"/>
          <p:cNvSpPr>
            <a:spLocks noChangeArrowheads="1"/>
          </p:cNvSpPr>
          <p:nvPr/>
        </p:nvSpPr>
        <p:spPr bwMode="auto">
          <a:xfrm>
            <a:off x="851217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7" name="Oval 32"/>
          <p:cNvSpPr>
            <a:spLocks noChangeArrowheads="1"/>
          </p:cNvSpPr>
          <p:nvPr/>
        </p:nvSpPr>
        <p:spPr bwMode="auto">
          <a:xfrm>
            <a:off x="8991600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8" name="Oval 33"/>
          <p:cNvSpPr>
            <a:spLocks noChangeArrowheads="1"/>
          </p:cNvSpPr>
          <p:nvPr/>
        </p:nvSpPr>
        <p:spPr bwMode="auto">
          <a:xfrm>
            <a:off x="8061326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9" name="Oval 34"/>
          <p:cNvSpPr>
            <a:spLocks noChangeArrowheads="1"/>
          </p:cNvSpPr>
          <p:nvPr/>
        </p:nvSpPr>
        <p:spPr bwMode="auto">
          <a:xfrm>
            <a:off x="7599363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4000" name="Freeform 35"/>
          <p:cNvSpPr>
            <a:spLocks/>
          </p:cNvSpPr>
          <p:nvPr/>
        </p:nvSpPr>
        <p:spPr bwMode="auto">
          <a:xfrm>
            <a:off x="2794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 rot="3647323">
            <a:off x="6537326" y="3221038"/>
            <a:ext cx="2819400" cy="339725"/>
            <a:chOff x="1776" y="3072"/>
            <a:chExt cx="1776" cy="214"/>
          </a:xfrm>
        </p:grpSpPr>
        <p:sp>
          <p:nvSpPr>
            <p:cNvPr id="85023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5024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4996" name="Freeform 6"/>
          <p:cNvSpPr>
            <a:spLocks/>
          </p:cNvSpPr>
          <p:nvPr/>
        </p:nvSpPr>
        <p:spPr bwMode="auto">
          <a:xfrm>
            <a:off x="27432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Line 11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Line 12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Line 13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4" name="Line 14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Line 15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16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Line 17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8" name="Line 18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19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Text Box 20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5011" name="Text Box 21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5015" name="Text Box 25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5019" name="Oval 29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0" name="Oval 30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1" name="Oval 31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2" name="Oval 32"/>
          <p:cNvSpPr>
            <a:spLocks noChangeArrowheads="1"/>
          </p:cNvSpPr>
          <p:nvPr/>
        </p:nvSpPr>
        <p:spPr bwMode="auto">
          <a:xfrm>
            <a:off x="7640638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 rot="-3657521">
            <a:off x="8877301" y="1209676"/>
            <a:ext cx="106362" cy="2986087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 rot="1742479">
            <a:off x="9844088" y="3292476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21" name="Line 6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8" name="Line 13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9" name="Line 14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Line 15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Line 16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Line 17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Line 18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6035" name="Text Box 20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6039" name="Text Box 24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6040" name="Text Box 25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6041" name="Text Box 26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6042" name="Text Box 27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6043" name="Oval 28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4" name="Oval 29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5" name="Oval 30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6" name="Oval 31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7" name="Freeform 32"/>
          <p:cNvSpPr>
            <a:spLocks/>
          </p:cNvSpPr>
          <p:nvPr/>
        </p:nvSpPr>
        <p:spPr bwMode="auto">
          <a:xfrm>
            <a:off x="44069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3" name="AutoShape 4"/>
          <p:cNvSpPr>
            <a:spLocks noChangeArrowheads="1"/>
          </p:cNvSpPr>
          <p:nvPr/>
        </p:nvSpPr>
        <p:spPr bwMode="auto">
          <a:xfrm rot="-5066166">
            <a:off x="9043988" y="6921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 rot="333835">
            <a:off x="10037763" y="21732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5" name="Freeform 6"/>
          <p:cNvSpPr>
            <a:spLocks/>
          </p:cNvSpPr>
          <p:nvPr/>
        </p:nvSpPr>
        <p:spPr bwMode="auto">
          <a:xfrm>
            <a:off x="4830763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7049" name="Line 10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Line 11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Line 12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Line 13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Line 14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Line 15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Line 16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17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Line 18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Line 19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Text Box 20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7060" name="Text Box 21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7061" name="Text Box 22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7062" name="Text Box 23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7063" name="Text Box 24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7064" name="Text Box 25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7065" name="Text Box 26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7066" name="Text Box 27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7067" name="Text Box 28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7068" name="Oval 29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69" name="Oval 30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70" name="Oval 31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71" name="Oval 32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92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4132263" y="792163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7673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9" name="Line 7"/>
          <p:cNvSpPr>
            <a:spLocks noChangeShapeType="1"/>
          </p:cNvSpPr>
          <p:nvPr/>
        </p:nvSpPr>
        <p:spPr bwMode="auto">
          <a:xfrm>
            <a:off x="3394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>
            <a:off x="4765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5070475" y="152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5318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>
            <a:off x="5797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>
            <a:off x="6276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674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720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7661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8118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Line 17"/>
          <p:cNvSpPr>
            <a:spLocks noChangeShapeType="1"/>
          </p:cNvSpPr>
          <p:nvPr/>
        </p:nvSpPr>
        <p:spPr bwMode="auto">
          <a:xfrm>
            <a:off x="8575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0" name="Line 18"/>
          <p:cNvSpPr>
            <a:spLocks noChangeShapeType="1"/>
          </p:cNvSpPr>
          <p:nvPr/>
        </p:nvSpPr>
        <p:spPr bwMode="auto">
          <a:xfrm>
            <a:off x="9032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1" name="Line 19"/>
          <p:cNvSpPr>
            <a:spLocks noChangeShapeType="1"/>
          </p:cNvSpPr>
          <p:nvPr/>
        </p:nvSpPr>
        <p:spPr bwMode="auto">
          <a:xfrm>
            <a:off x="949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2" name="Text Box 20"/>
          <p:cNvSpPr txBox="1">
            <a:spLocks noChangeArrowheads="1"/>
          </p:cNvSpPr>
          <p:nvPr/>
        </p:nvSpPr>
        <p:spPr bwMode="auto">
          <a:xfrm>
            <a:off x="9337675" y="15240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8083" name="Text Box 21"/>
          <p:cNvSpPr txBox="1">
            <a:spLocks noChangeArrowheads="1"/>
          </p:cNvSpPr>
          <p:nvPr/>
        </p:nvSpPr>
        <p:spPr bwMode="auto">
          <a:xfrm>
            <a:off x="5603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8084" name="Text Box 22"/>
          <p:cNvSpPr txBox="1">
            <a:spLocks noChangeArrowheads="1"/>
          </p:cNvSpPr>
          <p:nvPr/>
        </p:nvSpPr>
        <p:spPr bwMode="auto">
          <a:xfrm>
            <a:off x="6061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8085" name="Text Box 23"/>
          <p:cNvSpPr txBox="1">
            <a:spLocks noChangeArrowheads="1"/>
          </p:cNvSpPr>
          <p:nvPr/>
        </p:nvSpPr>
        <p:spPr bwMode="auto">
          <a:xfrm>
            <a:off x="65182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8086" name="Text Box 24"/>
          <p:cNvSpPr txBox="1">
            <a:spLocks noChangeArrowheads="1"/>
          </p:cNvSpPr>
          <p:nvPr/>
        </p:nvSpPr>
        <p:spPr bwMode="auto">
          <a:xfrm>
            <a:off x="6975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8087" name="Text Box 25"/>
          <p:cNvSpPr txBox="1">
            <a:spLocks noChangeArrowheads="1"/>
          </p:cNvSpPr>
          <p:nvPr/>
        </p:nvSpPr>
        <p:spPr bwMode="auto">
          <a:xfrm>
            <a:off x="74326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8088" name="Text Box 26"/>
          <p:cNvSpPr txBox="1">
            <a:spLocks noChangeArrowheads="1"/>
          </p:cNvSpPr>
          <p:nvPr/>
        </p:nvSpPr>
        <p:spPr bwMode="auto">
          <a:xfrm>
            <a:off x="78898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8089" name="Text Box 27"/>
          <p:cNvSpPr txBox="1">
            <a:spLocks noChangeArrowheads="1"/>
          </p:cNvSpPr>
          <p:nvPr/>
        </p:nvSpPr>
        <p:spPr bwMode="auto">
          <a:xfrm>
            <a:off x="83470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8090" name="Text Box 28"/>
          <p:cNvSpPr txBox="1">
            <a:spLocks noChangeArrowheads="1"/>
          </p:cNvSpPr>
          <p:nvPr/>
        </p:nvSpPr>
        <p:spPr bwMode="auto">
          <a:xfrm>
            <a:off x="8880475" y="15240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8091" name="Oval 29"/>
          <p:cNvSpPr>
            <a:spLocks noChangeArrowheads="1"/>
          </p:cNvSpPr>
          <p:nvPr/>
        </p:nvSpPr>
        <p:spPr bwMode="auto">
          <a:xfrm>
            <a:off x="8553451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2" name="Oval 30"/>
          <p:cNvSpPr>
            <a:spLocks noChangeArrowheads="1"/>
          </p:cNvSpPr>
          <p:nvPr/>
        </p:nvSpPr>
        <p:spPr bwMode="auto">
          <a:xfrm>
            <a:off x="90328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3" name="Oval 31"/>
          <p:cNvSpPr>
            <a:spLocks noChangeArrowheads="1"/>
          </p:cNvSpPr>
          <p:nvPr/>
        </p:nvSpPr>
        <p:spPr bwMode="auto">
          <a:xfrm>
            <a:off x="8123239" y="1892301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4" name="Oval 32"/>
          <p:cNvSpPr>
            <a:spLocks noChangeArrowheads="1"/>
          </p:cNvSpPr>
          <p:nvPr/>
        </p:nvSpPr>
        <p:spPr bwMode="auto">
          <a:xfrm>
            <a:off x="7661275" y="1905001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8095" name="Group 34"/>
          <p:cNvGrpSpPr>
            <a:grpSpLocks/>
          </p:cNvGrpSpPr>
          <p:nvPr/>
        </p:nvGrpSpPr>
        <p:grpSpPr bwMode="auto">
          <a:xfrm rot="-518194">
            <a:off x="6594475" y="1966914"/>
            <a:ext cx="2819400" cy="339725"/>
            <a:chOff x="1776" y="3072"/>
            <a:chExt cx="1776" cy="214"/>
          </a:xfrm>
        </p:grpSpPr>
        <p:sp>
          <p:nvSpPr>
            <p:cNvPr id="88097" name="AutoShape 35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8098" name="Oval 36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8096" name="Rectangle 37"/>
          <p:cNvSpPr>
            <a:spLocks noChangeArrowheads="1"/>
          </p:cNvSpPr>
          <p:nvPr/>
        </p:nvSpPr>
        <p:spPr bwMode="auto">
          <a:xfrm>
            <a:off x="7218363" y="1828800"/>
            <a:ext cx="381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1643</Words>
  <Application>Microsoft Office PowerPoint</Application>
  <PresentationFormat>Custom</PresentationFormat>
  <Paragraphs>1203</Paragraphs>
  <Slides>133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1_Office Theme</vt:lpstr>
      <vt:lpstr>PowerPoint Presentation</vt:lpstr>
      <vt:lpstr>Thứ    ngày    tháng 12 năm 2022 Kĩ thuật: Bài 7: Thêu móc xích (Tiết 1+2)</vt:lpstr>
      <vt:lpstr>I. Quan sát và nhận xét mẫu.</vt:lpstr>
      <vt:lpstr>I. Quan sát và nhận xét mẫu.</vt:lpstr>
      <vt:lpstr>I. Quan sát và nhận xét mẫu.</vt:lpstr>
      <vt:lpstr>Thế nào là thêu móc xích ?</vt:lpstr>
      <vt:lpstr> Một số mẫu thêu ứng dụng đường thêu móc xích</vt:lpstr>
      <vt:lpstr>PowerPoint Presentation</vt:lpstr>
      <vt:lpstr>II. Quy trình thực hiện</vt:lpstr>
      <vt:lpstr>PowerPoint Presentation</vt:lpstr>
      <vt:lpstr>PowerPoint Presentation</vt:lpstr>
      <vt:lpstr>Đọc nội dung 2 SGK, quan sát hình và trả lời các câu hỏi:  Cách thêu mũi thứ nhất  như thế nào?</vt:lpstr>
      <vt:lpstr> Cách thêu mũi thứ hai như thế nào?</vt:lpstr>
      <vt:lpstr>Kết thúc đường thêu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22</cp:revision>
  <dcterms:created xsi:type="dcterms:W3CDTF">2021-11-05T12:37:47Z</dcterms:created>
  <dcterms:modified xsi:type="dcterms:W3CDTF">2022-12-04T10:47:39Z</dcterms:modified>
</cp:coreProperties>
</file>