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23"/>
  </p:notesMasterIdLst>
  <p:sldIdLst>
    <p:sldId id="398" r:id="rId3"/>
    <p:sldId id="386" r:id="rId4"/>
    <p:sldId id="278" r:id="rId5"/>
    <p:sldId id="447" r:id="rId6"/>
    <p:sldId id="448" r:id="rId7"/>
    <p:sldId id="482" r:id="rId8"/>
    <p:sldId id="483" r:id="rId9"/>
    <p:sldId id="485" r:id="rId10"/>
    <p:sldId id="460" r:id="rId11"/>
    <p:sldId id="495" r:id="rId12"/>
    <p:sldId id="496" r:id="rId13"/>
    <p:sldId id="497" r:id="rId14"/>
    <p:sldId id="498" r:id="rId15"/>
    <p:sldId id="501" r:id="rId16"/>
    <p:sldId id="503" r:id="rId17"/>
    <p:sldId id="504" r:id="rId18"/>
    <p:sldId id="505" r:id="rId19"/>
    <p:sldId id="511" r:id="rId20"/>
    <p:sldId id="512" r:id="rId21"/>
    <p:sldId id="29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BC"/>
    <a:srgbClr val="006600"/>
    <a:srgbClr val="9900FF"/>
    <a:srgbClr val="00FFCC"/>
    <a:srgbClr val="FF0066"/>
    <a:srgbClr val="FF66CC"/>
    <a:srgbClr val="004DE6"/>
    <a:srgbClr val="DDBA59"/>
    <a:srgbClr val="FDFDFD"/>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2" autoAdjust="0"/>
    <p:restoredTop sz="90326" autoAdjust="0"/>
  </p:normalViewPr>
  <p:slideViewPr>
    <p:cSldViewPr snapToGrid="0">
      <p:cViewPr varScale="1">
        <p:scale>
          <a:sx n="65" d="100"/>
          <a:sy n="65" d="100"/>
        </p:scale>
        <p:origin x="88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6FB7BFA1-6AB9-4B96-A6CC-818488DEE4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24EDFFA3-61B4-40AE-B9C8-956334587F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solidFill>
                  <a:srgbClr val="FF0000"/>
                </a:solidFill>
                <a:latin typeface="Times New Roman" panose="02020603050405020304" pitchFamily="18" charset="0"/>
                <a:cs typeface="Times New Roman" panose="02020603050405020304" pitchFamily="18" charset="0"/>
              </a:rPr>
              <a:t>Em đọc văn sau và trả lời câu hỏi:</a:t>
            </a:r>
          </a:p>
          <a:p>
            <a:endParaRPr lang="en-US" altLang="en-US"/>
          </a:p>
        </p:txBody>
      </p:sp>
      <p:sp>
        <p:nvSpPr>
          <p:cNvPr id="8196" name="Slide Number Placeholder 3">
            <a:extLst>
              <a:ext uri="{FF2B5EF4-FFF2-40B4-BE49-F238E27FC236}">
                <a16:creationId xmlns:a16="http://schemas.microsoft.com/office/drawing/2014/main" id="{F992F04F-F322-4216-9486-10F95DC354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800F10-6566-45D4-91BC-34107CA3B507}" type="slidenum">
              <a:rPr lang="en-US" altLang="en-US" smtClean="0"/>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20</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2/5/2022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2/5/2022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7">
            <a:extLst>
              <a:ext uri="{FF2B5EF4-FFF2-40B4-BE49-F238E27FC236}">
                <a16:creationId xmlns:a16="http://schemas.microsoft.com/office/drawing/2014/main" id="{99A23D2A-833E-4854-BFEA-EFEB1CA89B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4083"/>
            <a:ext cx="12192000" cy="693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Freeform 3">
            <a:extLst>
              <a:ext uri="{FF2B5EF4-FFF2-40B4-BE49-F238E27FC236}">
                <a16:creationId xmlns:a16="http://schemas.microsoft.com/office/drawing/2014/main" id="{ED5BAF25-D9B7-41AF-BE29-841826813DEA}"/>
              </a:ext>
            </a:extLst>
          </p:cNvPr>
          <p:cNvSpPr>
            <a:spLocks/>
          </p:cNvSpPr>
          <p:nvPr/>
        </p:nvSpPr>
        <p:spPr bwMode="auto">
          <a:xfrm rot="3255207">
            <a:off x="5472642" y="4113743"/>
            <a:ext cx="723900" cy="1458384"/>
          </a:xfrm>
          <a:custGeom>
            <a:avLst/>
            <a:gdLst>
              <a:gd name="T0" fmla="*/ 2147483646 w 455"/>
              <a:gd name="T1" fmla="*/ 2147483646 h 918"/>
              <a:gd name="T2" fmla="*/ 2147483646 w 455"/>
              <a:gd name="T3" fmla="*/ 2147483646 h 918"/>
              <a:gd name="T4" fmla="*/ 2147483646 w 455"/>
              <a:gd name="T5" fmla="*/ 2147483646 h 918"/>
              <a:gd name="T6" fmla="*/ 2147483646 w 455"/>
              <a:gd name="T7" fmla="*/ 2147483646 h 918"/>
              <a:gd name="T8" fmla="*/ 2147483646 w 455"/>
              <a:gd name="T9" fmla="*/ 2147483646 h 918"/>
              <a:gd name="T10" fmla="*/ 0 w 455"/>
              <a:gd name="T11" fmla="*/ 2147483646 h 918"/>
              <a:gd name="T12" fmla="*/ 2147483646 w 455"/>
              <a:gd name="T13" fmla="*/ 2147483646 h 918"/>
              <a:gd name="T14" fmla="*/ 2147483646 w 455"/>
              <a:gd name="T15" fmla="*/ 2147483646 h 918"/>
              <a:gd name="T16" fmla="*/ 2147483646 w 455"/>
              <a:gd name="T17" fmla="*/ 2147483646 h 918"/>
              <a:gd name="T18" fmla="*/ 2147483646 w 455"/>
              <a:gd name="T19" fmla="*/ 2147483646 h 918"/>
              <a:gd name="T20" fmla="*/ 2147483646 w 455"/>
              <a:gd name="T21" fmla="*/ 2147483646 h 918"/>
              <a:gd name="T22" fmla="*/ 2147483646 w 455"/>
              <a:gd name="T23" fmla="*/ 2147483646 h 918"/>
              <a:gd name="T24" fmla="*/ 2147483646 w 455"/>
              <a:gd name="T25" fmla="*/ 2147483646 h 918"/>
              <a:gd name="T26" fmla="*/ 2147483646 w 455"/>
              <a:gd name="T27" fmla="*/ 2147483646 h 918"/>
              <a:gd name="T28" fmla="*/ 2147483646 w 455"/>
              <a:gd name="T29" fmla="*/ 2147483646 h 918"/>
              <a:gd name="T30" fmla="*/ 2147483646 w 455"/>
              <a:gd name="T31" fmla="*/ 2147483646 h 918"/>
              <a:gd name="T32" fmla="*/ 2147483646 w 455"/>
              <a:gd name="T33" fmla="*/ 2147483646 h 918"/>
              <a:gd name="T34" fmla="*/ 2147483646 w 455"/>
              <a:gd name="T35" fmla="*/ 2147483646 h 918"/>
              <a:gd name="T36" fmla="*/ 2147483646 w 455"/>
              <a:gd name="T37" fmla="*/ 2147483646 h 918"/>
              <a:gd name="T38" fmla="*/ 2147483646 w 455"/>
              <a:gd name="T39" fmla="*/ 2147483646 h 918"/>
              <a:gd name="T40" fmla="*/ 2147483646 w 455"/>
              <a:gd name="T41" fmla="*/ 2147483646 h 918"/>
              <a:gd name="T42" fmla="*/ 2147483646 w 455"/>
              <a:gd name="T43" fmla="*/ 2147483646 h 918"/>
              <a:gd name="T44" fmla="*/ 2147483646 w 455"/>
              <a:gd name="T45" fmla="*/ 2147483646 h 918"/>
              <a:gd name="T46" fmla="*/ 2147483646 w 455"/>
              <a:gd name="T47" fmla="*/ 2147483646 h 918"/>
              <a:gd name="T48" fmla="*/ 2147483646 w 455"/>
              <a:gd name="T49" fmla="*/ 2147483646 h 918"/>
              <a:gd name="T50" fmla="*/ 2147483646 w 455"/>
              <a:gd name="T51" fmla="*/ 2147483646 h 918"/>
              <a:gd name="T52" fmla="*/ 2147483646 w 455"/>
              <a:gd name="T53" fmla="*/ 0 h 918"/>
              <a:gd name="T54" fmla="*/ 2147483646 w 455"/>
              <a:gd name="T55" fmla="*/ 2147483646 h 918"/>
              <a:gd name="T56" fmla="*/ 2147483646 w 455"/>
              <a:gd name="T57" fmla="*/ 2147483646 h 918"/>
              <a:gd name="T58" fmla="*/ 2147483646 w 455"/>
              <a:gd name="T59" fmla="*/ 2147483646 h 918"/>
              <a:gd name="T60" fmla="*/ 2147483646 w 455"/>
              <a:gd name="T61" fmla="*/ 2147483646 h 918"/>
              <a:gd name="T62" fmla="*/ 2147483646 w 455"/>
              <a:gd name="T63" fmla="*/ 2147483646 h 918"/>
              <a:gd name="T64" fmla="*/ 2147483646 w 455"/>
              <a:gd name="T65" fmla="*/ 2147483646 h 918"/>
              <a:gd name="T66" fmla="*/ 2147483646 w 455"/>
              <a:gd name="T67" fmla="*/ 2147483646 h 918"/>
              <a:gd name="T68" fmla="*/ 2147483646 w 455"/>
              <a:gd name="T69" fmla="*/ 2147483646 h 918"/>
              <a:gd name="T70" fmla="*/ 2147483646 w 455"/>
              <a:gd name="T71" fmla="*/ 2147483646 h 918"/>
              <a:gd name="T72" fmla="*/ 2147483646 w 455"/>
              <a:gd name="T73" fmla="*/ 2147483646 h 918"/>
              <a:gd name="T74" fmla="*/ 2147483646 w 455"/>
              <a:gd name="T75" fmla="*/ 2147483646 h 918"/>
              <a:gd name="T76" fmla="*/ 2147483646 w 455"/>
              <a:gd name="T77" fmla="*/ 2147483646 h 918"/>
              <a:gd name="T78" fmla="*/ 2147483646 w 455"/>
              <a:gd name="T79" fmla="*/ 2147483646 h 918"/>
              <a:gd name="T80" fmla="*/ 2147483646 w 455"/>
              <a:gd name="T81" fmla="*/ 2147483646 h 918"/>
              <a:gd name="T82" fmla="*/ 2147483646 w 455"/>
              <a:gd name="T83" fmla="*/ 2147483646 h 918"/>
              <a:gd name="T84" fmla="*/ 2147483646 w 455"/>
              <a:gd name="T85" fmla="*/ 2147483646 h 918"/>
              <a:gd name="T86" fmla="*/ 2147483646 w 455"/>
              <a:gd name="T87" fmla="*/ 2147483646 h 918"/>
              <a:gd name="T88" fmla="*/ 2147483646 w 455"/>
              <a:gd name="T89" fmla="*/ 2147483646 h 918"/>
              <a:gd name="T90" fmla="*/ 2147483646 w 455"/>
              <a:gd name="T91" fmla="*/ 2147483646 h 918"/>
              <a:gd name="T92" fmla="*/ 2147483646 w 455"/>
              <a:gd name="T93" fmla="*/ 2147483646 h 918"/>
              <a:gd name="T94" fmla="*/ 2147483646 w 455"/>
              <a:gd name="T95" fmla="*/ 2147483646 h 918"/>
              <a:gd name="T96" fmla="*/ 2147483646 w 455"/>
              <a:gd name="T97" fmla="*/ 2147483646 h 918"/>
              <a:gd name="T98" fmla="*/ 2147483646 w 455"/>
              <a:gd name="T99" fmla="*/ 2147483646 h 918"/>
              <a:gd name="T100" fmla="*/ 2147483646 w 455"/>
              <a:gd name="T101" fmla="*/ 2147483646 h 918"/>
              <a:gd name="T102" fmla="*/ 2147483646 w 455"/>
              <a:gd name="T103" fmla="*/ 2147483646 h 918"/>
              <a:gd name="T104" fmla="*/ 2147483646 w 455"/>
              <a:gd name="T105" fmla="*/ 2147483646 h 918"/>
              <a:gd name="T106" fmla="*/ 2147483646 w 455"/>
              <a:gd name="T107" fmla="*/ 2147483646 h 918"/>
              <a:gd name="T108" fmla="*/ 2147483646 w 455"/>
              <a:gd name="T109" fmla="*/ 2147483646 h 918"/>
              <a:gd name="T110" fmla="*/ 2147483646 w 455"/>
              <a:gd name="T111" fmla="*/ 2147483646 h 918"/>
              <a:gd name="T112" fmla="*/ 2147483646 w 455"/>
              <a:gd name="T113" fmla="*/ 2147483646 h 918"/>
              <a:gd name="T114" fmla="*/ 2147483646 w 455"/>
              <a:gd name="T115" fmla="*/ 2147483646 h 9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5"/>
              <a:gd name="T175" fmla="*/ 0 h 918"/>
              <a:gd name="T176" fmla="*/ 455 w 455"/>
              <a:gd name="T177" fmla="*/ 918 h 91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5" h="918">
                <a:moveTo>
                  <a:pt x="78" y="779"/>
                </a:moveTo>
                <a:lnTo>
                  <a:pt x="80" y="777"/>
                </a:lnTo>
                <a:lnTo>
                  <a:pt x="83" y="768"/>
                </a:lnTo>
                <a:lnTo>
                  <a:pt x="87" y="762"/>
                </a:lnTo>
                <a:lnTo>
                  <a:pt x="89" y="756"/>
                </a:lnTo>
                <a:lnTo>
                  <a:pt x="93" y="747"/>
                </a:lnTo>
                <a:lnTo>
                  <a:pt x="95" y="737"/>
                </a:lnTo>
                <a:lnTo>
                  <a:pt x="99" y="717"/>
                </a:lnTo>
                <a:lnTo>
                  <a:pt x="99" y="692"/>
                </a:lnTo>
                <a:lnTo>
                  <a:pt x="97" y="679"/>
                </a:lnTo>
                <a:lnTo>
                  <a:pt x="95" y="673"/>
                </a:lnTo>
                <a:lnTo>
                  <a:pt x="95" y="665"/>
                </a:lnTo>
                <a:lnTo>
                  <a:pt x="91" y="658"/>
                </a:lnTo>
                <a:lnTo>
                  <a:pt x="89" y="650"/>
                </a:lnTo>
                <a:lnTo>
                  <a:pt x="85" y="643"/>
                </a:lnTo>
                <a:lnTo>
                  <a:pt x="81" y="635"/>
                </a:lnTo>
                <a:lnTo>
                  <a:pt x="78" y="628"/>
                </a:lnTo>
                <a:lnTo>
                  <a:pt x="74" y="620"/>
                </a:lnTo>
                <a:lnTo>
                  <a:pt x="70" y="614"/>
                </a:lnTo>
                <a:lnTo>
                  <a:pt x="66" y="607"/>
                </a:lnTo>
                <a:lnTo>
                  <a:pt x="62" y="599"/>
                </a:lnTo>
                <a:lnTo>
                  <a:pt x="59" y="593"/>
                </a:lnTo>
                <a:lnTo>
                  <a:pt x="55" y="588"/>
                </a:lnTo>
                <a:lnTo>
                  <a:pt x="51" y="580"/>
                </a:lnTo>
                <a:lnTo>
                  <a:pt x="47" y="574"/>
                </a:lnTo>
                <a:lnTo>
                  <a:pt x="44" y="569"/>
                </a:lnTo>
                <a:lnTo>
                  <a:pt x="36" y="555"/>
                </a:lnTo>
                <a:lnTo>
                  <a:pt x="32" y="550"/>
                </a:lnTo>
                <a:lnTo>
                  <a:pt x="28" y="544"/>
                </a:lnTo>
                <a:lnTo>
                  <a:pt x="23" y="533"/>
                </a:lnTo>
                <a:lnTo>
                  <a:pt x="17" y="523"/>
                </a:lnTo>
                <a:lnTo>
                  <a:pt x="11" y="512"/>
                </a:lnTo>
                <a:lnTo>
                  <a:pt x="7" y="502"/>
                </a:lnTo>
                <a:lnTo>
                  <a:pt x="4" y="491"/>
                </a:lnTo>
                <a:lnTo>
                  <a:pt x="0" y="470"/>
                </a:lnTo>
                <a:lnTo>
                  <a:pt x="0" y="447"/>
                </a:lnTo>
                <a:lnTo>
                  <a:pt x="2" y="436"/>
                </a:lnTo>
                <a:lnTo>
                  <a:pt x="6" y="425"/>
                </a:lnTo>
                <a:lnTo>
                  <a:pt x="6" y="421"/>
                </a:lnTo>
                <a:lnTo>
                  <a:pt x="7" y="415"/>
                </a:lnTo>
                <a:lnTo>
                  <a:pt x="11" y="406"/>
                </a:lnTo>
                <a:lnTo>
                  <a:pt x="15" y="396"/>
                </a:lnTo>
                <a:lnTo>
                  <a:pt x="19" y="389"/>
                </a:lnTo>
                <a:lnTo>
                  <a:pt x="23" y="381"/>
                </a:lnTo>
                <a:lnTo>
                  <a:pt x="25" y="375"/>
                </a:lnTo>
                <a:lnTo>
                  <a:pt x="28" y="368"/>
                </a:lnTo>
                <a:lnTo>
                  <a:pt x="32" y="364"/>
                </a:lnTo>
                <a:lnTo>
                  <a:pt x="38" y="354"/>
                </a:lnTo>
                <a:lnTo>
                  <a:pt x="44" y="349"/>
                </a:lnTo>
                <a:lnTo>
                  <a:pt x="44" y="353"/>
                </a:lnTo>
                <a:lnTo>
                  <a:pt x="45" y="360"/>
                </a:lnTo>
                <a:lnTo>
                  <a:pt x="47" y="368"/>
                </a:lnTo>
                <a:lnTo>
                  <a:pt x="49" y="373"/>
                </a:lnTo>
                <a:lnTo>
                  <a:pt x="51" y="383"/>
                </a:lnTo>
                <a:lnTo>
                  <a:pt x="55" y="391"/>
                </a:lnTo>
                <a:lnTo>
                  <a:pt x="57" y="398"/>
                </a:lnTo>
                <a:lnTo>
                  <a:pt x="61" y="406"/>
                </a:lnTo>
                <a:lnTo>
                  <a:pt x="64" y="413"/>
                </a:lnTo>
                <a:lnTo>
                  <a:pt x="68" y="421"/>
                </a:lnTo>
                <a:lnTo>
                  <a:pt x="72" y="427"/>
                </a:lnTo>
                <a:lnTo>
                  <a:pt x="78" y="432"/>
                </a:lnTo>
                <a:lnTo>
                  <a:pt x="87" y="440"/>
                </a:lnTo>
                <a:lnTo>
                  <a:pt x="99" y="442"/>
                </a:lnTo>
                <a:lnTo>
                  <a:pt x="108" y="436"/>
                </a:lnTo>
                <a:lnTo>
                  <a:pt x="116" y="428"/>
                </a:lnTo>
                <a:lnTo>
                  <a:pt x="119" y="417"/>
                </a:lnTo>
                <a:lnTo>
                  <a:pt x="123" y="404"/>
                </a:lnTo>
                <a:lnTo>
                  <a:pt x="123" y="389"/>
                </a:lnTo>
                <a:lnTo>
                  <a:pt x="119" y="373"/>
                </a:lnTo>
                <a:lnTo>
                  <a:pt x="117" y="366"/>
                </a:lnTo>
                <a:lnTo>
                  <a:pt x="114" y="358"/>
                </a:lnTo>
                <a:lnTo>
                  <a:pt x="110" y="353"/>
                </a:lnTo>
                <a:lnTo>
                  <a:pt x="104" y="343"/>
                </a:lnTo>
                <a:lnTo>
                  <a:pt x="99" y="336"/>
                </a:lnTo>
                <a:lnTo>
                  <a:pt x="93" y="324"/>
                </a:lnTo>
                <a:lnTo>
                  <a:pt x="85" y="315"/>
                </a:lnTo>
                <a:lnTo>
                  <a:pt x="80" y="303"/>
                </a:lnTo>
                <a:lnTo>
                  <a:pt x="74" y="292"/>
                </a:lnTo>
                <a:lnTo>
                  <a:pt x="68" y="281"/>
                </a:lnTo>
                <a:lnTo>
                  <a:pt x="64" y="269"/>
                </a:lnTo>
                <a:lnTo>
                  <a:pt x="61" y="260"/>
                </a:lnTo>
                <a:lnTo>
                  <a:pt x="59" y="239"/>
                </a:lnTo>
                <a:lnTo>
                  <a:pt x="61" y="231"/>
                </a:lnTo>
                <a:lnTo>
                  <a:pt x="62" y="226"/>
                </a:lnTo>
                <a:lnTo>
                  <a:pt x="64" y="222"/>
                </a:lnTo>
                <a:lnTo>
                  <a:pt x="70" y="216"/>
                </a:lnTo>
                <a:lnTo>
                  <a:pt x="80" y="210"/>
                </a:lnTo>
                <a:lnTo>
                  <a:pt x="97" y="207"/>
                </a:lnTo>
                <a:lnTo>
                  <a:pt x="112" y="216"/>
                </a:lnTo>
                <a:lnTo>
                  <a:pt x="119" y="224"/>
                </a:lnTo>
                <a:lnTo>
                  <a:pt x="127" y="233"/>
                </a:lnTo>
                <a:lnTo>
                  <a:pt x="133" y="243"/>
                </a:lnTo>
                <a:lnTo>
                  <a:pt x="138" y="254"/>
                </a:lnTo>
                <a:lnTo>
                  <a:pt x="142" y="265"/>
                </a:lnTo>
                <a:lnTo>
                  <a:pt x="148" y="277"/>
                </a:lnTo>
                <a:lnTo>
                  <a:pt x="154" y="286"/>
                </a:lnTo>
                <a:lnTo>
                  <a:pt x="157" y="294"/>
                </a:lnTo>
                <a:lnTo>
                  <a:pt x="169" y="305"/>
                </a:lnTo>
                <a:lnTo>
                  <a:pt x="180" y="307"/>
                </a:lnTo>
                <a:lnTo>
                  <a:pt x="184" y="301"/>
                </a:lnTo>
                <a:lnTo>
                  <a:pt x="184" y="292"/>
                </a:lnTo>
                <a:lnTo>
                  <a:pt x="182" y="279"/>
                </a:lnTo>
                <a:lnTo>
                  <a:pt x="180" y="271"/>
                </a:lnTo>
                <a:lnTo>
                  <a:pt x="178" y="262"/>
                </a:lnTo>
                <a:lnTo>
                  <a:pt x="174" y="252"/>
                </a:lnTo>
                <a:lnTo>
                  <a:pt x="171" y="243"/>
                </a:lnTo>
                <a:lnTo>
                  <a:pt x="167" y="231"/>
                </a:lnTo>
                <a:lnTo>
                  <a:pt x="163" y="222"/>
                </a:lnTo>
                <a:lnTo>
                  <a:pt x="161" y="216"/>
                </a:lnTo>
                <a:lnTo>
                  <a:pt x="159" y="210"/>
                </a:lnTo>
                <a:lnTo>
                  <a:pt x="157" y="205"/>
                </a:lnTo>
                <a:lnTo>
                  <a:pt x="155" y="199"/>
                </a:lnTo>
                <a:lnTo>
                  <a:pt x="154" y="193"/>
                </a:lnTo>
                <a:lnTo>
                  <a:pt x="152" y="186"/>
                </a:lnTo>
                <a:lnTo>
                  <a:pt x="150" y="180"/>
                </a:lnTo>
                <a:lnTo>
                  <a:pt x="148" y="174"/>
                </a:lnTo>
                <a:lnTo>
                  <a:pt x="142" y="163"/>
                </a:lnTo>
                <a:lnTo>
                  <a:pt x="142" y="157"/>
                </a:lnTo>
                <a:lnTo>
                  <a:pt x="138" y="152"/>
                </a:lnTo>
                <a:lnTo>
                  <a:pt x="138" y="146"/>
                </a:lnTo>
                <a:lnTo>
                  <a:pt x="136" y="140"/>
                </a:lnTo>
                <a:lnTo>
                  <a:pt x="133" y="129"/>
                </a:lnTo>
                <a:lnTo>
                  <a:pt x="129" y="119"/>
                </a:lnTo>
                <a:lnTo>
                  <a:pt x="127" y="108"/>
                </a:lnTo>
                <a:lnTo>
                  <a:pt x="123" y="89"/>
                </a:lnTo>
                <a:lnTo>
                  <a:pt x="123" y="74"/>
                </a:lnTo>
                <a:lnTo>
                  <a:pt x="125" y="59"/>
                </a:lnTo>
                <a:lnTo>
                  <a:pt x="131" y="51"/>
                </a:lnTo>
                <a:lnTo>
                  <a:pt x="140" y="45"/>
                </a:lnTo>
                <a:lnTo>
                  <a:pt x="161" y="49"/>
                </a:lnTo>
                <a:lnTo>
                  <a:pt x="178" y="62"/>
                </a:lnTo>
                <a:lnTo>
                  <a:pt x="184" y="72"/>
                </a:lnTo>
                <a:lnTo>
                  <a:pt x="190" y="83"/>
                </a:lnTo>
                <a:lnTo>
                  <a:pt x="195" y="97"/>
                </a:lnTo>
                <a:lnTo>
                  <a:pt x="197" y="104"/>
                </a:lnTo>
                <a:lnTo>
                  <a:pt x="199" y="110"/>
                </a:lnTo>
                <a:lnTo>
                  <a:pt x="201" y="117"/>
                </a:lnTo>
                <a:lnTo>
                  <a:pt x="203" y="125"/>
                </a:lnTo>
                <a:lnTo>
                  <a:pt x="205" y="133"/>
                </a:lnTo>
                <a:lnTo>
                  <a:pt x="205" y="140"/>
                </a:lnTo>
                <a:lnTo>
                  <a:pt x="210" y="169"/>
                </a:lnTo>
                <a:lnTo>
                  <a:pt x="212" y="174"/>
                </a:lnTo>
                <a:lnTo>
                  <a:pt x="214" y="180"/>
                </a:lnTo>
                <a:lnTo>
                  <a:pt x="214" y="186"/>
                </a:lnTo>
                <a:lnTo>
                  <a:pt x="216" y="191"/>
                </a:lnTo>
                <a:lnTo>
                  <a:pt x="220" y="201"/>
                </a:lnTo>
                <a:lnTo>
                  <a:pt x="222" y="208"/>
                </a:lnTo>
                <a:lnTo>
                  <a:pt x="226" y="210"/>
                </a:lnTo>
                <a:lnTo>
                  <a:pt x="227" y="205"/>
                </a:lnTo>
                <a:lnTo>
                  <a:pt x="226" y="195"/>
                </a:lnTo>
                <a:lnTo>
                  <a:pt x="224" y="169"/>
                </a:lnTo>
                <a:lnTo>
                  <a:pt x="222" y="135"/>
                </a:lnTo>
                <a:lnTo>
                  <a:pt x="220" y="99"/>
                </a:lnTo>
                <a:lnTo>
                  <a:pt x="222" y="62"/>
                </a:lnTo>
                <a:lnTo>
                  <a:pt x="224" y="47"/>
                </a:lnTo>
                <a:lnTo>
                  <a:pt x="227" y="32"/>
                </a:lnTo>
                <a:lnTo>
                  <a:pt x="231" y="26"/>
                </a:lnTo>
                <a:lnTo>
                  <a:pt x="233" y="23"/>
                </a:lnTo>
                <a:lnTo>
                  <a:pt x="241" y="13"/>
                </a:lnTo>
                <a:lnTo>
                  <a:pt x="248" y="9"/>
                </a:lnTo>
                <a:lnTo>
                  <a:pt x="258" y="6"/>
                </a:lnTo>
                <a:lnTo>
                  <a:pt x="271" y="0"/>
                </a:lnTo>
                <a:lnTo>
                  <a:pt x="292" y="6"/>
                </a:lnTo>
                <a:lnTo>
                  <a:pt x="300" y="11"/>
                </a:lnTo>
                <a:lnTo>
                  <a:pt x="303" y="21"/>
                </a:lnTo>
                <a:lnTo>
                  <a:pt x="305" y="32"/>
                </a:lnTo>
                <a:lnTo>
                  <a:pt x="303" y="44"/>
                </a:lnTo>
                <a:lnTo>
                  <a:pt x="301" y="49"/>
                </a:lnTo>
                <a:lnTo>
                  <a:pt x="300" y="57"/>
                </a:lnTo>
                <a:lnTo>
                  <a:pt x="294" y="68"/>
                </a:lnTo>
                <a:lnTo>
                  <a:pt x="292" y="74"/>
                </a:lnTo>
                <a:lnTo>
                  <a:pt x="290" y="78"/>
                </a:lnTo>
                <a:lnTo>
                  <a:pt x="286" y="87"/>
                </a:lnTo>
                <a:lnTo>
                  <a:pt x="284" y="102"/>
                </a:lnTo>
                <a:lnTo>
                  <a:pt x="288" y="104"/>
                </a:lnTo>
                <a:lnTo>
                  <a:pt x="294" y="106"/>
                </a:lnTo>
                <a:lnTo>
                  <a:pt x="319" y="102"/>
                </a:lnTo>
                <a:lnTo>
                  <a:pt x="351" y="100"/>
                </a:lnTo>
                <a:lnTo>
                  <a:pt x="374" y="106"/>
                </a:lnTo>
                <a:lnTo>
                  <a:pt x="375" y="110"/>
                </a:lnTo>
                <a:lnTo>
                  <a:pt x="375" y="114"/>
                </a:lnTo>
                <a:lnTo>
                  <a:pt x="374" y="119"/>
                </a:lnTo>
                <a:lnTo>
                  <a:pt x="370" y="127"/>
                </a:lnTo>
                <a:lnTo>
                  <a:pt x="364" y="133"/>
                </a:lnTo>
                <a:lnTo>
                  <a:pt x="356" y="138"/>
                </a:lnTo>
                <a:lnTo>
                  <a:pt x="349" y="144"/>
                </a:lnTo>
                <a:lnTo>
                  <a:pt x="341" y="150"/>
                </a:lnTo>
                <a:lnTo>
                  <a:pt x="326" y="159"/>
                </a:lnTo>
                <a:lnTo>
                  <a:pt x="311" y="169"/>
                </a:lnTo>
                <a:lnTo>
                  <a:pt x="298" y="176"/>
                </a:lnTo>
                <a:lnTo>
                  <a:pt x="286" y="184"/>
                </a:lnTo>
                <a:lnTo>
                  <a:pt x="281" y="193"/>
                </a:lnTo>
                <a:lnTo>
                  <a:pt x="282" y="205"/>
                </a:lnTo>
                <a:lnTo>
                  <a:pt x="284" y="208"/>
                </a:lnTo>
                <a:lnTo>
                  <a:pt x="292" y="212"/>
                </a:lnTo>
                <a:lnTo>
                  <a:pt x="309" y="216"/>
                </a:lnTo>
                <a:lnTo>
                  <a:pt x="356" y="218"/>
                </a:lnTo>
                <a:lnTo>
                  <a:pt x="400" y="222"/>
                </a:lnTo>
                <a:lnTo>
                  <a:pt x="413" y="227"/>
                </a:lnTo>
                <a:lnTo>
                  <a:pt x="417" y="233"/>
                </a:lnTo>
                <a:lnTo>
                  <a:pt x="417" y="239"/>
                </a:lnTo>
                <a:lnTo>
                  <a:pt x="413" y="246"/>
                </a:lnTo>
                <a:lnTo>
                  <a:pt x="410" y="254"/>
                </a:lnTo>
                <a:lnTo>
                  <a:pt x="404" y="260"/>
                </a:lnTo>
                <a:lnTo>
                  <a:pt x="396" y="263"/>
                </a:lnTo>
                <a:lnTo>
                  <a:pt x="379" y="271"/>
                </a:lnTo>
                <a:lnTo>
                  <a:pt x="358" y="279"/>
                </a:lnTo>
                <a:lnTo>
                  <a:pt x="337" y="286"/>
                </a:lnTo>
                <a:lnTo>
                  <a:pt x="319" y="294"/>
                </a:lnTo>
                <a:lnTo>
                  <a:pt x="288" y="311"/>
                </a:lnTo>
                <a:lnTo>
                  <a:pt x="281" y="324"/>
                </a:lnTo>
                <a:lnTo>
                  <a:pt x="277" y="336"/>
                </a:lnTo>
                <a:lnTo>
                  <a:pt x="277" y="345"/>
                </a:lnTo>
                <a:lnTo>
                  <a:pt x="279" y="349"/>
                </a:lnTo>
                <a:lnTo>
                  <a:pt x="281" y="353"/>
                </a:lnTo>
                <a:lnTo>
                  <a:pt x="288" y="358"/>
                </a:lnTo>
                <a:lnTo>
                  <a:pt x="298" y="362"/>
                </a:lnTo>
                <a:lnTo>
                  <a:pt x="326" y="362"/>
                </a:lnTo>
                <a:lnTo>
                  <a:pt x="355" y="351"/>
                </a:lnTo>
                <a:lnTo>
                  <a:pt x="366" y="343"/>
                </a:lnTo>
                <a:lnTo>
                  <a:pt x="377" y="336"/>
                </a:lnTo>
                <a:lnTo>
                  <a:pt x="389" y="330"/>
                </a:lnTo>
                <a:lnTo>
                  <a:pt x="398" y="324"/>
                </a:lnTo>
                <a:lnTo>
                  <a:pt x="427" y="322"/>
                </a:lnTo>
                <a:lnTo>
                  <a:pt x="440" y="328"/>
                </a:lnTo>
                <a:lnTo>
                  <a:pt x="449" y="339"/>
                </a:lnTo>
                <a:lnTo>
                  <a:pt x="455" y="354"/>
                </a:lnTo>
                <a:lnTo>
                  <a:pt x="455" y="372"/>
                </a:lnTo>
                <a:lnTo>
                  <a:pt x="453" y="383"/>
                </a:lnTo>
                <a:lnTo>
                  <a:pt x="449" y="391"/>
                </a:lnTo>
                <a:lnTo>
                  <a:pt x="447" y="400"/>
                </a:lnTo>
                <a:lnTo>
                  <a:pt x="442" y="408"/>
                </a:lnTo>
                <a:lnTo>
                  <a:pt x="436" y="415"/>
                </a:lnTo>
                <a:lnTo>
                  <a:pt x="429" y="423"/>
                </a:lnTo>
                <a:lnTo>
                  <a:pt x="421" y="427"/>
                </a:lnTo>
                <a:lnTo>
                  <a:pt x="411" y="432"/>
                </a:lnTo>
                <a:lnTo>
                  <a:pt x="392" y="436"/>
                </a:lnTo>
                <a:lnTo>
                  <a:pt x="366" y="440"/>
                </a:lnTo>
                <a:lnTo>
                  <a:pt x="315" y="445"/>
                </a:lnTo>
                <a:lnTo>
                  <a:pt x="273" y="453"/>
                </a:lnTo>
                <a:lnTo>
                  <a:pt x="260" y="463"/>
                </a:lnTo>
                <a:lnTo>
                  <a:pt x="256" y="472"/>
                </a:lnTo>
                <a:lnTo>
                  <a:pt x="258" y="478"/>
                </a:lnTo>
                <a:lnTo>
                  <a:pt x="262" y="482"/>
                </a:lnTo>
                <a:lnTo>
                  <a:pt x="275" y="483"/>
                </a:lnTo>
                <a:lnTo>
                  <a:pt x="313" y="476"/>
                </a:lnTo>
                <a:lnTo>
                  <a:pt x="336" y="472"/>
                </a:lnTo>
                <a:lnTo>
                  <a:pt x="355" y="470"/>
                </a:lnTo>
                <a:lnTo>
                  <a:pt x="372" y="474"/>
                </a:lnTo>
                <a:lnTo>
                  <a:pt x="381" y="483"/>
                </a:lnTo>
                <a:lnTo>
                  <a:pt x="383" y="491"/>
                </a:lnTo>
                <a:lnTo>
                  <a:pt x="383" y="500"/>
                </a:lnTo>
                <a:lnTo>
                  <a:pt x="381" y="514"/>
                </a:lnTo>
                <a:lnTo>
                  <a:pt x="379" y="519"/>
                </a:lnTo>
                <a:lnTo>
                  <a:pt x="377" y="527"/>
                </a:lnTo>
                <a:lnTo>
                  <a:pt x="375" y="535"/>
                </a:lnTo>
                <a:lnTo>
                  <a:pt x="372" y="542"/>
                </a:lnTo>
                <a:lnTo>
                  <a:pt x="370" y="550"/>
                </a:lnTo>
                <a:lnTo>
                  <a:pt x="366" y="557"/>
                </a:lnTo>
                <a:lnTo>
                  <a:pt x="362" y="567"/>
                </a:lnTo>
                <a:lnTo>
                  <a:pt x="358" y="574"/>
                </a:lnTo>
                <a:lnTo>
                  <a:pt x="355" y="582"/>
                </a:lnTo>
                <a:lnTo>
                  <a:pt x="349" y="591"/>
                </a:lnTo>
                <a:lnTo>
                  <a:pt x="345" y="599"/>
                </a:lnTo>
                <a:lnTo>
                  <a:pt x="339" y="607"/>
                </a:lnTo>
                <a:lnTo>
                  <a:pt x="334" y="614"/>
                </a:lnTo>
                <a:lnTo>
                  <a:pt x="328" y="622"/>
                </a:lnTo>
                <a:lnTo>
                  <a:pt x="324" y="629"/>
                </a:lnTo>
                <a:lnTo>
                  <a:pt x="317" y="637"/>
                </a:lnTo>
                <a:lnTo>
                  <a:pt x="311" y="643"/>
                </a:lnTo>
                <a:lnTo>
                  <a:pt x="305" y="650"/>
                </a:lnTo>
                <a:lnTo>
                  <a:pt x="300" y="656"/>
                </a:lnTo>
                <a:lnTo>
                  <a:pt x="292" y="660"/>
                </a:lnTo>
                <a:lnTo>
                  <a:pt x="279" y="669"/>
                </a:lnTo>
                <a:lnTo>
                  <a:pt x="267" y="675"/>
                </a:lnTo>
                <a:lnTo>
                  <a:pt x="252" y="679"/>
                </a:lnTo>
                <a:lnTo>
                  <a:pt x="227" y="684"/>
                </a:lnTo>
                <a:lnTo>
                  <a:pt x="207" y="694"/>
                </a:lnTo>
                <a:lnTo>
                  <a:pt x="190" y="707"/>
                </a:lnTo>
                <a:lnTo>
                  <a:pt x="182" y="713"/>
                </a:lnTo>
                <a:lnTo>
                  <a:pt x="176" y="720"/>
                </a:lnTo>
                <a:lnTo>
                  <a:pt x="171" y="728"/>
                </a:lnTo>
                <a:lnTo>
                  <a:pt x="165" y="736"/>
                </a:lnTo>
                <a:lnTo>
                  <a:pt x="157" y="747"/>
                </a:lnTo>
                <a:lnTo>
                  <a:pt x="154" y="755"/>
                </a:lnTo>
                <a:lnTo>
                  <a:pt x="152" y="758"/>
                </a:lnTo>
                <a:lnTo>
                  <a:pt x="182" y="626"/>
                </a:lnTo>
                <a:lnTo>
                  <a:pt x="343" y="518"/>
                </a:lnTo>
                <a:lnTo>
                  <a:pt x="188" y="584"/>
                </a:lnTo>
                <a:lnTo>
                  <a:pt x="227" y="427"/>
                </a:lnTo>
                <a:lnTo>
                  <a:pt x="408" y="385"/>
                </a:lnTo>
                <a:lnTo>
                  <a:pt x="231" y="392"/>
                </a:lnTo>
                <a:lnTo>
                  <a:pt x="252" y="288"/>
                </a:lnTo>
                <a:lnTo>
                  <a:pt x="377" y="245"/>
                </a:lnTo>
                <a:lnTo>
                  <a:pt x="258" y="260"/>
                </a:lnTo>
                <a:lnTo>
                  <a:pt x="269" y="172"/>
                </a:lnTo>
                <a:lnTo>
                  <a:pt x="332" y="125"/>
                </a:lnTo>
                <a:lnTo>
                  <a:pt x="264" y="150"/>
                </a:lnTo>
                <a:lnTo>
                  <a:pt x="260" y="32"/>
                </a:lnTo>
                <a:lnTo>
                  <a:pt x="248" y="182"/>
                </a:lnTo>
                <a:lnTo>
                  <a:pt x="229" y="294"/>
                </a:lnTo>
                <a:lnTo>
                  <a:pt x="159" y="83"/>
                </a:lnTo>
                <a:lnTo>
                  <a:pt x="216" y="336"/>
                </a:lnTo>
                <a:lnTo>
                  <a:pt x="195" y="419"/>
                </a:lnTo>
                <a:lnTo>
                  <a:pt x="97" y="245"/>
                </a:lnTo>
                <a:lnTo>
                  <a:pt x="184" y="457"/>
                </a:lnTo>
                <a:lnTo>
                  <a:pt x="155" y="582"/>
                </a:lnTo>
                <a:lnTo>
                  <a:pt x="42" y="457"/>
                </a:lnTo>
                <a:lnTo>
                  <a:pt x="148" y="620"/>
                </a:lnTo>
                <a:lnTo>
                  <a:pt x="146" y="637"/>
                </a:lnTo>
                <a:lnTo>
                  <a:pt x="144" y="656"/>
                </a:lnTo>
                <a:lnTo>
                  <a:pt x="142" y="679"/>
                </a:lnTo>
                <a:lnTo>
                  <a:pt x="138" y="701"/>
                </a:lnTo>
                <a:lnTo>
                  <a:pt x="133" y="726"/>
                </a:lnTo>
                <a:lnTo>
                  <a:pt x="133" y="732"/>
                </a:lnTo>
                <a:lnTo>
                  <a:pt x="131" y="737"/>
                </a:lnTo>
                <a:lnTo>
                  <a:pt x="129" y="743"/>
                </a:lnTo>
                <a:lnTo>
                  <a:pt x="129" y="749"/>
                </a:lnTo>
                <a:lnTo>
                  <a:pt x="127" y="755"/>
                </a:lnTo>
                <a:lnTo>
                  <a:pt x="125" y="760"/>
                </a:lnTo>
                <a:lnTo>
                  <a:pt x="123" y="768"/>
                </a:lnTo>
                <a:lnTo>
                  <a:pt x="119" y="777"/>
                </a:lnTo>
                <a:lnTo>
                  <a:pt x="116" y="781"/>
                </a:lnTo>
                <a:lnTo>
                  <a:pt x="114" y="787"/>
                </a:lnTo>
                <a:lnTo>
                  <a:pt x="110" y="792"/>
                </a:lnTo>
                <a:lnTo>
                  <a:pt x="108" y="798"/>
                </a:lnTo>
                <a:lnTo>
                  <a:pt x="104" y="804"/>
                </a:lnTo>
                <a:lnTo>
                  <a:pt x="100" y="810"/>
                </a:lnTo>
                <a:lnTo>
                  <a:pt x="95" y="817"/>
                </a:lnTo>
                <a:lnTo>
                  <a:pt x="91" y="823"/>
                </a:lnTo>
                <a:lnTo>
                  <a:pt x="87" y="828"/>
                </a:lnTo>
                <a:lnTo>
                  <a:pt x="83" y="834"/>
                </a:lnTo>
                <a:lnTo>
                  <a:pt x="78" y="842"/>
                </a:lnTo>
                <a:lnTo>
                  <a:pt x="74" y="847"/>
                </a:lnTo>
                <a:lnTo>
                  <a:pt x="70" y="853"/>
                </a:lnTo>
                <a:lnTo>
                  <a:pt x="64" y="859"/>
                </a:lnTo>
                <a:lnTo>
                  <a:pt x="55" y="870"/>
                </a:lnTo>
                <a:lnTo>
                  <a:pt x="51" y="876"/>
                </a:lnTo>
                <a:lnTo>
                  <a:pt x="47" y="882"/>
                </a:lnTo>
                <a:lnTo>
                  <a:pt x="40" y="891"/>
                </a:lnTo>
                <a:lnTo>
                  <a:pt x="34" y="901"/>
                </a:lnTo>
                <a:lnTo>
                  <a:pt x="26" y="908"/>
                </a:lnTo>
                <a:lnTo>
                  <a:pt x="23" y="914"/>
                </a:lnTo>
                <a:lnTo>
                  <a:pt x="19" y="918"/>
                </a:lnTo>
                <a:lnTo>
                  <a:pt x="17" y="798"/>
                </a:lnTo>
                <a:lnTo>
                  <a:pt x="26" y="800"/>
                </a:lnTo>
                <a:lnTo>
                  <a:pt x="49" y="794"/>
                </a:lnTo>
                <a:lnTo>
                  <a:pt x="78" y="779"/>
                </a:lnTo>
                <a:close/>
              </a:path>
            </a:pathLst>
          </a:custGeom>
          <a:gradFill rotWithShape="0">
            <a:gsLst>
              <a:gs pos="0">
                <a:srgbClr val="FFFFFF"/>
              </a:gs>
              <a:gs pos="100000">
                <a:srgbClr val="CCCC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2" name="AutoShape 9">
            <a:extLst>
              <a:ext uri="{FF2B5EF4-FFF2-40B4-BE49-F238E27FC236}">
                <a16:creationId xmlns:a16="http://schemas.microsoft.com/office/drawing/2014/main" id="{808813C0-88F1-4AFF-8FEA-B30131ACBFC3}"/>
              </a:ext>
            </a:extLst>
          </p:cNvPr>
          <p:cNvSpPr>
            <a:spLocks noChangeArrowheads="1"/>
          </p:cNvSpPr>
          <p:nvPr/>
        </p:nvSpPr>
        <p:spPr bwMode="auto">
          <a:xfrm>
            <a:off x="2076451" y="6172200"/>
            <a:ext cx="609600" cy="152400"/>
          </a:xfrm>
          <a:prstGeom prst="flowChartDecision">
            <a:avLst/>
          </a:prstGeom>
          <a:solidFill>
            <a:srgbClr val="CCCC00"/>
          </a:solidFill>
          <a:ln w="9525">
            <a:solidFill>
              <a:srgbClr val="FF66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VnTime" panose="020B7200000000000000" pitchFamily="34" charset="0"/>
            </a:endParaRPr>
          </a:p>
        </p:txBody>
      </p:sp>
      <p:sp>
        <p:nvSpPr>
          <p:cNvPr id="7173" name="AutoShape 10">
            <a:extLst>
              <a:ext uri="{FF2B5EF4-FFF2-40B4-BE49-F238E27FC236}">
                <a16:creationId xmlns:a16="http://schemas.microsoft.com/office/drawing/2014/main" id="{F426D9B9-35AD-4B21-83FE-79F4A765BDF8}"/>
              </a:ext>
            </a:extLst>
          </p:cNvPr>
          <p:cNvSpPr>
            <a:spLocks noChangeArrowheads="1"/>
          </p:cNvSpPr>
          <p:nvPr/>
        </p:nvSpPr>
        <p:spPr bwMode="auto">
          <a:xfrm>
            <a:off x="4610100" y="6182784"/>
            <a:ext cx="609600" cy="152400"/>
          </a:xfrm>
          <a:prstGeom prst="flowChartDecision">
            <a:avLst/>
          </a:prstGeom>
          <a:solidFill>
            <a:srgbClr val="CCCC00"/>
          </a:solidFill>
          <a:ln w="9525">
            <a:solidFill>
              <a:srgbClr val="FF66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VnTime" panose="020B7200000000000000" pitchFamily="34" charset="0"/>
            </a:endParaRPr>
          </a:p>
        </p:txBody>
      </p:sp>
      <p:sp>
        <p:nvSpPr>
          <p:cNvPr id="7174" name="AutoShape 11">
            <a:extLst>
              <a:ext uri="{FF2B5EF4-FFF2-40B4-BE49-F238E27FC236}">
                <a16:creationId xmlns:a16="http://schemas.microsoft.com/office/drawing/2014/main" id="{2DDDC853-E25C-4BB4-A7F4-6B887A302AF9}"/>
              </a:ext>
            </a:extLst>
          </p:cNvPr>
          <p:cNvSpPr>
            <a:spLocks noChangeArrowheads="1"/>
          </p:cNvSpPr>
          <p:nvPr/>
        </p:nvSpPr>
        <p:spPr bwMode="auto">
          <a:xfrm>
            <a:off x="9817100" y="6208184"/>
            <a:ext cx="609600" cy="152400"/>
          </a:xfrm>
          <a:prstGeom prst="flowChartDecision">
            <a:avLst/>
          </a:prstGeom>
          <a:solidFill>
            <a:srgbClr val="CCCC00"/>
          </a:solidFill>
          <a:ln w="9525">
            <a:solidFill>
              <a:srgbClr val="FF66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VnTime" panose="020B7200000000000000" pitchFamily="34" charset="0"/>
            </a:endParaRPr>
          </a:p>
        </p:txBody>
      </p:sp>
      <p:sp>
        <p:nvSpPr>
          <p:cNvPr id="7175" name="AutoShape 12">
            <a:extLst>
              <a:ext uri="{FF2B5EF4-FFF2-40B4-BE49-F238E27FC236}">
                <a16:creationId xmlns:a16="http://schemas.microsoft.com/office/drawing/2014/main" id="{BD8E76A1-34D8-4D88-872D-EA755387E368}"/>
              </a:ext>
            </a:extLst>
          </p:cNvPr>
          <p:cNvSpPr>
            <a:spLocks noChangeArrowheads="1"/>
          </p:cNvSpPr>
          <p:nvPr/>
        </p:nvSpPr>
        <p:spPr bwMode="auto">
          <a:xfrm>
            <a:off x="7355417" y="6170084"/>
            <a:ext cx="609600" cy="152400"/>
          </a:xfrm>
          <a:prstGeom prst="flowChartDecision">
            <a:avLst/>
          </a:prstGeom>
          <a:solidFill>
            <a:srgbClr val="CCCC00"/>
          </a:solidFill>
          <a:ln w="9525">
            <a:solidFill>
              <a:srgbClr val="FF66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VnTime" panose="020B7200000000000000" pitchFamily="34" charset="0"/>
            </a:endParaRPr>
          </a:p>
        </p:txBody>
      </p:sp>
      <p:sp>
        <p:nvSpPr>
          <p:cNvPr id="13" name="Text Box 28">
            <a:extLst>
              <a:ext uri="{FF2B5EF4-FFF2-40B4-BE49-F238E27FC236}">
                <a16:creationId xmlns:a16="http://schemas.microsoft.com/office/drawing/2014/main" id="{C3677EB7-68DA-49AB-9240-28E7A5C5DF77}"/>
              </a:ext>
            </a:extLst>
          </p:cNvPr>
          <p:cNvSpPr txBox="1">
            <a:spLocks noChangeArrowheads="1"/>
          </p:cNvSpPr>
          <p:nvPr/>
        </p:nvSpPr>
        <p:spPr bwMode="auto">
          <a:xfrm>
            <a:off x="990601" y="1143001"/>
            <a:ext cx="99060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6000" b="1" dirty="0">
                <a:solidFill>
                  <a:srgbClr val="FF0000"/>
                </a:solidFill>
                <a:latin typeface="Times New Roman" panose="02020603050405020304" pitchFamily="18" charset="0"/>
              </a:rPr>
              <a:t>MÔN: LUYỆN TỪ VÀ CÂU</a:t>
            </a:r>
          </a:p>
          <a:p>
            <a:pPr algn="ctr" eaLnBrk="1" hangingPunct="1">
              <a:spcBef>
                <a:spcPct val="50000"/>
              </a:spcBef>
            </a:pPr>
            <a:r>
              <a:rPr lang="en-US" altLang="en-US" sz="6000" b="1" dirty="0">
                <a:solidFill>
                  <a:srgbClr val="FF0000"/>
                </a:solidFill>
                <a:latin typeface="Times New Roman" panose="02020603050405020304" pitchFamily="18" charset="0"/>
              </a:rPr>
              <a:t>LỚP 4  </a:t>
            </a:r>
          </a:p>
        </p:txBody>
      </p:sp>
      <p:sp>
        <p:nvSpPr>
          <p:cNvPr id="14" name="Text Box 28">
            <a:extLst>
              <a:ext uri="{FF2B5EF4-FFF2-40B4-BE49-F238E27FC236}">
                <a16:creationId xmlns:a16="http://schemas.microsoft.com/office/drawing/2014/main" id="{2A597FA1-1F2E-45F6-81D0-E49A47673EA0}"/>
              </a:ext>
            </a:extLst>
          </p:cNvPr>
          <p:cNvSpPr txBox="1">
            <a:spLocks noChangeArrowheads="1"/>
          </p:cNvSpPr>
          <p:nvPr/>
        </p:nvSpPr>
        <p:spPr bwMode="auto">
          <a:xfrm>
            <a:off x="1576918" y="3678767"/>
            <a:ext cx="9027583" cy="738664"/>
          </a:xfrm>
          <a:prstGeom prst="rect">
            <a:avLst/>
          </a:prstGeom>
          <a:noFill/>
          <a:ln>
            <a:noFill/>
          </a:ln>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defRPr>
            </a:lvl9pPr>
          </a:lstStyle>
          <a:p>
            <a:pPr algn="ctr" eaLnBrk="1" hangingPunct="1">
              <a:spcBef>
                <a:spcPct val="50000"/>
              </a:spcBef>
              <a:defRPr/>
            </a:pPr>
            <a:r>
              <a:rPr lang="en-US" altLang="en-US" sz="4200" b="1" dirty="0">
                <a:solidFill>
                  <a:srgbClr val="0070C0"/>
                </a:solidFill>
                <a:latin typeface="Times New Roman" panose="02020603050405020304" pitchFamily="18" charset="0"/>
              </a:rPr>
              <a:t>GV: </a:t>
            </a:r>
            <a:r>
              <a:rPr lang="en-US" altLang="en-US" sz="4200" b="1" dirty="0" err="1">
                <a:solidFill>
                  <a:srgbClr val="0070C0"/>
                </a:solidFill>
                <a:latin typeface="Times New Roman" panose="02020603050405020304" pitchFamily="18" charset="0"/>
              </a:rPr>
              <a:t>Đinh</a:t>
            </a:r>
            <a:r>
              <a:rPr lang="en-US" altLang="en-US" sz="4200" b="1" dirty="0">
                <a:solidFill>
                  <a:srgbClr val="0070C0"/>
                </a:solidFill>
                <a:latin typeface="Times New Roman" panose="02020603050405020304" pitchFamily="18" charset="0"/>
              </a:rPr>
              <a:t> Minh </a:t>
            </a:r>
            <a:r>
              <a:rPr lang="en-US" altLang="en-US" sz="4200" b="1" dirty="0" err="1">
                <a:solidFill>
                  <a:srgbClr val="0070C0"/>
                </a:solidFill>
                <a:latin typeface="Times New Roman" panose="02020603050405020304" pitchFamily="18" charset="0"/>
              </a:rPr>
              <a:t>Nhớ</a:t>
            </a:r>
            <a:endParaRPr lang="en-US" altLang="en-US" sz="4200" b="1" dirty="0">
              <a:solidFill>
                <a:srgbClr val="0070C0"/>
              </a:solidFill>
              <a:latin typeface="Times New Roman" panose="02020603050405020304" pitchFamily="18" charset="0"/>
            </a:endParaRPr>
          </a:p>
        </p:txBody>
      </p:sp>
      <p:sp>
        <p:nvSpPr>
          <p:cNvPr id="2" name="Text Box 28">
            <a:extLst>
              <a:ext uri="{FF2B5EF4-FFF2-40B4-BE49-F238E27FC236}">
                <a16:creationId xmlns:a16="http://schemas.microsoft.com/office/drawing/2014/main" id="{CC7E6BF0-407D-4310-A792-9FB4A3067B74}"/>
              </a:ext>
            </a:extLst>
          </p:cNvPr>
          <p:cNvSpPr txBox="1">
            <a:spLocks noChangeArrowheads="1"/>
          </p:cNvSpPr>
          <p:nvPr/>
        </p:nvSpPr>
        <p:spPr bwMode="auto">
          <a:xfrm>
            <a:off x="1631951" y="228601"/>
            <a:ext cx="89725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solidFill>
                  <a:srgbClr val="C00000"/>
                </a:solidFill>
                <a:latin typeface="Times New Roman" panose="02020603050405020304" pitchFamily="18" charset="0"/>
              </a:rPr>
              <a:t>TRƯỜNG TIỂU HỌC PHÚ HIỆP</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strVal val="#ppt_w*0.70"/>
                                          </p:val>
                                        </p:tav>
                                        <p:tav tm="100000">
                                          <p:val>
                                            <p:strVal val="#ppt_w"/>
                                          </p:val>
                                        </p:tav>
                                      </p:tavLst>
                                    </p:anim>
                                    <p:anim calcmode="lin" valueType="num">
                                      <p:cBhvr>
                                        <p:cTn id="23" dur="1000" fill="hold"/>
                                        <p:tgtEl>
                                          <p:spTgt spid="14"/>
                                        </p:tgtEl>
                                        <p:attrNameLst>
                                          <p:attrName>ppt_h</p:attrName>
                                        </p:attrNameLst>
                                      </p:cBhvr>
                                      <p:tavLst>
                                        <p:tav tm="0">
                                          <p:val>
                                            <p:strVal val="#ppt_h"/>
                                          </p:val>
                                        </p:tav>
                                        <p:tav tm="100000">
                                          <p:val>
                                            <p:strVal val="#ppt_h"/>
                                          </p:val>
                                        </p:tav>
                                      </p:tavLst>
                                    </p:anim>
                                    <p:animEffect transition="in" filter="fade">
                                      <p:cBhvr>
                                        <p:cTn id="2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899886" y="690564"/>
            <a:ext cx="10595428" cy="526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p>
            <a:pPr algn="just" eaLnBrk="1" hangingPunct="1">
              <a:spcBef>
                <a:spcPct val="50000"/>
              </a:spcBef>
              <a:defRPr/>
            </a:pPr>
            <a:r>
              <a:rPr lang="en-US" altLang="en-US" sz="3200" b="1">
                <a:latin typeface="Times New Roman" panose="02020603050405020304" pitchFamily="18" charset="0"/>
                <a:cs typeface="Times New Roman" panose="02020603050405020304" pitchFamily="18" charset="0"/>
              </a:rPr>
              <a:t> Bài 1</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Các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câu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hỏi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sau</a:t>
            </a:r>
            <a:r>
              <a:rPr lang="en-US" altLang="en-US" sz="3200" b="1" dirty="0">
                <a:latin typeface="Times New Roman" panose="02020603050405020304" pitchFamily="18" charset="0"/>
                <a:cs typeface="Times New Roman" panose="02020603050405020304" pitchFamily="18" charset="0"/>
              </a:rPr>
              <a:t> </a:t>
            </a:r>
            <a:r>
              <a:rPr lang="en-US" altLang="en-US" sz="3200" b="1" err="1">
                <a:latin typeface="Times New Roman" panose="02020603050405020304" pitchFamily="18" charset="0"/>
                <a:cs typeface="Times New Roman" panose="02020603050405020304" pitchFamily="18" charset="0"/>
              </a:rPr>
              <a:t>được</a:t>
            </a:r>
            <a:r>
              <a:rPr lang="en-US" altLang="en-US" sz="3200" b="1">
                <a:latin typeface="Times New Roman" panose="02020603050405020304" pitchFamily="18" charset="0"/>
                <a:cs typeface="Times New Roman" panose="02020603050405020304" pitchFamily="18" charset="0"/>
              </a:rPr>
              <a:t> dùng </a:t>
            </a:r>
            <a:r>
              <a:rPr lang="en-US" altLang="en-US" sz="3200" b="1" dirty="0" err="1">
                <a:latin typeface="Times New Roman" panose="02020603050405020304" pitchFamily="18" charset="0"/>
                <a:cs typeface="Times New Roman" panose="02020603050405020304" pitchFamily="18" charset="0"/>
              </a:rPr>
              <a:t>để</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làm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gì</a:t>
            </a:r>
            <a:r>
              <a:rPr lang="en-US" altLang="en-US" sz="3200" b="1" dirty="0">
                <a:latin typeface="Times New Roman" panose="02020603050405020304" pitchFamily="18" charset="0"/>
                <a:cs typeface="Times New Roman" panose="02020603050405020304" pitchFamily="18" charset="0"/>
              </a:rPr>
              <a:t>?</a:t>
            </a:r>
          </a:p>
          <a:p>
            <a:pPr marL="514350" indent="-514350" algn="just">
              <a:spcBef>
                <a:spcPct val="50000"/>
              </a:spcBef>
              <a:buFontTx/>
              <a:buAutoNum type="alphaLcPeriod"/>
              <a:defRPr/>
            </a:pPr>
            <a:r>
              <a:rPr lang="en-US" altLang="en-US" sz="3200" dirty="0" err="1">
                <a:solidFill>
                  <a:srgbClr val="0000FF"/>
                </a:solidFill>
                <a:latin typeface="Times New Roman" panose="02020603050405020304" pitchFamily="18" charset="0"/>
                <a:cs typeface="Times New Roman" panose="02020603050405020304" pitchFamily="18" charset="0"/>
              </a:rPr>
              <a:t>Dỗ</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mãi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em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bé</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vẫn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khóc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mẹ</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bảo</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Có</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nín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đi</a:t>
            </a:r>
            <a:r>
              <a:rPr lang="en-US" altLang="en-US" sz="3200">
                <a:solidFill>
                  <a:srgbClr val="FF0000"/>
                </a:solidFill>
                <a:latin typeface="Times New Roman" panose="02020603050405020304" pitchFamily="18" charset="0"/>
                <a:cs typeface="Times New Roman" panose="02020603050405020304" pitchFamily="18" charset="0"/>
              </a:rPr>
              <a:t> không?</a:t>
            </a:r>
          </a:p>
          <a:p>
            <a:pPr algn="just">
              <a:spcBef>
                <a:spcPct val="50000"/>
              </a:spcBef>
              <a:defRPr/>
            </a:pPr>
            <a:r>
              <a:rPr lang="en-US" altLang="en-US" sz="3200">
                <a:solidFill>
                  <a:srgbClr val="0000FF"/>
                </a:solidFill>
                <a:latin typeface="Times New Roman" panose="02020603050405020304" pitchFamily="18" charset="0"/>
                <a:cs typeface="Times New Roman" panose="02020603050405020304" pitchFamily="18" charset="0"/>
              </a:rPr>
              <a:t>Các </a:t>
            </a:r>
            <a:r>
              <a:rPr lang="en-US" altLang="en-US" sz="3200" dirty="0" err="1">
                <a:solidFill>
                  <a:srgbClr val="0000FF"/>
                </a:solidFill>
                <a:latin typeface="Times New Roman" panose="02020603050405020304" pitchFamily="18" charset="0"/>
                <a:cs typeface="Times New Roman" panose="02020603050405020304" pitchFamily="18" charset="0"/>
              </a:rPr>
              <a:t>chị</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ấy</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cười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cho</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err="1">
                <a:solidFill>
                  <a:srgbClr val="0000FF"/>
                </a:solidFill>
                <a:latin typeface="Times New Roman" panose="02020603050405020304" pitchFamily="18" charset="0"/>
                <a:cs typeface="Times New Roman" panose="02020603050405020304" pitchFamily="18" charset="0"/>
              </a:rPr>
              <a:t>đây</a:t>
            </a:r>
            <a:r>
              <a:rPr lang="en-US" altLang="en-US" sz="3200">
                <a:solidFill>
                  <a:srgbClr val="0000FF"/>
                </a:solidFill>
                <a:latin typeface="Times New Roman" panose="02020603050405020304" pitchFamily="18" charset="0"/>
                <a:cs typeface="Times New Roman" panose="02020603050405020304" pitchFamily="18" charset="0"/>
              </a:rPr>
              <a:t> này.”</a:t>
            </a:r>
            <a:endParaRPr lang="en-US" altLang="en-US" sz="3200" dirty="0">
              <a:solidFill>
                <a:srgbClr val="0000FF"/>
              </a:solidFill>
              <a:latin typeface="Times New Roman" panose="02020603050405020304" pitchFamily="18" charset="0"/>
              <a:cs typeface="Times New Roman" panose="02020603050405020304" pitchFamily="18" charset="0"/>
            </a:endParaRPr>
          </a:p>
          <a:p>
            <a:pPr algn="just">
              <a:spcBef>
                <a:spcPct val="50000"/>
              </a:spcBef>
              <a:defRPr/>
            </a:pPr>
            <a:r>
              <a:rPr lang="en-US" altLang="en-US" sz="3200">
                <a:solidFill>
                  <a:srgbClr val="0000FF"/>
                </a:solidFill>
                <a:latin typeface="Times New Roman" panose="02020603050405020304" pitchFamily="18" charset="0"/>
                <a:cs typeface="Times New Roman" panose="02020603050405020304" pitchFamily="18" charset="0"/>
              </a:rPr>
              <a:t>b. Ánh </a:t>
            </a:r>
            <a:r>
              <a:rPr lang="en-US" altLang="en-US" sz="3200" dirty="0" err="1">
                <a:solidFill>
                  <a:srgbClr val="0000FF"/>
                </a:solidFill>
                <a:latin typeface="Times New Roman" panose="02020603050405020304" pitchFamily="18" charset="0"/>
                <a:cs typeface="Times New Roman" panose="02020603050405020304" pitchFamily="18" charset="0"/>
              </a:rPr>
              <a:t>mắt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các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bạn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nhìn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tôi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như</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trách</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móc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Vì</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sao</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cậu</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lại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làm</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phiền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lòng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cô</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như</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vậy</a:t>
            </a:r>
            <a:r>
              <a:rPr lang="en-US" altLang="en-US" sz="3200" dirty="0">
                <a:solidFill>
                  <a:srgbClr val="FF0000"/>
                </a:solidFill>
                <a:latin typeface="Times New Roman" panose="02020603050405020304" pitchFamily="18" charset="0"/>
                <a:cs typeface="Times New Roman" panose="02020603050405020304" pitchFamily="18" charset="0"/>
              </a:rPr>
              <a:t>?”</a:t>
            </a:r>
          </a:p>
          <a:p>
            <a:pPr algn="just" eaLnBrk="1" hangingPunct="1">
              <a:spcBef>
                <a:spcPct val="50000"/>
              </a:spcBef>
              <a:defRPr/>
            </a:pPr>
            <a:r>
              <a:rPr lang="en-US" altLang="en-US" sz="3200" dirty="0">
                <a:solidFill>
                  <a:srgbClr val="0000FF"/>
                </a:solidFill>
                <a:latin typeface="Times New Roman" panose="02020603050405020304" pitchFamily="18" charset="0"/>
                <a:cs typeface="Times New Roman" panose="02020603050405020304" pitchFamily="18" charset="0"/>
              </a:rPr>
              <a:t>c. </a:t>
            </a:r>
            <a:r>
              <a:rPr lang="en-US" altLang="en-US" sz="3200" dirty="0" err="1">
                <a:solidFill>
                  <a:srgbClr val="0000FF"/>
                </a:solidFill>
                <a:latin typeface="Times New Roman" panose="02020603050405020304" pitchFamily="18" charset="0"/>
                <a:cs typeface="Times New Roman" panose="02020603050405020304" pitchFamily="18" charset="0"/>
              </a:rPr>
              <a:t>Chị</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tôi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cười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Em</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vẽ</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thế</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này</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mà</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bảo</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là</a:t>
            </a:r>
            <a:r>
              <a:rPr lang="en-US" altLang="en-US" sz="3200" dirty="0">
                <a:solidFill>
                  <a:srgbClr val="FF0000"/>
                </a:solidFill>
                <a:latin typeface="Times New Roman" panose="02020603050405020304" pitchFamily="18" charset="0"/>
                <a:cs typeface="Times New Roman" panose="02020603050405020304" pitchFamily="18" charset="0"/>
              </a:rPr>
              <a:t> con </a:t>
            </a:r>
            <a:r>
              <a:rPr lang="en-US" altLang="en-US" sz="3200" dirty="0" err="1">
                <a:solidFill>
                  <a:srgbClr val="FF0000"/>
                </a:solidFill>
                <a:latin typeface="Times New Roman" panose="02020603050405020304" pitchFamily="18" charset="0"/>
                <a:cs typeface="Times New Roman" panose="02020603050405020304" pitchFamily="18" charset="0"/>
              </a:rPr>
              <a:t>ngựa</a:t>
            </a:r>
            <a:r>
              <a:rPr lang="en-US" altLang="en-US" sz="3200" dirty="0">
                <a:solidFill>
                  <a:srgbClr val="FF0000"/>
                </a:solidFill>
                <a:latin typeface="Times New Roman" panose="02020603050405020304" pitchFamily="18" charset="0"/>
                <a:cs typeface="Times New Roman" panose="02020603050405020304" pitchFamily="18" charset="0"/>
              </a:rPr>
              <a:t> à?”</a:t>
            </a:r>
            <a:endParaRPr lang="en-US" altLang="en-US" sz="3200" dirty="0">
              <a:solidFill>
                <a:srgbClr val="FF0000"/>
              </a:solidFill>
              <a:latin typeface=".VnArial" panose="020B7200000000000000" pitchFamily="34" charset="0"/>
            </a:endParaRPr>
          </a:p>
          <a:p>
            <a:pPr algn="just" eaLnBrk="1" hangingPunct="1">
              <a:spcBef>
                <a:spcPct val="50000"/>
              </a:spcBef>
              <a:defRPr/>
            </a:pPr>
            <a:r>
              <a:rPr lang="en-US" altLang="en-US" sz="3200" dirty="0">
                <a:solidFill>
                  <a:srgbClr val="0000FF"/>
                </a:solidFill>
                <a:latin typeface="Times New Roman" panose="02020603050405020304" pitchFamily="18" charset="0"/>
                <a:cs typeface="Times New Roman" panose="02020603050405020304" pitchFamily="18" charset="0"/>
              </a:rPr>
              <a:t>d. </a:t>
            </a:r>
            <a:r>
              <a:rPr lang="en-US" altLang="en-US" sz="3200" dirty="0" err="1">
                <a:solidFill>
                  <a:srgbClr val="0000FF"/>
                </a:solidFill>
                <a:latin typeface="Times New Roman" panose="02020603050405020304" pitchFamily="18" charset="0"/>
                <a:cs typeface="Times New Roman" panose="02020603050405020304" pitchFamily="18" charset="0"/>
              </a:rPr>
              <a:t>Bà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cụ</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hỏi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một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người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đang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đứng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vơ</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vẩn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trước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bến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xe</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Chú</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có</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thể</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xem</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giúp</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tôi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mấy</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giờ</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có</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xe</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miền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Đông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không</a:t>
            </a:r>
            <a:r>
              <a:rPr lang="en-US" altLang="en-US" sz="3200" dirty="0">
                <a:solidFill>
                  <a:srgbClr val="FF0000"/>
                </a:solidFill>
                <a:latin typeface="Times New Roman" panose="02020603050405020304" pitchFamily="18" charset="0"/>
                <a:cs typeface="Times New Roman" panose="02020603050405020304" pitchFamily="18" charset="0"/>
              </a:rPr>
              <a:t>?”</a:t>
            </a:r>
            <a:endParaRPr lang="en-US" altLang="en-US" sz="3200" b="1" dirty="0">
              <a:solidFill>
                <a:srgbClr val="FF0000"/>
              </a:solidFill>
              <a:latin typeface=".VnArial" panose="020B7200000000000000" pitchFamily="34" charset="0"/>
            </a:endParaRPr>
          </a:p>
        </p:txBody>
      </p:sp>
    </p:spTree>
    <p:extLst>
      <p:ext uri="{BB962C8B-B14F-4D97-AF65-F5344CB8AC3E}">
        <p14:creationId xmlns:p14="http://schemas.microsoft.com/office/powerpoint/2010/main" val="4138716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119"/>
          <p:cNvGraphicFramePr>
            <a:graphicFrameLocks/>
          </p:cNvGraphicFramePr>
          <p:nvPr>
            <p:extLst>
              <p:ext uri="{D42A27DB-BD31-4B8C-83A1-F6EECF244321}">
                <p14:modId xmlns:p14="http://schemas.microsoft.com/office/powerpoint/2010/main" val="2210708529"/>
              </p:ext>
            </p:extLst>
          </p:nvPr>
        </p:nvGraphicFramePr>
        <p:xfrm>
          <a:off x="901929" y="694750"/>
          <a:ext cx="10506300" cy="5294313"/>
        </p:xfrm>
        <a:graphic>
          <a:graphicData uri="http://schemas.openxmlformats.org/drawingml/2006/table">
            <a:tbl>
              <a:tblPr/>
              <a:tblGrid>
                <a:gridCol w="6225956">
                  <a:extLst>
                    <a:ext uri="{9D8B030D-6E8A-4147-A177-3AD203B41FA5}">
                      <a16:colId xmlns:a16="http://schemas.microsoft.com/office/drawing/2014/main" val="20000"/>
                    </a:ext>
                  </a:extLst>
                </a:gridCol>
                <a:gridCol w="4280344">
                  <a:extLst>
                    <a:ext uri="{9D8B030D-6E8A-4147-A177-3AD203B41FA5}">
                      <a16:colId xmlns:a16="http://schemas.microsoft.com/office/drawing/2014/main" val="20001"/>
                    </a:ext>
                  </a:extLst>
                </a:gridCol>
              </a:tblGrid>
              <a:tr h="11798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9529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txBody>
                  <a:tcPr marL="91434" marR="91434"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2777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9138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txBody>
                  <a:tcPr marL="91434" marR="91434"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Rectangle 79"/>
          <p:cNvSpPr>
            <a:spLocks noChangeArrowheads="1"/>
          </p:cNvSpPr>
          <p:nvPr/>
        </p:nvSpPr>
        <p:spPr bwMode="auto">
          <a:xfrm>
            <a:off x="957491" y="694750"/>
            <a:ext cx="6050187" cy="89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2600">
                <a:solidFill>
                  <a:srgbClr val="0000FF"/>
                </a:solidFill>
                <a:latin typeface="Times New Roman" panose="02020603050405020304" pitchFamily="18" charset="0"/>
                <a:cs typeface="Times New Roman" panose="02020603050405020304" pitchFamily="18" charset="0"/>
              </a:rPr>
              <a:t>a. Dỗ mãi mà em bé vẫn khóc, mẹ bảo: “</a:t>
            </a:r>
            <a:r>
              <a:rPr lang="vi-VN" altLang="en-US" sz="2600">
                <a:solidFill>
                  <a:srgbClr val="FF0000"/>
                </a:solidFill>
                <a:latin typeface="Times New Roman" panose="02020603050405020304" pitchFamily="18" charset="0"/>
                <a:cs typeface="Times New Roman" panose="02020603050405020304" pitchFamily="18" charset="0"/>
              </a:rPr>
              <a:t>Có nín đi không?</a:t>
            </a:r>
            <a:r>
              <a:rPr lang="vi-VN" altLang="en-US" sz="2600">
                <a:solidFill>
                  <a:srgbClr val="0000FF"/>
                </a:solidFill>
                <a:latin typeface="Times New Roman" panose="02020603050405020304" pitchFamily="18" charset="0"/>
                <a:cs typeface="Times New Roman" panose="02020603050405020304" pitchFamily="18" charset="0"/>
              </a:rPr>
              <a:t> Các chị ấy cười cho đây này</a:t>
            </a:r>
            <a:r>
              <a:rPr lang="vi-VN" altLang="en-US" sz="2600"/>
              <a:t>.”</a:t>
            </a:r>
          </a:p>
        </p:txBody>
      </p:sp>
      <p:sp>
        <p:nvSpPr>
          <p:cNvPr id="7" name="Rectangle 81"/>
          <p:cNvSpPr>
            <a:spLocks noChangeArrowheads="1"/>
          </p:cNvSpPr>
          <p:nvPr/>
        </p:nvSpPr>
        <p:spPr bwMode="auto">
          <a:xfrm>
            <a:off x="7200673" y="874784"/>
            <a:ext cx="4310743" cy="492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sz="2600">
                <a:solidFill>
                  <a:srgbClr val="004DE6"/>
                </a:solidFill>
                <a:latin typeface="Times New Roman" panose="02020603050405020304" pitchFamily="18" charset="0"/>
                <a:cs typeface="Times New Roman" panose="02020603050405020304" pitchFamily="18" charset="0"/>
              </a:rPr>
              <a:t>Mẹ </a:t>
            </a:r>
            <a:r>
              <a:rPr lang="pt-BR" sz="2600">
                <a:solidFill>
                  <a:srgbClr val="FF0000"/>
                </a:solidFill>
                <a:latin typeface="Times New Roman" panose="02020603050405020304" pitchFamily="18" charset="0"/>
                <a:cs typeface="Times New Roman" panose="02020603050405020304" pitchFamily="18" charset="0"/>
              </a:rPr>
              <a:t>yêu cầu </a:t>
            </a:r>
            <a:r>
              <a:rPr lang="pt-BR" sz="2600">
                <a:solidFill>
                  <a:srgbClr val="004DE6"/>
                </a:solidFill>
                <a:latin typeface="Times New Roman" panose="02020603050405020304" pitchFamily="18" charset="0"/>
                <a:cs typeface="Times New Roman" panose="02020603050405020304" pitchFamily="18" charset="0"/>
              </a:rPr>
              <a:t>em bé nín khóc. </a:t>
            </a:r>
          </a:p>
        </p:txBody>
      </p:sp>
      <p:sp>
        <p:nvSpPr>
          <p:cNvPr id="8" name="Rectangle 89"/>
          <p:cNvSpPr>
            <a:spLocks noChangeArrowheads="1"/>
          </p:cNvSpPr>
          <p:nvPr/>
        </p:nvSpPr>
        <p:spPr bwMode="auto">
          <a:xfrm>
            <a:off x="922905" y="1930494"/>
            <a:ext cx="6119357" cy="89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en-US" sz="2600">
                <a:solidFill>
                  <a:srgbClr val="003FBC"/>
                </a:solidFill>
                <a:latin typeface="Times New Roman" panose="02020603050405020304" pitchFamily="18" charset="0"/>
                <a:cs typeface="Times New Roman" panose="02020603050405020304" pitchFamily="18" charset="0"/>
              </a:rPr>
              <a:t>b</a:t>
            </a:r>
            <a:r>
              <a:rPr lang="en-US" altLang="en-US" sz="2600">
                <a:solidFill>
                  <a:srgbClr val="0000FF"/>
                </a:solidFill>
              </a:rPr>
              <a:t>. </a:t>
            </a:r>
            <a:r>
              <a:rPr lang="en-US" altLang="en-US" sz="2600">
                <a:solidFill>
                  <a:srgbClr val="0000FF"/>
                </a:solidFill>
                <a:latin typeface="Times New Roman" panose="02020603050405020304" pitchFamily="18" charset="0"/>
                <a:cs typeface="Times New Roman" panose="02020603050405020304" pitchFamily="18" charset="0"/>
              </a:rPr>
              <a:t>Ánh mắt các bạn nhìn tôi như trách móc: </a:t>
            </a:r>
            <a:r>
              <a:rPr lang="en-US" altLang="en-US" sz="2600">
                <a:solidFill>
                  <a:srgbClr val="FF0000"/>
                </a:solidFill>
                <a:latin typeface="Times New Roman" panose="02020603050405020304" pitchFamily="18" charset="0"/>
                <a:cs typeface="Times New Roman" panose="02020603050405020304" pitchFamily="18" charset="0"/>
              </a:rPr>
              <a:t>“Vì sao cậu lại làm phiền lòng cô như vậy?”</a:t>
            </a:r>
          </a:p>
        </p:txBody>
      </p:sp>
      <p:sp>
        <p:nvSpPr>
          <p:cNvPr id="10" name="Rectangle 91"/>
          <p:cNvSpPr>
            <a:spLocks noChangeArrowheads="1"/>
          </p:cNvSpPr>
          <p:nvPr/>
        </p:nvSpPr>
        <p:spPr bwMode="auto">
          <a:xfrm>
            <a:off x="7200673" y="1940967"/>
            <a:ext cx="3143250" cy="492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a:solidFill>
                  <a:srgbClr val="0000FF"/>
                </a:solidFill>
                <a:latin typeface="Times New Roman" panose="02020603050405020304" pitchFamily="18" charset="0"/>
                <a:cs typeface="Times New Roman" panose="02020603050405020304" pitchFamily="18" charset="0"/>
              </a:rPr>
              <a:t>Thể hiện ý </a:t>
            </a:r>
            <a:r>
              <a:rPr lang="en-US" altLang="en-US" sz="2600">
                <a:solidFill>
                  <a:srgbClr val="FF0000"/>
                </a:solidFill>
                <a:latin typeface="Times New Roman" panose="02020603050405020304" pitchFamily="18" charset="0"/>
                <a:cs typeface="Times New Roman" panose="02020603050405020304" pitchFamily="18" charset="0"/>
              </a:rPr>
              <a:t>chê trách.</a:t>
            </a:r>
          </a:p>
        </p:txBody>
      </p:sp>
      <p:sp>
        <p:nvSpPr>
          <p:cNvPr id="11" name="Rectangle 102"/>
          <p:cNvSpPr>
            <a:spLocks noChangeArrowheads="1"/>
          </p:cNvSpPr>
          <p:nvPr/>
        </p:nvSpPr>
        <p:spPr bwMode="auto">
          <a:xfrm>
            <a:off x="922905" y="3160270"/>
            <a:ext cx="5849709" cy="89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600">
                <a:solidFill>
                  <a:srgbClr val="0000FF"/>
                </a:solidFill>
                <a:latin typeface="Times New Roman" panose="02020603050405020304" pitchFamily="18" charset="0"/>
                <a:cs typeface="Times New Roman" panose="02020603050405020304" pitchFamily="18" charset="0"/>
              </a:rPr>
              <a:t>c. Chị tôi cười: “ </a:t>
            </a:r>
            <a:r>
              <a:rPr lang="en-US" altLang="en-US" sz="2600">
                <a:solidFill>
                  <a:srgbClr val="FF0000"/>
                </a:solidFill>
                <a:latin typeface="Times New Roman" panose="02020603050405020304" pitchFamily="18" charset="0"/>
                <a:cs typeface="Times New Roman" panose="02020603050405020304" pitchFamily="18" charset="0"/>
              </a:rPr>
              <a:t>Em vẽ thế này mà bảo  là con ngựa à? </a:t>
            </a:r>
            <a:r>
              <a:rPr lang="en-US" altLang="en-US" sz="2600">
                <a:solidFill>
                  <a:srgbClr val="0000FF"/>
                </a:solidFill>
                <a:latin typeface="Times New Roman" panose="02020603050405020304" pitchFamily="18" charset="0"/>
                <a:cs typeface="Times New Roman" panose="02020603050405020304" pitchFamily="18" charset="0"/>
              </a:rPr>
              <a:t>”</a:t>
            </a:r>
            <a:endParaRPr lang="en-US" altLang="en-US" sz="2600">
              <a:solidFill>
                <a:srgbClr val="0000FF"/>
              </a:solidFill>
              <a:latin typeface=".VnArial" panose="020B7200000000000000" pitchFamily="34" charset="0"/>
            </a:endParaRPr>
          </a:p>
        </p:txBody>
      </p:sp>
      <p:sp>
        <p:nvSpPr>
          <p:cNvPr id="12" name="Rectangle 105"/>
          <p:cNvSpPr>
            <a:spLocks noChangeArrowheads="1"/>
          </p:cNvSpPr>
          <p:nvPr/>
        </p:nvSpPr>
        <p:spPr bwMode="auto">
          <a:xfrm>
            <a:off x="7167222" y="3144083"/>
            <a:ext cx="4025900" cy="129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a:solidFill>
                  <a:srgbClr val="0000FF"/>
                </a:solidFill>
                <a:latin typeface="Times New Roman" panose="02020603050405020304" pitchFamily="18" charset="0"/>
                <a:cs typeface="Times New Roman" panose="02020603050405020304" pitchFamily="18" charset="0"/>
              </a:rPr>
              <a:t>Chị </a:t>
            </a:r>
            <a:r>
              <a:rPr lang="en-US" altLang="en-US" sz="2600">
                <a:solidFill>
                  <a:srgbClr val="FF0000"/>
                </a:solidFill>
                <a:latin typeface="Times New Roman" panose="02020603050405020304" pitchFamily="18" charset="0"/>
                <a:cs typeface="Times New Roman" panose="02020603050405020304" pitchFamily="18" charset="0"/>
              </a:rPr>
              <a:t>chê</a:t>
            </a:r>
            <a:r>
              <a:rPr lang="en-US" altLang="en-US" sz="2600">
                <a:solidFill>
                  <a:srgbClr val="0000FF"/>
                </a:solidFill>
                <a:latin typeface="Times New Roman" panose="02020603050405020304" pitchFamily="18" charset="0"/>
                <a:cs typeface="Times New Roman" panose="02020603050405020304" pitchFamily="18" charset="0"/>
              </a:rPr>
              <a:t> em vẽ không giống con ngựa. </a:t>
            </a:r>
            <a:r>
              <a:rPr lang="en-US" altLang="en-US" sz="2600"/>
              <a:t>	</a:t>
            </a:r>
          </a:p>
          <a:p>
            <a:pPr eaLnBrk="1" hangingPunct="1"/>
            <a:endParaRPr lang="en-US" altLang="en-US" sz="2600">
              <a:solidFill>
                <a:srgbClr val="0000FF"/>
              </a:solidFill>
              <a:latin typeface=".VnTime" panose="020B7200000000000000" pitchFamily="34" charset="0"/>
            </a:endParaRPr>
          </a:p>
        </p:txBody>
      </p:sp>
      <p:sp>
        <p:nvSpPr>
          <p:cNvPr id="13" name="Text Box 112"/>
          <p:cNvSpPr txBox="1">
            <a:spLocks noChangeArrowheads="1"/>
          </p:cNvSpPr>
          <p:nvPr/>
        </p:nvSpPr>
        <p:spPr bwMode="auto">
          <a:xfrm>
            <a:off x="901929" y="4312038"/>
            <a:ext cx="6050187" cy="1892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2600">
                <a:solidFill>
                  <a:srgbClr val="0000FF"/>
                </a:solidFill>
                <a:latin typeface="Times New Roman" panose="02020603050405020304" pitchFamily="18" charset="0"/>
                <a:cs typeface="Times New Roman" panose="02020603050405020304" pitchFamily="18" charset="0"/>
              </a:rPr>
              <a:t>d. Bà cụ hỏi một người đang đứng vơ vẩn trước bến xe: “</a:t>
            </a:r>
            <a:r>
              <a:rPr lang="vi-VN" altLang="en-US" sz="2600">
                <a:solidFill>
                  <a:srgbClr val="FF0000"/>
                </a:solidFill>
                <a:latin typeface="Times New Roman" panose="02020603050405020304" pitchFamily="18" charset="0"/>
                <a:cs typeface="Times New Roman" panose="02020603050405020304" pitchFamily="18" charset="0"/>
              </a:rPr>
              <a:t>Chú có thể xem giúp tôi mấy giờ có xe đi miền Đông không? </a:t>
            </a:r>
            <a:r>
              <a:rPr lang="vi-VN" altLang="en-US" sz="2600">
                <a:solidFill>
                  <a:srgbClr val="0000FF"/>
                </a:solidFill>
                <a:latin typeface="Times New Roman" panose="02020603050405020304" pitchFamily="18" charset="0"/>
                <a:cs typeface="Times New Roman" panose="02020603050405020304" pitchFamily="18" charset="0"/>
              </a:rPr>
              <a:t>”</a:t>
            </a:r>
          </a:p>
          <a:p>
            <a:pPr algn="just" eaLnBrk="1" hangingPunct="1">
              <a:spcBef>
                <a:spcPct val="50000"/>
              </a:spcBef>
            </a:pPr>
            <a:endParaRPr lang="en-US" altLang="en-US" sz="2600">
              <a:solidFill>
                <a:srgbClr val="0000FF"/>
              </a:solidFill>
              <a:latin typeface=".VnTime" panose="020B7200000000000000" pitchFamily="34" charset="0"/>
            </a:endParaRPr>
          </a:p>
        </p:txBody>
      </p:sp>
      <p:sp>
        <p:nvSpPr>
          <p:cNvPr id="14" name="Rectangle 114"/>
          <p:cNvSpPr>
            <a:spLocks noChangeArrowheads="1"/>
          </p:cNvSpPr>
          <p:nvPr/>
        </p:nvSpPr>
        <p:spPr bwMode="auto">
          <a:xfrm>
            <a:off x="7219722" y="4375313"/>
            <a:ext cx="3869191" cy="492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a:solidFill>
                  <a:srgbClr val="0000FF"/>
                </a:solidFill>
                <a:latin typeface="Times New Roman" panose="02020603050405020304" pitchFamily="18" charset="0"/>
                <a:cs typeface="Times New Roman" panose="02020603050405020304" pitchFamily="18" charset="0"/>
              </a:rPr>
              <a:t>Bà cụ </a:t>
            </a:r>
            <a:r>
              <a:rPr lang="en-US" altLang="en-US" sz="2600">
                <a:solidFill>
                  <a:srgbClr val="FF0000"/>
                </a:solidFill>
                <a:latin typeface="Times New Roman" panose="02020603050405020304" pitchFamily="18" charset="0"/>
                <a:cs typeface="Times New Roman" panose="02020603050405020304" pitchFamily="18" charset="0"/>
              </a:rPr>
              <a:t>nhờ cậy </a:t>
            </a:r>
            <a:r>
              <a:rPr lang="en-US" altLang="en-US" sz="2600">
                <a:solidFill>
                  <a:srgbClr val="0000FF"/>
                </a:solidFill>
                <a:latin typeface="Times New Roman" panose="02020603050405020304" pitchFamily="18" charset="0"/>
                <a:cs typeface="Times New Roman" panose="02020603050405020304" pitchFamily="18" charset="0"/>
              </a:rPr>
              <a:t>giúp đỡ.</a:t>
            </a:r>
            <a:r>
              <a:rPr lang="en-US" altLang="en-US" sz="2600">
                <a:solidFill>
                  <a:srgbClr val="0000FF"/>
                </a:solidFill>
                <a:latin typeface=".VnTime" panose="020B7200000000000000" pitchFamily="34" charset="0"/>
              </a:rPr>
              <a:t>	</a:t>
            </a:r>
          </a:p>
        </p:txBody>
      </p:sp>
    </p:spTree>
    <p:extLst>
      <p:ext uri="{BB962C8B-B14F-4D97-AF65-F5344CB8AC3E}">
        <p14:creationId xmlns:p14="http://schemas.microsoft.com/office/powerpoint/2010/main" val="188705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1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across)">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heckerboard(across)">
                                      <p:cBhvr>
                                        <p:cTn id="42" dur="1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heckerboard(across)">
                                      <p:cBhvr>
                                        <p:cTn id="4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7"/>
          <p:cNvSpPr txBox="1">
            <a:spLocks noChangeArrowheads="1"/>
          </p:cNvSpPr>
          <p:nvPr/>
        </p:nvSpPr>
        <p:spPr bwMode="auto">
          <a:xfrm>
            <a:off x="1153884" y="651061"/>
            <a:ext cx="9804401" cy="5530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4000"/>
              </a:lnSpc>
            </a:pPr>
            <a:r>
              <a:rPr lang="en-US" altLang="en-US" sz="2600" b="1">
                <a:latin typeface="Times New Roman" panose="02020603050405020304" pitchFamily="18" charset="0"/>
                <a:cs typeface="Times New Roman" panose="02020603050405020304" pitchFamily="18" charset="0"/>
              </a:rPr>
              <a:t>Bài 2: Đặt câu phù hợp với các tình huống cho sau đây:</a:t>
            </a:r>
          </a:p>
          <a:p>
            <a:pPr algn="just" eaLnBrk="1" hangingPunct="1">
              <a:lnSpc>
                <a:spcPct val="114000"/>
              </a:lnSpc>
            </a:pPr>
            <a:r>
              <a:rPr lang="vi-VN" altLang="en-US" sz="2600">
                <a:solidFill>
                  <a:srgbClr val="0000FF"/>
                </a:solidFill>
                <a:latin typeface="Times New Roman" panose="02020603050405020304" pitchFamily="18" charset="0"/>
                <a:cs typeface="Times New Roman" panose="02020603050405020304" pitchFamily="18" charset="0"/>
              </a:rPr>
              <a:t>a. Trong giờ sinh hoạt đầu tuần của toàn trường, em đang chăm chú nghe cô hiệu trưởng nói thì một bạn ngồi cạnh hỏi chuyện em. Em hãy dùng hình thức câu hỏi để nói với bạn: Chờ xong giờ sinh hoạt sẽ nói chuyện.</a:t>
            </a:r>
          </a:p>
          <a:p>
            <a:pPr algn="just" eaLnBrk="1" hangingPunct="1">
              <a:lnSpc>
                <a:spcPct val="114000"/>
              </a:lnSpc>
            </a:pPr>
            <a:r>
              <a:rPr lang="en-US" altLang="en-US" sz="2600">
                <a:solidFill>
                  <a:srgbClr val="006600"/>
                </a:solidFill>
                <a:latin typeface="Times New Roman" panose="02020603050405020304" pitchFamily="18" charset="0"/>
                <a:cs typeface="Times New Roman" panose="02020603050405020304" pitchFamily="18" charset="0"/>
              </a:rPr>
              <a:t>b. Đến nhà  một bạn cùng lớp, em thấy nhà rất sạch sẽ, đồ đạc sắp xếp gọn gàng, ngăn nắp. Hãy dùng hình thức câu hỏi để khen bạn.</a:t>
            </a:r>
          </a:p>
          <a:p>
            <a:pPr algn="just" eaLnBrk="1" hangingPunct="1">
              <a:lnSpc>
                <a:spcPct val="114000"/>
              </a:lnSpc>
            </a:pPr>
            <a:r>
              <a:rPr lang="vi-VN" altLang="en-US" sz="2600">
                <a:solidFill>
                  <a:srgbClr val="FF0066"/>
                </a:solidFill>
                <a:latin typeface="Times New Roman" panose="02020603050405020304" pitchFamily="18" charset="0"/>
                <a:cs typeface="Times New Roman" panose="02020603050405020304" pitchFamily="18" charset="0"/>
              </a:rPr>
              <a:t>c. Trong giờ kiểm tra, em làm sai một bài tập, mãi đến khi về nhà em mới nghĩ ra. Em có thể tự trách mình bằng câu hỏi như thế nào?</a:t>
            </a:r>
          </a:p>
          <a:p>
            <a:pPr algn="just" eaLnBrk="1" hangingPunct="1">
              <a:lnSpc>
                <a:spcPct val="114000"/>
              </a:lnSpc>
            </a:pPr>
            <a:r>
              <a:rPr lang="vi-VN" altLang="en-US" sz="2600">
                <a:solidFill>
                  <a:srgbClr val="9900FF"/>
                </a:solidFill>
                <a:latin typeface="Times New Roman" panose="02020603050405020304" pitchFamily="18" charset="0"/>
                <a:cs typeface="Times New Roman" panose="02020603050405020304" pitchFamily="18" charset="0"/>
              </a:rPr>
              <a:t>d. Em và các bạn trao đổi về các trò chơi. Bạn Linh bảo: “Đá cầu là thích nhất.” Bạn Nam lại nói: “Chơi bi thích hơn.” Em hãy dùng hình thức câu hỏi để nêu ý kiến của mình: chơi diều cũng thú vị. </a:t>
            </a:r>
          </a:p>
        </p:txBody>
      </p:sp>
    </p:spTree>
    <p:extLst>
      <p:ext uri="{BB962C8B-B14F-4D97-AF65-F5344CB8AC3E}">
        <p14:creationId xmlns:p14="http://schemas.microsoft.com/office/powerpoint/2010/main" val="152695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270113" y="524825"/>
            <a:ext cx="9834109" cy="23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14000"/>
              </a:lnSpc>
            </a:pPr>
            <a:r>
              <a:rPr lang="vi-VN" altLang="en-US" sz="3200" dirty="0">
                <a:solidFill>
                  <a:srgbClr val="0000FF"/>
                </a:solidFill>
                <a:latin typeface="Times New Roman" panose="02020603050405020304" pitchFamily="18" charset="0"/>
                <a:cs typeface="Times New Roman" panose="02020603050405020304" pitchFamily="18" charset="0"/>
              </a:rPr>
              <a:t>a. Trong giờ sinh hoạt đầu tuần của toàn trường, em đang chăm chú nghe cô hiệu trưởng nói thì một bạn ngồi cạnh hỏi chuyện em. Em hãy dùng hình thức câu hỏi để nói với bạn: Chờ xong giờ sinh hoạt sẽ nói chuyện.</a:t>
            </a:r>
          </a:p>
        </p:txBody>
      </p:sp>
      <p:sp>
        <p:nvSpPr>
          <p:cNvPr id="3" name="Text Box 11"/>
          <p:cNvSpPr txBox="1">
            <a:spLocks noChangeArrowheads="1"/>
          </p:cNvSpPr>
          <p:nvPr/>
        </p:nvSpPr>
        <p:spPr bwMode="auto">
          <a:xfrm>
            <a:off x="1958067" y="2777146"/>
            <a:ext cx="8458200" cy="1077212"/>
          </a:xfrm>
          <a:prstGeom prst="rect">
            <a:avLst/>
          </a:prstGeom>
          <a:solidFill>
            <a:schemeClr val="accent1">
              <a:lumMod val="40000"/>
              <a:lumOff val="60000"/>
            </a:schemeClr>
          </a:solidFill>
          <a:ln>
            <a:noFill/>
          </a:ln>
          <a:effectLst/>
        </p:spPr>
        <p:txBody>
          <a:bodyPr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3200" b="1" dirty="0">
                <a:solidFill>
                  <a:srgbClr val="FF0000"/>
                </a:solidFill>
                <a:latin typeface="Times New Roman" panose="02020603050405020304" pitchFamily="18" charset="0"/>
                <a:cs typeface="Times New Roman" panose="02020603050405020304" pitchFamily="18" charset="0"/>
              </a:rPr>
              <a:t>Bạn có thể chờ hết giờ sinh hoạt, chúng mình cùng nói chuyện được không?</a:t>
            </a:r>
          </a:p>
        </p:txBody>
      </p:sp>
      <p:sp>
        <p:nvSpPr>
          <p:cNvPr id="4" name="Rectangle 3">
            <a:extLst>
              <a:ext uri="{FF2B5EF4-FFF2-40B4-BE49-F238E27FC236}">
                <a16:creationId xmlns:a16="http://schemas.microsoft.com/office/drawing/2014/main" id="{34A0F7F9-5B6A-4CA2-A644-A8F7904E5E70}"/>
              </a:ext>
            </a:extLst>
          </p:cNvPr>
          <p:cNvSpPr/>
          <p:nvPr/>
        </p:nvSpPr>
        <p:spPr>
          <a:xfrm>
            <a:off x="1451427" y="3761973"/>
            <a:ext cx="9274630" cy="1732334"/>
          </a:xfrm>
          <a:prstGeom prst="rect">
            <a:avLst/>
          </a:prstGeom>
        </p:spPr>
        <p:txBody>
          <a:bodyPr wrap="square">
            <a:spAutoFit/>
          </a:bodyPr>
          <a:lstStyle/>
          <a:p>
            <a:pPr algn="just">
              <a:lnSpc>
                <a:spcPct val="114000"/>
              </a:lnSpc>
            </a:pPr>
            <a:r>
              <a:rPr lang="en-US" altLang="en-US" sz="3200" dirty="0">
                <a:solidFill>
                  <a:srgbClr val="006600"/>
                </a:solidFill>
                <a:latin typeface="Times New Roman" panose="02020603050405020304" pitchFamily="18" charset="0"/>
                <a:cs typeface="Times New Roman" panose="02020603050405020304" pitchFamily="18" charset="0"/>
              </a:rPr>
              <a:t>b. </a:t>
            </a:r>
            <a:r>
              <a:rPr lang="en-US" altLang="en-US" sz="3200" dirty="0" err="1">
                <a:solidFill>
                  <a:srgbClr val="006600"/>
                </a:solidFill>
                <a:latin typeface="Times New Roman" panose="02020603050405020304" pitchFamily="18" charset="0"/>
                <a:cs typeface="Times New Roman" panose="02020603050405020304" pitchFamily="18" charset="0"/>
              </a:rPr>
              <a:t>Đến</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nhà</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một</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bạn</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cùng</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lớp</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em</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thấy</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nhà</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rất</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sạch</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sẽ</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đồ</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đạc</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sắp</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xếp</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gọn</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gàng</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ngăn</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nắp</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Hãy</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dùng</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hình</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thức</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câu</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hỏi</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để</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khen</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bạn</a:t>
            </a:r>
            <a:r>
              <a:rPr lang="en-US" altLang="en-US" sz="3200" dirty="0">
                <a:solidFill>
                  <a:srgbClr val="006600"/>
                </a:solidFill>
                <a:latin typeface="Times New Roman" panose="02020603050405020304" pitchFamily="18" charset="0"/>
                <a:cs typeface="Times New Roman" panose="02020603050405020304" pitchFamily="18" charset="0"/>
              </a:rPr>
              <a:t>.</a:t>
            </a:r>
          </a:p>
        </p:txBody>
      </p:sp>
      <p:sp>
        <p:nvSpPr>
          <p:cNvPr id="5" name="Text Box 11">
            <a:extLst>
              <a:ext uri="{FF2B5EF4-FFF2-40B4-BE49-F238E27FC236}">
                <a16:creationId xmlns:a16="http://schemas.microsoft.com/office/drawing/2014/main" id="{856D2071-4E0F-4E24-96F9-ACB2474234C5}"/>
              </a:ext>
            </a:extLst>
          </p:cNvPr>
          <p:cNvSpPr txBox="1">
            <a:spLocks noChangeArrowheads="1"/>
          </p:cNvSpPr>
          <p:nvPr/>
        </p:nvSpPr>
        <p:spPr bwMode="auto">
          <a:xfrm>
            <a:off x="2133600" y="5540482"/>
            <a:ext cx="8305800" cy="646325"/>
          </a:xfrm>
          <a:prstGeom prst="rect">
            <a:avLst/>
          </a:prstGeom>
          <a:solidFill>
            <a:schemeClr val="accent1">
              <a:lumMod val="40000"/>
              <a:lumOff val="60000"/>
            </a:schemeClr>
          </a:solidFill>
          <a:ln>
            <a:noFill/>
          </a:ln>
          <a:effectLst/>
        </p:spPr>
        <p:txBody>
          <a:bodyPr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00" b="1" dirty="0">
                <a:solidFill>
                  <a:srgbClr val="FF0000"/>
                </a:solidFill>
                <a:latin typeface="Times New Roman" panose="02020603050405020304" pitchFamily="18" charset="0"/>
                <a:cs typeface="Times New Roman" panose="02020603050405020304" pitchFamily="18" charset="0"/>
              </a:rPr>
              <a:t>Sao </a:t>
            </a:r>
            <a:r>
              <a:rPr lang="en-US" altLang="en-US" sz="3600" b="1" dirty="0" err="1">
                <a:solidFill>
                  <a:srgbClr val="FF0000"/>
                </a:solidFill>
                <a:latin typeface="Times New Roman" panose="02020603050405020304" pitchFamily="18" charset="0"/>
                <a:cs typeface="Times New Roman" panose="02020603050405020304" pitchFamily="18" charset="0"/>
              </a:rPr>
              <a:t>nhà</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bạn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sạch</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sẽ</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ngăn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nắp</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thế</a:t>
            </a:r>
            <a:r>
              <a:rPr lang="en-US" altLang="en-US" sz="36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8933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1427" y="546833"/>
            <a:ext cx="9274630" cy="1732334"/>
          </a:xfrm>
          <a:prstGeom prst="rect">
            <a:avLst/>
          </a:prstGeom>
        </p:spPr>
        <p:txBody>
          <a:bodyPr wrap="square">
            <a:spAutoFit/>
          </a:bodyPr>
          <a:lstStyle/>
          <a:p>
            <a:pPr algn="just">
              <a:lnSpc>
                <a:spcPct val="114000"/>
              </a:lnSpc>
            </a:pPr>
            <a:r>
              <a:rPr lang="vi-VN" altLang="en-US" sz="3200" dirty="0">
                <a:solidFill>
                  <a:srgbClr val="FF0066"/>
                </a:solidFill>
                <a:cs typeface="Times New Roman" panose="02020603050405020304" pitchFamily="18" charset="0"/>
              </a:rPr>
              <a:t>c. Trong giờ kiểm tra, em làm sai một bài tập, mãi đến khi về nhà em mới nghĩ ra. Em có thể tự trách mình bằng câu hỏi như thế nào?</a:t>
            </a:r>
          </a:p>
        </p:txBody>
      </p:sp>
      <p:sp>
        <p:nvSpPr>
          <p:cNvPr id="3" name="Text Box 11"/>
          <p:cNvSpPr txBox="1">
            <a:spLocks noChangeArrowheads="1"/>
          </p:cNvSpPr>
          <p:nvPr/>
        </p:nvSpPr>
        <p:spPr bwMode="auto">
          <a:xfrm>
            <a:off x="1719941" y="2322518"/>
            <a:ext cx="8737602" cy="584769"/>
          </a:xfrm>
          <a:prstGeom prst="rect">
            <a:avLst/>
          </a:prstGeom>
          <a:solidFill>
            <a:schemeClr val="accent1">
              <a:lumMod val="40000"/>
              <a:lumOff val="60000"/>
            </a:schemeClr>
          </a:solidFill>
          <a:ln>
            <a:noFill/>
          </a:ln>
          <a:effec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dirty="0" err="1">
                <a:solidFill>
                  <a:srgbClr val="FF0000"/>
                </a:solidFill>
                <a:latin typeface="Times New Roman" panose="02020603050405020304" pitchFamily="18" charset="0"/>
                <a:cs typeface="Times New Roman" panose="02020603050405020304" pitchFamily="18" charset="0"/>
              </a:rPr>
              <a:t>Bài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toán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không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khó</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sao</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mình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lại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làm</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sai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vậy</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nhỉ</a:t>
            </a:r>
            <a:r>
              <a:rPr lang="en-US" altLang="en-US" sz="3200" b="1" dirty="0">
                <a:solidFill>
                  <a:srgbClr val="FF0000"/>
                </a:solidFill>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54C3A9FA-F40D-408F-AD81-4CA88EE587DF}"/>
              </a:ext>
            </a:extLst>
          </p:cNvPr>
          <p:cNvSpPr/>
          <p:nvPr/>
        </p:nvSpPr>
        <p:spPr>
          <a:xfrm>
            <a:off x="1451427" y="2980312"/>
            <a:ext cx="9274630" cy="2293705"/>
          </a:xfrm>
          <a:prstGeom prst="rect">
            <a:avLst/>
          </a:prstGeom>
        </p:spPr>
        <p:txBody>
          <a:bodyPr wrap="square">
            <a:spAutoFit/>
          </a:bodyPr>
          <a:lstStyle/>
          <a:p>
            <a:pPr algn="just">
              <a:lnSpc>
                <a:spcPct val="114000"/>
              </a:lnSpc>
            </a:pPr>
            <a:r>
              <a:rPr lang="vi-VN" altLang="en-US" sz="3200" dirty="0">
                <a:solidFill>
                  <a:srgbClr val="9900FF"/>
                </a:solidFill>
                <a:cs typeface="Times New Roman" panose="02020603050405020304" pitchFamily="18" charset="0"/>
              </a:rPr>
              <a:t>d. Em và các bạn trao đổi về các trò chơi. Bạn Linh bảo: “Đá cầu là thích nhất.” Bạn Nam lại nói: “Chơi bi thích hơn.” Em hãy dùng hình thức câu hỏi để nêu ý kiến của mình: chơi diều cũng thú vị. </a:t>
            </a:r>
          </a:p>
        </p:txBody>
      </p:sp>
      <p:sp>
        <p:nvSpPr>
          <p:cNvPr id="5" name="Text Box 11">
            <a:extLst>
              <a:ext uri="{FF2B5EF4-FFF2-40B4-BE49-F238E27FC236}">
                <a16:creationId xmlns:a16="http://schemas.microsoft.com/office/drawing/2014/main" id="{A6D70D1E-23A9-4414-8C29-C17B496AD271}"/>
              </a:ext>
            </a:extLst>
          </p:cNvPr>
          <p:cNvSpPr txBox="1">
            <a:spLocks noChangeArrowheads="1"/>
          </p:cNvSpPr>
          <p:nvPr/>
        </p:nvSpPr>
        <p:spPr bwMode="auto">
          <a:xfrm>
            <a:off x="2641598" y="5444030"/>
            <a:ext cx="6894287" cy="646325"/>
          </a:xfrm>
          <a:prstGeom prst="rect">
            <a:avLst/>
          </a:prstGeom>
          <a:solidFill>
            <a:schemeClr val="accent1">
              <a:lumMod val="40000"/>
              <a:lumOff val="60000"/>
            </a:schemeClr>
          </a:solidFill>
          <a:ln>
            <a:noFill/>
          </a:ln>
          <a:effec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vi-VN" altLang="en-US" sz="3600" b="1" dirty="0">
                <a:solidFill>
                  <a:srgbClr val="FF0000"/>
                </a:solidFill>
                <a:latin typeface="Times New Roman" panose="02020603050405020304" pitchFamily="18" charset="0"/>
                <a:cs typeface="Times New Roman" panose="02020603050405020304" pitchFamily="18" charset="0"/>
              </a:rPr>
              <a:t>Chơi diều cũng thú vị đấy chứ?</a:t>
            </a:r>
          </a:p>
        </p:txBody>
      </p:sp>
    </p:spTree>
    <p:extLst>
      <p:ext uri="{BB962C8B-B14F-4D97-AF65-F5344CB8AC3E}">
        <p14:creationId xmlns:p14="http://schemas.microsoft.com/office/powerpoint/2010/main" val="275574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667000" y="2667000"/>
            <a:ext cx="7543800"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graphicFrame>
        <p:nvGraphicFramePr>
          <p:cNvPr id="3" name="Group 9"/>
          <p:cNvGraphicFramePr>
            <a:graphicFrameLocks noGrp="1"/>
          </p:cNvGraphicFramePr>
          <p:nvPr>
            <p:extLst>
              <p:ext uri="{D42A27DB-BD31-4B8C-83A1-F6EECF244321}">
                <p14:modId xmlns:p14="http://schemas.microsoft.com/office/powerpoint/2010/main" val="4249822883"/>
              </p:ext>
            </p:extLst>
          </p:nvPr>
        </p:nvGraphicFramePr>
        <p:xfrm>
          <a:off x="986972" y="2357283"/>
          <a:ext cx="10058400" cy="3543300"/>
        </p:xfrm>
        <a:graphic>
          <a:graphicData uri="http://schemas.openxmlformats.org/drawingml/2006/table">
            <a:tbl>
              <a:tblPr/>
              <a:tblGrid>
                <a:gridCol w="738231">
                  <a:extLst>
                    <a:ext uri="{9D8B030D-6E8A-4147-A177-3AD203B41FA5}">
                      <a16:colId xmlns:a16="http://schemas.microsoft.com/office/drawing/2014/main" val="20000"/>
                    </a:ext>
                  </a:extLst>
                </a:gridCol>
                <a:gridCol w="9320169">
                  <a:extLst>
                    <a:ext uri="{9D8B030D-6E8A-4147-A177-3AD203B41FA5}">
                      <a16:colId xmlns:a16="http://schemas.microsoft.com/office/drawing/2014/main" val="20001"/>
                    </a:ext>
                  </a:extLst>
                </a:gridCol>
              </a:tblGrid>
              <a:tr h="94456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00"/>
                          </a:solidFill>
                          <a:effectLst/>
                          <a:latin typeface="Times New Roman" panose="02020603050405020304" pitchFamily="18" charset="0"/>
                        </a:rPr>
                        <a:t>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4A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4AA"/>
                    </a:solidFill>
                  </a:tcPr>
                </a:tc>
                <a:extLst>
                  <a:ext uri="{0D108BD9-81ED-4DB2-BD59-A6C34878D82A}">
                    <a16:rowId xmlns:a16="http://schemas.microsoft.com/office/drawing/2014/main" val="10000"/>
                  </a:ext>
                </a:extLst>
              </a:tr>
              <a:tr h="8270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00"/>
                          </a:solidFill>
                          <a:effectLst/>
                          <a:latin typeface="Times New Roman" panose="02020603050405020304" pitchFamily="18" charset="0"/>
                        </a:rPr>
                        <a:t>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4A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4AA"/>
                    </a:solidFill>
                  </a:tcPr>
                </a:tc>
                <a:extLst>
                  <a:ext uri="{0D108BD9-81ED-4DB2-BD59-A6C34878D82A}">
                    <a16:rowId xmlns:a16="http://schemas.microsoft.com/office/drawing/2014/main" val="10001"/>
                  </a:ext>
                </a:extLst>
              </a:tr>
              <a:tr h="94456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00"/>
                          </a:solidFill>
                          <a:effectLst/>
                          <a:latin typeface="Times New Roman" panose="02020603050405020304" pitchFamily="18" charset="0"/>
                        </a:rPr>
                        <a:t>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4A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4AA"/>
                    </a:solidFill>
                  </a:tcPr>
                </a:tc>
                <a:extLst>
                  <a:ext uri="{0D108BD9-81ED-4DB2-BD59-A6C34878D82A}">
                    <a16:rowId xmlns:a16="http://schemas.microsoft.com/office/drawing/2014/main" val="10002"/>
                  </a:ext>
                </a:extLst>
              </a:tr>
              <a:tr h="8270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00"/>
                          </a:solidFill>
                          <a:effectLst/>
                          <a:latin typeface="Times New Roman" panose="02020603050405020304" pitchFamily="18" charset="0"/>
                        </a:rPr>
                        <a:t>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DF4A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dirty="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DF4AA"/>
                    </a:solidFill>
                  </a:tcPr>
                </a:tc>
                <a:extLst>
                  <a:ext uri="{0D108BD9-81ED-4DB2-BD59-A6C34878D82A}">
                    <a16:rowId xmlns:a16="http://schemas.microsoft.com/office/drawing/2014/main" val="10003"/>
                  </a:ext>
                </a:extLst>
              </a:tr>
            </a:tbl>
          </a:graphicData>
        </a:graphic>
      </p:graphicFrame>
      <p:sp>
        <p:nvSpPr>
          <p:cNvPr id="4" name="Text Box 26"/>
          <p:cNvSpPr txBox="1">
            <a:spLocks noChangeArrowheads="1"/>
          </p:cNvSpPr>
          <p:nvPr/>
        </p:nvSpPr>
        <p:spPr bwMode="auto">
          <a:xfrm>
            <a:off x="2075542" y="2412056"/>
            <a:ext cx="89698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Bạn chờ hết giờ sinh hoạt rồi hãy nói chuyện có được không?</a:t>
            </a:r>
          </a:p>
        </p:txBody>
      </p:sp>
      <p:sp>
        <p:nvSpPr>
          <p:cNvPr id="5" name="Text Box 27"/>
          <p:cNvSpPr txBox="1">
            <a:spLocks noChangeArrowheads="1"/>
          </p:cNvSpPr>
          <p:nvPr/>
        </p:nvSpPr>
        <p:spPr bwMode="auto">
          <a:xfrm>
            <a:off x="2075542" y="3367087"/>
            <a:ext cx="746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a:solidFill>
                  <a:srgbClr val="0000FF"/>
                </a:solidFill>
                <a:latin typeface="Times New Roman" panose="02020603050405020304" pitchFamily="18" charset="0"/>
                <a:cs typeface="Times New Roman" panose="02020603050405020304" pitchFamily="18" charset="0"/>
              </a:rPr>
              <a:t>Sao nhà bạn sạch sẽ, gọn gàng và ngăn nắp thế?</a:t>
            </a:r>
            <a:endParaRPr lang="en-US" altLang="en-US" sz="2800">
              <a:latin typeface="Times New Roman" panose="02020603050405020304" pitchFamily="18" charset="0"/>
              <a:cs typeface="Times New Roman" panose="02020603050405020304" pitchFamily="18" charset="0"/>
            </a:endParaRPr>
          </a:p>
        </p:txBody>
      </p:sp>
      <p:sp>
        <p:nvSpPr>
          <p:cNvPr id="6" name="Text Box 28"/>
          <p:cNvSpPr txBox="1">
            <a:spLocks noChangeArrowheads="1"/>
          </p:cNvSpPr>
          <p:nvPr/>
        </p:nvSpPr>
        <p:spPr bwMode="auto">
          <a:xfrm>
            <a:off x="2075542" y="4219576"/>
            <a:ext cx="7696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a:solidFill>
                  <a:srgbClr val="0000FF"/>
                </a:solidFill>
                <a:latin typeface="Times New Roman" panose="02020603050405020304" pitchFamily="18" charset="0"/>
                <a:cs typeface="Times New Roman" panose="02020603050405020304" pitchFamily="18" charset="0"/>
              </a:rPr>
              <a:t>Bài toán dễ vậy, sao mình lại không làm được nhỉ?</a:t>
            </a:r>
            <a:endParaRPr lang="en-US" altLang="en-US" sz="2800">
              <a:latin typeface="Times New Roman" panose="02020603050405020304" pitchFamily="18" charset="0"/>
              <a:cs typeface="Times New Roman" panose="02020603050405020304" pitchFamily="18" charset="0"/>
            </a:endParaRPr>
          </a:p>
        </p:txBody>
      </p:sp>
      <p:sp>
        <p:nvSpPr>
          <p:cNvPr id="7" name="Text Box 29"/>
          <p:cNvSpPr txBox="1">
            <a:spLocks noChangeArrowheads="1"/>
          </p:cNvSpPr>
          <p:nvPr/>
        </p:nvSpPr>
        <p:spPr bwMode="auto">
          <a:xfrm>
            <a:off x="2075542" y="5093609"/>
            <a:ext cx="7391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a:solidFill>
                  <a:srgbClr val="0000FF"/>
                </a:solidFill>
                <a:latin typeface="Times New Roman" panose="02020603050405020304" pitchFamily="18" charset="0"/>
                <a:cs typeface="Times New Roman" panose="02020603050405020304" pitchFamily="18" charset="0"/>
              </a:rPr>
              <a:t>Chơi diều cũng thú vị đấy chứ?</a:t>
            </a:r>
          </a:p>
        </p:txBody>
      </p:sp>
      <p:sp>
        <p:nvSpPr>
          <p:cNvPr id="8" name="Text Box 33"/>
          <p:cNvSpPr txBox="1">
            <a:spLocks noChangeArrowheads="1"/>
          </p:cNvSpPr>
          <p:nvPr/>
        </p:nvSpPr>
        <p:spPr bwMode="auto">
          <a:xfrm>
            <a:off x="986972" y="1719107"/>
            <a:ext cx="8668657" cy="583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14000"/>
              </a:lnSpc>
            </a:pPr>
            <a:r>
              <a:rPr lang="en-US" altLang="en-US" sz="2800" b="1" dirty="0" err="1">
                <a:latin typeface="Times New Roman" panose="02020603050405020304" pitchFamily="18" charset="0"/>
                <a:cs typeface="Times New Roman" panose="02020603050405020304" pitchFamily="18" charset="0"/>
              </a:rPr>
              <a:t>Bài</a:t>
            </a:r>
            <a:r>
              <a:rPr lang="en-US" altLang="en-US" sz="2800" b="1" dirty="0">
                <a:latin typeface="Times New Roman" panose="02020603050405020304" pitchFamily="18" charset="0"/>
                <a:cs typeface="Times New Roman" panose="02020603050405020304" pitchFamily="18" charset="0"/>
              </a:rPr>
              <a:t> 2: </a:t>
            </a:r>
            <a:r>
              <a:rPr lang="en-US" altLang="en-US" sz="2800" b="1" dirty="0" err="1">
                <a:latin typeface="Times New Roman" panose="02020603050405020304" pitchFamily="18" charset="0"/>
                <a:cs typeface="Times New Roman" panose="02020603050405020304" pitchFamily="18" charset="0"/>
              </a:rPr>
              <a:t>Đặt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phù</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hợp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với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tình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huống</a:t>
            </a:r>
            <a:r>
              <a:rPr lang="en-US" altLang="en-US" sz="2800" b="1"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98006088-D725-4BAC-A74F-C75A6917782E}"/>
              </a:ext>
            </a:extLst>
          </p:cNvPr>
          <p:cNvSpPr txBox="1"/>
          <p:nvPr/>
        </p:nvSpPr>
        <p:spPr>
          <a:xfrm>
            <a:off x="3624415" y="429166"/>
            <a:ext cx="5018139" cy="461665"/>
          </a:xfrm>
          <a:prstGeom prst="rect">
            <a:avLst/>
          </a:prstGeom>
          <a:noFill/>
        </p:spPr>
        <p:txBody>
          <a:bodyPr wrap="square">
            <a:spAutoFit/>
          </a:bodyPr>
          <a:lstStyle/>
          <a:p>
            <a:pPr eaLnBrk="1" hangingPunct="1"/>
            <a:r>
              <a:rPr lang="en-US" altLang="en-US" sz="2400" b="1" dirty="0" err="1">
                <a:solidFill>
                  <a:srgbClr val="0000FF"/>
                </a:solidFill>
                <a:latin typeface="Times New Roman" panose="02020603050405020304" pitchFamily="18" charset="0"/>
                <a:cs typeface="Times New Roman" panose="02020603050405020304" pitchFamily="18" charset="0"/>
              </a:rPr>
              <a:t>Thứ</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sáu</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ngày</a:t>
            </a:r>
            <a:r>
              <a:rPr lang="en-US" altLang="en-US" sz="2400" b="1" dirty="0">
                <a:solidFill>
                  <a:srgbClr val="0000FF"/>
                </a:solidFill>
                <a:latin typeface="Times New Roman" panose="02020603050405020304" pitchFamily="18" charset="0"/>
                <a:cs typeface="Times New Roman" panose="02020603050405020304" pitchFamily="18" charset="0"/>
              </a:rPr>
              <a:t> 11 </a:t>
            </a:r>
            <a:r>
              <a:rPr lang="en-US" altLang="en-US" sz="2400" b="1" dirty="0" err="1">
                <a:solidFill>
                  <a:srgbClr val="0000FF"/>
                </a:solidFill>
                <a:latin typeface="Times New Roman" panose="02020603050405020304" pitchFamily="18" charset="0"/>
                <a:cs typeface="Times New Roman" panose="02020603050405020304" pitchFamily="18" charset="0"/>
              </a:rPr>
              <a:t>tháng</a:t>
            </a:r>
            <a:r>
              <a:rPr lang="en-US" altLang="en-US" sz="2400" b="1" dirty="0">
                <a:solidFill>
                  <a:srgbClr val="0000FF"/>
                </a:solidFill>
                <a:latin typeface="Times New Roman" panose="02020603050405020304" pitchFamily="18" charset="0"/>
                <a:cs typeface="Times New Roman" panose="02020603050405020304" pitchFamily="18" charset="0"/>
              </a:rPr>
              <a:t> 02 </a:t>
            </a:r>
            <a:r>
              <a:rPr lang="en-US" altLang="en-US" sz="2400" b="1" dirty="0" err="1">
                <a:solidFill>
                  <a:srgbClr val="0000FF"/>
                </a:solidFill>
                <a:latin typeface="Times New Roman" panose="02020603050405020304" pitchFamily="18" charset="0"/>
                <a:cs typeface="Times New Roman" panose="02020603050405020304" pitchFamily="18" charset="0"/>
              </a:rPr>
              <a:t>năm</a:t>
            </a:r>
            <a:r>
              <a:rPr lang="en-US" altLang="en-US" sz="2400" b="1" dirty="0">
                <a:solidFill>
                  <a:srgbClr val="0000FF"/>
                </a:solidFill>
                <a:latin typeface="Times New Roman" panose="02020603050405020304" pitchFamily="18" charset="0"/>
                <a:cs typeface="Times New Roman" panose="02020603050405020304" pitchFamily="18" charset="0"/>
              </a:rPr>
              <a:t> 2022</a:t>
            </a:r>
          </a:p>
        </p:txBody>
      </p:sp>
      <p:sp>
        <p:nvSpPr>
          <p:cNvPr id="10" name="TextBox 9">
            <a:extLst>
              <a:ext uri="{FF2B5EF4-FFF2-40B4-BE49-F238E27FC236}">
                <a16:creationId xmlns:a16="http://schemas.microsoft.com/office/drawing/2014/main" id="{BC466EFB-F89E-4BE1-834B-2F3AA22F8620}"/>
              </a:ext>
            </a:extLst>
          </p:cNvPr>
          <p:cNvSpPr txBox="1"/>
          <p:nvPr/>
        </p:nvSpPr>
        <p:spPr>
          <a:xfrm>
            <a:off x="4897691" y="876433"/>
            <a:ext cx="2471585" cy="461665"/>
          </a:xfrm>
          <a:prstGeom prst="rect">
            <a:avLst/>
          </a:prstGeom>
          <a:noFill/>
        </p:spPr>
        <p:txBody>
          <a:bodyPr wrap="square">
            <a:spAutoFit/>
          </a:bodyPr>
          <a:lstStyle/>
          <a:p>
            <a:pPr eaLnBrk="1" hangingPunct="1"/>
            <a:r>
              <a:rPr lang="en-US" altLang="en-US" sz="2400" b="1" dirty="0" err="1">
                <a:solidFill>
                  <a:srgbClr val="0000FF"/>
                </a:solidFill>
                <a:latin typeface="Times New Roman" panose="02020603050405020304" pitchFamily="18" charset="0"/>
                <a:cs typeface="Times New Roman" panose="02020603050405020304" pitchFamily="18" charset="0"/>
              </a:rPr>
              <a:t>Luyện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từ</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và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câu</a:t>
            </a:r>
            <a:endParaRPr lang="en-US" altLang="en-US" sz="2400" b="1" dirty="0">
              <a:solidFill>
                <a:srgbClr val="0000FF"/>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C67BDCB-E0C1-4C68-B09E-44A4BDF07BA5}"/>
              </a:ext>
            </a:extLst>
          </p:cNvPr>
          <p:cNvSpPr txBox="1"/>
          <p:nvPr/>
        </p:nvSpPr>
        <p:spPr>
          <a:xfrm>
            <a:off x="3218225" y="1201958"/>
            <a:ext cx="6073264" cy="584775"/>
          </a:xfrm>
          <a:prstGeom prst="rect">
            <a:avLst/>
          </a:prstGeom>
          <a:noFill/>
        </p:spPr>
        <p:txBody>
          <a:bodyPr wrap="square">
            <a:spAutoFit/>
          </a:bodyPr>
          <a:lstStyle/>
          <a:p>
            <a:pPr algn="ct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Dùng</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câu</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hỏi</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vào</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mục</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đích</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khác</a:t>
            </a:r>
            <a:endPar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847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4"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5">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1"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6">
                                            <p:txEl>
                                              <p:pRg st="0" end="0"/>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28"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928915" y="2000278"/>
            <a:ext cx="1065348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3200"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Bài</a:t>
            </a:r>
            <a:r>
              <a:rPr lang="en-US" altLang="en-US" sz="3200" b="1" dirty="0">
                <a:latin typeface="Times New Roman" panose="02020603050405020304" pitchFamily="18" charset="0"/>
                <a:cs typeface="Times New Roman" panose="02020603050405020304" pitchFamily="18" charset="0"/>
              </a:rPr>
              <a:t> 3. </a:t>
            </a:r>
            <a:r>
              <a:rPr lang="en-US" altLang="en-US" sz="3200" b="1" dirty="0" err="1">
                <a:latin typeface="Times New Roman" panose="02020603050405020304" pitchFamily="18" charset="0"/>
                <a:cs typeface="Times New Roman" panose="02020603050405020304" pitchFamily="18" charset="0"/>
              </a:rPr>
              <a:t>Hãy</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nêu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một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vài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tình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huống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có</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thể</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dùng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câu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hỏi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để</a:t>
            </a:r>
            <a:r>
              <a:rPr lang="en-US" altLang="en-US" sz="3200" b="1" dirty="0">
                <a:latin typeface="Times New Roman" panose="02020603050405020304" pitchFamily="18" charset="0"/>
                <a:cs typeface="Times New Roman" panose="02020603050405020304" pitchFamily="18" charset="0"/>
              </a:rPr>
              <a:t>:</a:t>
            </a:r>
          </a:p>
          <a:p>
            <a:pPr algn="just" eaLnBrk="1" hangingPunct="1"/>
            <a:r>
              <a:rPr lang="en-US" altLang="en-US" sz="3200" dirty="0">
                <a:latin typeface="Times New Roman" panose="02020603050405020304" pitchFamily="18" charset="0"/>
                <a:cs typeface="Times New Roman" panose="02020603050405020304" pitchFamily="18" charset="0"/>
              </a:rPr>
              <a:t> 	a. </a:t>
            </a:r>
            <a:r>
              <a:rPr lang="en-US" altLang="en-US" sz="3200" dirty="0" err="1">
                <a:latin typeface="Times New Roman" panose="02020603050405020304" pitchFamily="18" charset="0"/>
                <a:cs typeface="Times New Roman" panose="02020603050405020304" pitchFamily="18" charset="0"/>
              </a:rPr>
              <a:t>Tỏ</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độ</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khen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chê</a:t>
            </a:r>
            <a:r>
              <a:rPr lang="en-US" altLang="en-US" sz="3200" dirty="0">
                <a:latin typeface="Times New Roman" panose="02020603050405020304" pitchFamily="18" charset="0"/>
                <a:cs typeface="Times New Roman" panose="02020603050405020304" pitchFamily="18" charset="0"/>
              </a:rPr>
              <a:t>.</a:t>
            </a:r>
          </a:p>
          <a:p>
            <a:pPr algn="just" eaLnBrk="1" hangingPunct="1"/>
            <a:r>
              <a:rPr lang="en-US" altLang="en-US" sz="3200" dirty="0">
                <a:latin typeface="Times New Roman" panose="02020603050405020304" pitchFamily="18" charset="0"/>
                <a:cs typeface="Times New Roman" panose="02020603050405020304" pitchFamily="18" charset="0"/>
              </a:rPr>
              <a:t>	b. </a:t>
            </a:r>
            <a:r>
              <a:rPr lang="en-US" altLang="en-US" sz="3200" dirty="0" err="1">
                <a:latin typeface="Times New Roman" panose="02020603050405020304" pitchFamily="18" charset="0"/>
                <a:cs typeface="Times New Roman" panose="02020603050405020304" pitchFamily="18" charset="0"/>
              </a:rPr>
              <a:t>Khẳng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định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phủ</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định</a:t>
            </a:r>
            <a:r>
              <a:rPr lang="en-US" altLang="en-US" sz="3200" dirty="0">
                <a:latin typeface="Times New Roman" panose="02020603050405020304" pitchFamily="18" charset="0"/>
                <a:cs typeface="Times New Roman" panose="02020603050405020304" pitchFamily="18" charset="0"/>
              </a:rPr>
              <a:t>.</a:t>
            </a:r>
          </a:p>
          <a:p>
            <a:pPr algn="just" eaLnBrk="1" hangingPunct="1"/>
            <a:r>
              <a:rPr lang="en-US" altLang="en-US" sz="3200" dirty="0">
                <a:latin typeface="Times New Roman" panose="02020603050405020304" pitchFamily="18" charset="0"/>
                <a:cs typeface="Times New Roman" panose="02020603050405020304" pitchFamily="18" charset="0"/>
              </a:rPr>
              <a:t>	c. </a:t>
            </a:r>
            <a:r>
              <a:rPr lang="en-US" altLang="en-US" sz="3200" dirty="0" err="1">
                <a:latin typeface="Times New Roman" panose="02020603050405020304" pitchFamily="18" charset="0"/>
                <a:cs typeface="Times New Roman" panose="02020603050405020304" pitchFamily="18" charset="0"/>
              </a:rPr>
              <a:t>Thể</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hiện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yêu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cầu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muốn</a:t>
            </a:r>
            <a:r>
              <a:rPr lang="en-US" altLang="en-US" sz="3200"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E68B2FA7-AD0A-4A6A-9DAC-DAE07709FA5A}"/>
              </a:ext>
            </a:extLst>
          </p:cNvPr>
          <p:cNvSpPr txBox="1"/>
          <p:nvPr/>
        </p:nvSpPr>
        <p:spPr>
          <a:xfrm>
            <a:off x="3624415" y="429166"/>
            <a:ext cx="5018139" cy="461665"/>
          </a:xfrm>
          <a:prstGeom prst="rect">
            <a:avLst/>
          </a:prstGeom>
          <a:noFill/>
        </p:spPr>
        <p:txBody>
          <a:bodyPr wrap="square">
            <a:spAutoFit/>
          </a:bodyPr>
          <a:lstStyle/>
          <a:p>
            <a:pPr eaLnBrk="1" hangingPunct="1"/>
            <a:r>
              <a:rPr lang="en-US" altLang="en-US" sz="2400" b="1" dirty="0" err="1">
                <a:solidFill>
                  <a:srgbClr val="0000FF"/>
                </a:solidFill>
                <a:latin typeface="Times New Roman" panose="02020603050405020304" pitchFamily="18" charset="0"/>
                <a:cs typeface="Times New Roman" panose="02020603050405020304" pitchFamily="18" charset="0"/>
              </a:rPr>
              <a:t>Thứ</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sáu</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ngày</a:t>
            </a:r>
            <a:r>
              <a:rPr lang="en-US" altLang="en-US" sz="2400" b="1" dirty="0">
                <a:solidFill>
                  <a:srgbClr val="0000FF"/>
                </a:solidFill>
                <a:latin typeface="Times New Roman" panose="02020603050405020304" pitchFamily="18" charset="0"/>
                <a:cs typeface="Times New Roman" panose="02020603050405020304" pitchFamily="18" charset="0"/>
              </a:rPr>
              <a:t> 11 </a:t>
            </a:r>
            <a:r>
              <a:rPr lang="en-US" altLang="en-US" sz="2400" b="1" dirty="0" err="1">
                <a:solidFill>
                  <a:srgbClr val="0000FF"/>
                </a:solidFill>
                <a:latin typeface="Times New Roman" panose="02020603050405020304" pitchFamily="18" charset="0"/>
                <a:cs typeface="Times New Roman" panose="02020603050405020304" pitchFamily="18" charset="0"/>
              </a:rPr>
              <a:t>tháng</a:t>
            </a:r>
            <a:r>
              <a:rPr lang="en-US" altLang="en-US" sz="2400" b="1" dirty="0">
                <a:solidFill>
                  <a:srgbClr val="0000FF"/>
                </a:solidFill>
                <a:latin typeface="Times New Roman" panose="02020603050405020304" pitchFamily="18" charset="0"/>
                <a:cs typeface="Times New Roman" panose="02020603050405020304" pitchFamily="18" charset="0"/>
              </a:rPr>
              <a:t> 02 </a:t>
            </a:r>
            <a:r>
              <a:rPr lang="en-US" altLang="en-US" sz="2400" b="1" dirty="0" err="1">
                <a:solidFill>
                  <a:srgbClr val="0000FF"/>
                </a:solidFill>
                <a:latin typeface="Times New Roman" panose="02020603050405020304" pitchFamily="18" charset="0"/>
                <a:cs typeface="Times New Roman" panose="02020603050405020304" pitchFamily="18" charset="0"/>
              </a:rPr>
              <a:t>năm</a:t>
            </a:r>
            <a:r>
              <a:rPr lang="en-US" altLang="en-US" sz="2400" b="1" dirty="0">
                <a:solidFill>
                  <a:srgbClr val="0000FF"/>
                </a:solidFill>
                <a:latin typeface="Times New Roman" panose="02020603050405020304" pitchFamily="18" charset="0"/>
                <a:cs typeface="Times New Roman" panose="02020603050405020304" pitchFamily="18" charset="0"/>
              </a:rPr>
              <a:t> 2022</a:t>
            </a:r>
          </a:p>
        </p:txBody>
      </p:sp>
      <p:sp>
        <p:nvSpPr>
          <p:cNvPr id="4" name="TextBox 3">
            <a:extLst>
              <a:ext uri="{FF2B5EF4-FFF2-40B4-BE49-F238E27FC236}">
                <a16:creationId xmlns:a16="http://schemas.microsoft.com/office/drawing/2014/main" id="{7774F872-1661-465F-AAAC-2EF7864A77F8}"/>
              </a:ext>
            </a:extLst>
          </p:cNvPr>
          <p:cNvSpPr txBox="1"/>
          <p:nvPr/>
        </p:nvSpPr>
        <p:spPr>
          <a:xfrm>
            <a:off x="4897691" y="876433"/>
            <a:ext cx="2471585" cy="461665"/>
          </a:xfrm>
          <a:prstGeom prst="rect">
            <a:avLst/>
          </a:prstGeom>
          <a:noFill/>
        </p:spPr>
        <p:txBody>
          <a:bodyPr wrap="square">
            <a:spAutoFit/>
          </a:bodyPr>
          <a:lstStyle/>
          <a:p>
            <a:pPr eaLnBrk="1" hangingPunct="1"/>
            <a:r>
              <a:rPr lang="en-US" altLang="en-US" sz="2400" b="1" dirty="0" err="1">
                <a:solidFill>
                  <a:srgbClr val="0000FF"/>
                </a:solidFill>
                <a:latin typeface="Times New Roman" panose="02020603050405020304" pitchFamily="18" charset="0"/>
                <a:cs typeface="Times New Roman" panose="02020603050405020304" pitchFamily="18" charset="0"/>
              </a:rPr>
              <a:t>Luyện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từ</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và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câu</a:t>
            </a:r>
            <a:endParaRPr lang="en-US" altLang="en-US" sz="2400" b="1" dirty="0">
              <a:solidFill>
                <a:srgbClr val="0000FF"/>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0D9E550-F41D-4605-A7DE-D6E227937F85}"/>
              </a:ext>
            </a:extLst>
          </p:cNvPr>
          <p:cNvSpPr txBox="1"/>
          <p:nvPr/>
        </p:nvSpPr>
        <p:spPr>
          <a:xfrm>
            <a:off x="3218225" y="1201958"/>
            <a:ext cx="6073264" cy="584775"/>
          </a:xfrm>
          <a:prstGeom prst="rect">
            <a:avLst/>
          </a:prstGeom>
          <a:noFill/>
        </p:spPr>
        <p:txBody>
          <a:bodyPr wrap="square">
            <a:spAutoFit/>
          </a:bodyPr>
          <a:lstStyle/>
          <a:p>
            <a:pPr algn="ct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Dùng</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câu</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hỏi</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vào</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mục</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đích</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khác</a:t>
            </a:r>
            <a:endPar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3270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950686" y="771978"/>
            <a:ext cx="1048657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a:latin typeface="Times New Roman" panose="02020603050405020304" pitchFamily="18" charset="0"/>
                <a:cs typeface="Times New Roman" panose="02020603050405020304" pitchFamily="18" charset="0"/>
              </a:rPr>
              <a:t>a) Tỏ thái độ khen, chê:</a:t>
            </a:r>
          </a:p>
          <a:p>
            <a:pPr algn="just" eaLnBrk="1" hangingPunct="1"/>
            <a:r>
              <a:rPr lang="en-US" altLang="en-US" sz="2800" b="1">
                <a:solidFill>
                  <a:srgbClr val="0000FF"/>
                </a:solidFill>
                <a:latin typeface="Times New Roman" panose="02020603050405020304" pitchFamily="18" charset="0"/>
                <a:cs typeface="Times New Roman" panose="02020603050405020304" pitchFamily="18" charset="0"/>
              </a:rPr>
              <a:t>- Tối qua, bé rất nghịch, bôi mực hết sách của em. Em tức quá, kêu lên: “</a:t>
            </a:r>
            <a:r>
              <a:rPr lang="en-US" altLang="en-US" sz="2800" b="1">
                <a:solidFill>
                  <a:srgbClr val="FF3300"/>
                </a:solidFill>
                <a:latin typeface="Times New Roman" panose="02020603050405020304" pitchFamily="18" charset="0"/>
                <a:cs typeface="Times New Roman" panose="02020603050405020304" pitchFamily="18" charset="0"/>
              </a:rPr>
              <a:t>Sao em hư thế nhỉ?</a:t>
            </a:r>
            <a:r>
              <a:rPr lang="en-US" altLang="en-US" sz="2800" b="1">
                <a:solidFill>
                  <a:srgbClr val="0000FF"/>
                </a:solidFill>
                <a:latin typeface="Times New Roman" panose="02020603050405020304" pitchFamily="18" charset="0"/>
                <a:cs typeface="Times New Roman" panose="02020603050405020304" pitchFamily="18" charset="0"/>
              </a:rPr>
              <a:t> Anh không chơi với em nữa”.</a:t>
            </a:r>
          </a:p>
          <a:p>
            <a:pPr algn="just" eaLnBrk="1" hangingPunct="1"/>
            <a:r>
              <a:rPr lang="en-US" altLang="en-US" sz="2800" b="1">
                <a:solidFill>
                  <a:srgbClr val="0000FF"/>
                </a:solidFill>
                <a:latin typeface="Times New Roman" panose="02020603050405020304" pitchFamily="18" charset="0"/>
                <a:cs typeface="Times New Roman" panose="02020603050405020304" pitchFamily="18" charset="0"/>
              </a:rPr>
              <a:t>- Em gái em học mẫu giáo chiều qua mang về phiếu bé ngoan. Em khen bé: </a:t>
            </a:r>
            <a:r>
              <a:rPr lang="en-US" altLang="en-US" sz="2800" b="1">
                <a:solidFill>
                  <a:srgbClr val="FF3300"/>
                </a:solidFill>
                <a:latin typeface="Times New Roman" panose="02020603050405020304" pitchFamily="18" charset="0"/>
                <a:cs typeface="Times New Roman" panose="02020603050405020304" pitchFamily="18" charset="0"/>
              </a:rPr>
              <a:t>“Sao bé ngoan thế nhỉ?”</a:t>
            </a:r>
          </a:p>
          <a:p>
            <a:pPr algn="just" eaLnBrk="1" hangingPunct="1"/>
            <a:r>
              <a:rPr lang="en-US" altLang="en-US" sz="2800" b="1">
                <a:latin typeface="Times New Roman" panose="02020603050405020304" pitchFamily="18" charset="0"/>
                <a:cs typeface="Times New Roman" panose="02020603050405020304" pitchFamily="18" charset="0"/>
              </a:rPr>
              <a:t>b) Khẳng định, phủ định:</a:t>
            </a:r>
          </a:p>
          <a:p>
            <a:pPr algn="just" eaLnBrk="1" hangingPunct="1"/>
            <a:r>
              <a:rPr lang="en-US" altLang="en-US" sz="2800" b="1">
                <a:latin typeface="Times New Roman" panose="02020603050405020304" pitchFamily="18" charset="0"/>
                <a:cs typeface="Times New Roman" panose="02020603050405020304" pitchFamily="18" charset="0"/>
              </a:rPr>
              <a:t> </a:t>
            </a:r>
            <a:r>
              <a:rPr lang="en-US" altLang="en-US" sz="2800" b="1">
                <a:solidFill>
                  <a:srgbClr val="0000FF"/>
                </a:solidFill>
                <a:latin typeface="Times New Roman" panose="02020603050405020304" pitchFamily="18" charset="0"/>
                <a:cs typeface="Times New Roman" panose="02020603050405020304" pitchFamily="18" charset="0"/>
              </a:rPr>
              <a:t>Một bạn chỉ thích ăn táo. Em nói với bạn: </a:t>
            </a:r>
            <a:r>
              <a:rPr lang="en-US" altLang="en-US" sz="2800" b="1">
                <a:solidFill>
                  <a:srgbClr val="FF3300"/>
                </a:solidFill>
                <a:latin typeface="Times New Roman" panose="02020603050405020304" pitchFamily="18" charset="0"/>
                <a:cs typeface="Times New Roman" panose="02020603050405020304" pitchFamily="18" charset="0"/>
              </a:rPr>
              <a:t>“Ăn mận cũng hay chứ?”</a:t>
            </a:r>
          </a:p>
          <a:p>
            <a:pPr algn="just" eaLnBrk="1" hangingPunct="1"/>
            <a:r>
              <a:rPr lang="en-US" altLang="en-US" sz="2800" b="1">
                <a:solidFill>
                  <a:srgbClr val="0000FF"/>
                </a:solidFill>
                <a:latin typeface="Times New Roman" panose="02020603050405020304" pitchFamily="18" charset="0"/>
                <a:cs typeface="Times New Roman" panose="02020603050405020304" pitchFamily="18" charset="0"/>
              </a:rPr>
              <a:t>- Bạn thấy em nói vậy thì bĩu môi: </a:t>
            </a:r>
            <a:r>
              <a:rPr lang="en-US" altLang="en-US" sz="2800" b="1">
                <a:solidFill>
                  <a:srgbClr val="FF3300"/>
                </a:solidFill>
                <a:latin typeface="Times New Roman" panose="02020603050405020304" pitchFamily="18" charset="0"/>
                <a:cs typeface="Times New Roman" panose="02020603050405020304" pitchFamily="18" charset="0"/>
              </a:rPr>
              <a:t>“Ăn mận cho hỏng răng à?”</a:t>
            </a:r>
          </a:p>
          <a:p>
            <a:pPr algn="just" eaLnBrk="1" hangingPunct="1"/>
            <a:r>
              <a:rPr lang="en-US" altLang="en-US" sz="2800" b="1">
                <a:latin typeface="Times New Roman" panose="02020603050405020304" pitchFamily="18" charset="0"/>
                <a:cs typeface="Times New Roman" panose="02020603050405020304" pitchFamily="18" charset="0"/>
              </a:rPr>
              <a:t>c) Thể hiện yêu cầu, mong muốn</a:t>
            </a:r>
          </a:p>
          <a:p>
            <a:pPr algn="just" eaLnBrk="1" hangingPunct="1"/>
            <a:r>
              <a:rPr lang="en-US" altLang="en-US" sz="2800" b="1">
                <a:solidFill>
                  <a:srgbClr val="0000FF"/>
                </a:solidFill>
                <a:latin typeface="Times New Roman" panose="02020603050405020304" pitchFamily="18" charset="0"/>
                <a:cs typeface="Times New Roman" panose="02020603050405020304" pitchFamily="18" charset="0"/>
              </a:rPr>
              <a:t> Em trai em nhảy nhót trên giường huỳnh huỵch lúc em đang chăm chú học bài. Em bảo: </a:t>
            </a:r>
            <a:r>
              <a:rPr lang="en-US" altLang="en-US" sz="2800" b="1">
                <a:solidFill>
                  <a:srgbClr val="FF3300"/>
                </a:solidFill>
                <a:latin typeface="Times New Roman" panose="02020603050405020304" pitchFamily="18" charset="0"/>
                <a:cs typeface="Times New Roman" panose="02020603050405020304" pitchFamily="18" charset="0"/>
              </a:rPr>
              <a:t>“Em ra ngoài cho chị học bài được không?”</a:t>
            </a:r>
          </a:p>
        </p:txBody>
      </p:sp>
    </p:spTree>
    <p:extLst>
      <p:ext uri="{BB962C8B-B14F-4D97-AF65-F5344CB8AC3E}">
        <p14:creationId xmlns:p14="http://schemas.microsoft.com/office/powerpoint/2010/main" val="333629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908629" y="758371"/>
            <a:ext cx="8686800" cy="525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600" b="1">
                <a:solidFill>
                  <a:srgbClr val="FF0000"/>
                </a:solidFill>
                <a:latin typeface="Times New Roman" panose="02020603050405020304" pitchFamily="18" charset="0"/>
                <a:cs typeface="Arial" panose="020B0604020202020204" pitchFamily="34" charset="0"/>
              </a:rPr>
              <a:t>Trò chơi: “AI NHANH, AI ĐÚNG”</a:t>
            </a:r>
          </a:p>
          <a:p>
            <a:pPr eaLnBrk="1" hangingPunct="1"/>
            <a:endParaRPr lang="en-US" altLang="en-US" sz="2600" i="1">
              <a:solidFill>
                <a:srgbClr val="FF0000"/>
              </a:solidFill>
              <a:cs typeface="Arial" panose="020B0604020202020204" pitchFamily="34" charset="0"/>
            </a:endParaRPr>
          </a:p>
          <a:p>
            <a:pPr eaLnBrk="1" hangingPunct="1"/>
            <a:r>
              <a:rPr lang="en-US" altLang="en-US" sz="2600" i="1">
                <a:solidFill>
                  <a:srgbClr val="FF0000"/>
                </a:solidFill>
                <a:cs typeface="Arial" panose="020B0604020202020204" pitchFamily="34" charset="0"/>
              </a:rPr>
              <a:t> </a:t>
            </a:r>
            <a:r>
              <a:rPr lang="en-US" altLang="en-US" sz="2600" i="1">
                <a:solidFill>
                  <a:srgbClr val="FF0000"/>
                </a:solidFill>
                <a:latin typeface="Times New Roman" panose="02020603050405020304" pitchFamily="18" charset="0"/>
                <a:cs typeface="Times New Roman" panose="02020603050405020304" pitchFamily="18" charset="0"/>
              </a:rPr>
              <a:t>Em hãy chọn chữ cái đặt trước câu trả lời đúng</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 Các câu hỏi sau được dùng để làm gì?</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a:t>
            </a:r>
            <a:r>
              <a:rPr lang="en-US" altLang="en-US" sz="2600">
                <a:latin typeface="Times New Roman" panose="02020603050405020304" pitchFamily="18" charset="0"/>
                <a:cs typeface="Times New Roman" panose="02020603050405020304" pitchFamily="18" charset="0"/>
              </a:rPr>
              <a:t>Con mèo nhà em hay ăn vụng. Em mắng nó </a:t>
            </a:r>
            <a:r>
              <a:rPr lang="en-US" altLang="en-US" sz="2600">
                <a:solidFill>
                  <a:srgbClr val="FF3300"/>
                </a:solidFill>
                <a:latin typeface="Times New Roman" panose="02020603050405020304" pitchFamily="18" charset="0"/>
                <a:cs typeface="Times New Roman" panose="02020603050405020304" pitchFamily="18" charset="0"/>
              </a:rPr>
              <a:t>“Sao mày hư thế?”</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A .    Tỏ thái độ chê.</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B .     Khẳng định, phủ định.</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C .     Thể hiện yêu cầu, mong nuốn.</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a:t>
            </a:r>
            <a:r>
              <a:rPr lang="en-US" altLang="en-US" sz="2600">
                <a:latin typeface="Times New Roman" panose="02020603050405020304" pitchFamily="18" charset="0"/>
                <a:cs typeface="Times New Roman" panose="02020603050405020304" pitchFamily="18" charset="0"/>
              </a:rPr>
              <a:t>* Một bạn thích học tiếng Pháp. Em nói với bạn: </a:t>
            </a:r>
            <a:r>
              <a:rPr lang="en-US" altLang="en-US" sz="2600">
                <a:solidFill>
                  <a:srgbClr val="FF3300"/>
                </a:solidFill>
                <a:latin typeface="Times New Roman" panose="02020603050405020304" pitchFamily="18" charset="0"/>
                <a:cs typeface="Times New Roman" panose="02020603050405020304" pitchFamily="18" charset="0"/>
              </a:rPr>
              <a:t>“ Tiếng Anh cũng hay chứ?”</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A .    Tỏ thái độ khen, chê</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B .     Phủ  định.</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C .     Thể hiện yêu cầu, mong muốn</a:t>
            </a:r>
            <a:r>
              <a:rPr lang="en-US" altLang="en-US" sz="2600">
                <a:cs typeface="Arial" panose="020B0604020202020204" pitchFamily="34" charset="0"/>
              </a:rPr>
              <a:t>     </a:t>
            </a:r>
            <a:endParaRPr lang="en-US" altLang="en-US" sz="2600">
              <a:solidFill>
                <a:srgbClr val="0000CC"/>
              </a:solidFill>
              <a:cs typeface="Arial" panose="020B0604020202020204" pitchFamily="34" charset="0"/>
            </a:endParaRPr>
          </a:p>
        </p:txBody>
      </p:sp>
      <p:sp>
        <p:nvSpPr>
          <p:cNvPr id="5" name="Oval 7"/>
          <p:cNvSpPr>
            <a:spLocks noChangeArrowheads="1"/>
          </p:cNvSpPr>
          <p:nvPr/>
        </p:nvSpPr>
        <p:spPr bwMode="auto">
          <a:xfrm>
            <a:off x="2061029" y="5177971"/>
            <a:ext cx="4953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rgbClr val="FF3300"/>
                </a:solidFill>
                <a:latin typeface="Times New Roman" panose="02020603050405020304" pitchFamily="18" charset="0"/>
                <a:cs typeface="Arial" panose="020B0604020202020204" pitchFamily="34" charset="0"/>
              </a:rPr>
              <a:t>B</a:t>
            </a:r>
          </a:p>
        </p:txBody>
      </p:sp>
      <p:sp>
        <p:nvSpPr>
          <p:cNvPr id="7" name="Oval 8"/>
          <p:cNvSpPr>
            <a:spLocks noChangeArrowheads="1"/>
          </p:cNvSpPr>
          <p:nvPr/>
        </p:nvSpPr>
        <p:spPr bwMode="auto">
          <a:xfrm>
            <a:off x="2061030" y="2739571"/>
            <a:ext cx="481013"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rgbClr val="FF3300"/>
                </a:solidFill>
                <a:latin typeface="Times New Roman" panose="02020603050405020304" pitchFamily="18" charset="0"/>
                <a:cs typeface="Arial" panose="020B0604020202020204" pitchFamily="34" charset="0"/>
              </a:rPr>
              <a:t>A</a:t>
            </a:r>
          </a:p>
        </p:txBody>
      </p:sp>
    </p:spTree>
    <p:extLst>
      <p:ext uri="{BB962C8B-B14F-4D97-AF65-F5344CB8AC3E}">
        <p14:creationId xmlns:p14="http://schemas.microsoft.com/office/powerpoint/2010/main" val="265253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7" dur="8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wedge">
                                      <p:cBhvr>
                                        <p:cTn id="14" dur="2000"/>
                                        <p:tgtEl>
                                          <p:spTgt spid="4">
                                            <p:txEl>
                                              <p:pRg st="3" end="3"/>
                                            </p:txEl>
                                          </p:spTgt>
                                        </p:tgtEl>
                                      </p:cBhvr>
                                    </p:animEffect>
                                  </p:childTnLst>
                                </p:cTn>
                              </p:par>
                              <p:par>
                                <p:cTn id="15" presetID="20"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edge">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nodeType="clickEffect">
                                  <p:stCondLst>
                                    <p:cond delay="0"/>
                                  </p:stCondLst>
                                  <p:iterate type="lt">
                                    <p:tmPct val="50000"/>
                                  </p:iterate>
                                  <p:childTnLst>
                                    <p:set>
                                      <p:cBhvr>
                                        <p:cTn id="21" dur="1" fill="hold">
                                          <p:stCondLst>
                                            <p:cond delay="0"/>
                                          </p:stCondLst>
                                        </p:cTn>
                                        <p:tgtEl>
                                          <p:spTgt spid="4">
                                            <p:txEl>
                                              <p:pRg st="5" end="5"/>
                                            </p:txEl>
                                          </p:spTgt>
                                        </p:tgtEl>
                                        <p:attrNameLst>
                                          <p:attrName>style.visibility</p:attrName>
                                        </p:attrNameLst>
                                      </p:cBhvr>
                                      <p:to>
                                        <p:strVal val="visible"/>
                                      </p:to>
                                    </p:set>
                                    <p:anim calcmode="discrete" valueType="clr">
                                      <p:cBhvr override="childStyle">
                                        <p:cTn id="22" dur="80"/>
                                        <p:tgtEl>
                                          <p:spTgt spid="4">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
                                            <p:txEl>
                                              <p:pRg st="5" end="5"/>
                                            </p:txEl>
                                          </p:spTgt>
                                        </p:tgtEl>
                                        <p:attrNameLst>
                                          <p:attrName>fillcolor</p:attrName>
                                        </p:attrNameLst>
                                      </p:cBhvr>
                                      <p:tavLst>
                                        <p:tav tm="0">
                                          <p:val>
                                            <p:clrVal>
                                              <a:schemeClr val="accent2"/>
                                            </p:clrVal>
                                          </p:val>
                                        </p:tav>
                                        <p:tav tm="50000">
                                          <p:val>
                                            <p:clrVal>
                                              <a:schemeClr val="hlink"/>
                                            </p:clrVal>
                                          </p:val>
                                        </p:tav>
                                      </p:tavLst>
                                    </p:anim>
                                    <p:set>
                                      <p:cBhvr>
                                        <p:cTn id="24" dur="80"/>
                                        <p:tgtEl>
                                          <p:spTgt spid="4">
                                            <p:txEl>
                                              <p:pRg st="5" end="5"/>
                                            </p:txEl>
                                          </p:spTgt>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4">
                                            <p:txEl>
                                              <p:pRg st="6" end="6"/>
                                            </p:txEl>
                                          </p:spTgt>
                                        </p:tgtEl>
                                        <p:attrNameLst>
                                          <p:attrName>style.visibility</p:attrName>
                                        </p:attrNameLst>
                                      </p:cBhvr>
                                      <p:to>
                                        <p:strVal val="visible"/>
                                      </p:to>
                                    </p:set>
                                    <p:anim calcmode="discrete" valueType="clr">
                                      <p:cBhvr override="childStyle">
                                        <p:cTn id="29" dur="80"/>
                                        <p:tgtEl>
                                          <p:spTgt spid="4">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4">
                                            <p:txEl>
                                              <p:pRg st="6" end="6"/>
                                            </p:txEl>
                                          </p:spTgt>
                                        </p:tgtEl>
                                        <p:attrNameLst>
                                          <p:attrName>fillcolor</p:attrName>
                                        </p:attrNameLst>
                                      </p:cBhvr>
                                      <p:tavLst>
                                        <p:tav tm="0">
                                          <p:val>
                                            <p:clrVal>
                                              <a:schemeClr val="accent2"/>
                                            </p:clrVal>
                                          </p:val>
                                        </p:tav>
                                        <p:tav tm="50000">
                                          <p:val>
                                            <p:clrVal>
                                              <a:schemeClr val="hlink"/>
                                            </p:clrVal>
                                          </p:val>
                                        </p:tav>
                                      </p:tavLst>
                                    </p:anim>
                                    <p:set>
                                      <p:cBhvr>
                                        <p:cTn id="31" dur="80"/>
                                        <p:tgtEl>
                                          <p:spTgt spid="4">
                                            <p:txEl>
                                              <p:pRg st="6" end="6"/>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nodeType="clickEffect">
                                  <p:stCondLst>
                                    <p:cond delay="0"/>
                                  </p:stCondLst>
                                  <p:iterate type="lt">
                                    <p:tmPct val="50000"/>
                                  </p:iterate>
                                  <p:childTnLst>
                                    <p:set>
                                      <p:cBhvr>
                                        <p:cTn id="35" dur="1" fill="hold">
                                          <p:stCondLst>
                                            <p:cond delay="0"/>
                                          </p:stCondLst>
                                        </p:cTn>
                                        <p:tgtEl>
                                          <p:spTgt spid="4">
                                            <p:txEl>
                                              <p:pRg st="7" end="7"/>
                                            </p:txEl>
                                          </p:spTgt>
                                        </p:tgtEl>
                                        <p:attrNameLst>
                                          <p:attrName>style.visibility</p:attrName>
                                        </p:attrNameLst>
                                      </p:cBhvr>
                                      <p:to>
                                        <p:strVal val="visible"/>
                                      </p:to>
                                    </p:set>
                                    <p:anim calcmode="discrete" valueType="clr">
                                      <p:cBhvr override="childStyle">
                                        <p:cTn id="36" dur="80"/>
                                        <p:tgtEl>
                                          <p:spTgt spid="4">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4">
                                            <p:txEl>
                                              <p:pRg st="7" end="7"/>
                                            </p:txEl>
                                          </p:spTgt>
                                        </p:tgtEl>
                                        <p:attrNameLst>
                                          <p:attrName>fillcolor</p:attrName>
                                        </p:attrNameLst>
                                      </p:cBhvr>
                                      <p:tavLst>
                                        <p:tav tm="0">
                                          <p:val>
                                            <p:clrVal>
                                              <a:schemeClr val="accent2"/>
                                            </p:clrVal>
                                          </p:val>
                                        </p:tav>
                                        <p:tav tm="50000">
                                          <p:val>
                                            <p:clrVal>
                                              <a:schemeClr val="hlink"/>
                                            </p:clrVal>
                                          </p:val>
                                        </p:tav>
                                      </p:tavLst>
                                    </p:anim>
                                    <p:set>
                                      <p:cBhvr>
                                        <p:cTn id="38" dur="80"/>
                                        <p:tgtEl>
                                          <p:spTgt spid="4">
                                            <p:txEl>
                                              <p:pRg st="7" end="7"/>
                                            </p:txEl>
                                          </p:spTgt>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edge">
                                      <p:cBhvr>
                                        <p:cTn id="43" dur="2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7" presetClass="entr" presetSubtype="0" fill="hold" nodeType="clickEffect">
                                  <p:stCondLst>
                                    <p:cond delay="0"/>
                                  </p:stCondLst>
                                  <p:iterate type="lt">
                                    <p:tmPct val="50000"/>
                                  </p:iterate>
                                  <p:childTnLst>
                                    <p:set>
                                      <p:cBhvr>
                                        <p:cTn id="47" dur="1" fill="hold">
                                          <p:stCondLst>
                                            <p:cond delay="0"/>
                                          </p:stCondLst>
                                        </p:cTn>
                                        <p:tgtEl>
                                          <p:spTgt spid="4">
                                            <p:txEl>
                                              <p:pRg st="8" end="8"/>
                                            </p:txEl>
                                          </p:spTgt>
                                        </p:tgtEl>
                                        <p:attrNameLst>
                                          <p:attrName>style.visibility</p:attrName>
                                        </p:attrNameLst>
                                      </p:cBhvr>
                                      <p:to>
                                        <p:strVal val="visible"/>
                                      </p:to>
                                    </p:set>
                                    <p:anim calcmode="discrete" valueType="clr">
                                      <p:cBhvr override="childStyle">
                                        <p:cTn id="48" dur="80"/>
                                        <p:tgtEl>
                                          <p:spTgt spid="4">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4">
                                            <p:txEl>
                                              <p:pRg st="8" end="8"/>
                                            </p:txEl>
                                          </p:spTgt>
                                        </p:tgtEl>
                                        <p:attrNameLst>
                                          <p:attrName>fillcolor</p:attrName>
                                        </p:attrNameLst>
                                      </p:cBhvr>
                                      <p:tavLst>
                                        <p:tav tm="0">
                                          <p:val>
                                            <p:clrVal>
                                              <a:schemeClr val="accent2"/>
                                            </p:clrVal>
                                          </p:val>
                                        </p:tav>
                                        <p:tav tm="50000">
                                          <p:val>
                                            <p:clrVal>
                                              <a:schemeClr val="hlink"/>
                                            </p:clrVal>
                                          </p:val>
                                        </p:tav>
                                      </p:tavLst>
                                    </p:anim>
                                    <p:set>
                                      <p:cBhvr>
                                        <p:cTn id="50" dur="80"/>
                                        <p:tgtEl>
                                          <p:spTgt spid="4">
                                            <p:txEl>
                                              <p:pRg st="8" end="8"/>
                                            </p:txEl>
                                          </p:spTgt>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27" presetClass="entr" presetSubtype="0" fill="hold" nodeType="clickEffect">
                                  <p:stCondLst>
                                    <p:cond delay="0"/>
                                  </p:stCondLst>
                                  <p:iterate type="lt">
                                    <p:tmPct val="50000"/>
                                  </p:iterate>
                                  <p:childTnLst>
                                    <p:set>
                                      <p:cBhvr>
                                        <p:cTn id="54" dur="1" fill="hold">
                                          <p:stCondLst>
                                            <p:cond delay="0"/>
                                          </p:stCondLst>
                                        </p:cTn>
                                        <p:tgtEl>
                                          <p:spTgt spid="4">
                                            <p:txEl>
                                              <p:pRg st="9" end="9"/>
                                            </p:txEl>
                                          </p:spTgt>
                                        </p:tgtEl>
                                        <p:attrNameLst>
                                          <p:attrName>style.visibility</p:attrName>
                                        </p:attrNameLst>
                                      </p:cBhvr>
                                      <p:to>
                                        <p:strVal val="visible"/>
                                      </p:to>
                                    </p:set>
                                    <p:anim calcmode="discrete" valueType="clr">
                                      <p:cBhvr override="childStyle">
                                        <p:cTn id="55" dur="80"/>
                                        <p:tgtEl>
                                          <p:spTgt spid="4">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4">
                                            <p:txEl>
                                              <p:pRg st="9" end="9"/>
                                            </p:txEl>
                                          </p:spTgt>
                                        </p:tgtEl>
                                        <p:attrNameLst>
                                          <p:attrName>fillcolor</p:attrName>
                                        </p:attrNameLst>
                                      </p:cBhvr>
                                      <p:tavLst>
                                        <p:tav tm="0">
                                          <p:val>
                                            <p:clrVal>
                                              <a:schemeClr val="accent2"/>
                                            </p:clrVal>
                                          </p:val>
                                        </p:tav>
                                        <p:tav tm="50000">
                                          <p:val>
                                            <p:clrVal>
                                              <a:schemeClr val="hlink"/>
                                            </p:clrVal>
                                          </p:val>
                                        </p:tav>
                                      </p:tavLst>
                                    </p:anim>
                                    <p:set>
                                      <p:cBhvr>
                                        <p:cTn id="57" dur="80"/>
                                        <p:tgtEl>
                                          <p:spTgt spid="4">
                                            <p:txEl>
                                              <p:pRg st="9" end="9"/>
                                            </p:txEl>
                                          </p:spTgt>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27" presetClass="entr" presetSubtype="0" fill="hold" nodeType="clickEffect">
                                  <p:stCondLst>
                                    <p:cond delay="0"/>
                                  </p:stCondLst>
                                  <p:iterate type="lt">
                                    <p:tmPct val="50000"/>
                                  </p:iterate>
                                  <p:childTnLst>
                                    <p:set>
                                      <p:cBhvr>
                                        <p:cTn id="61" dur="1" fill="hold">
                                          <p:stCondLst>
                                            <p:cond delay="0"/>
                                          </p:stCondLst>
                                        </p:cTn>
                                        <p:tgtEl>
                                          <p:spTgt spid="4">
                                            <p:txEl>
                                              <p:pRg st="10" end="10"/>
                                            </p:txEl>
                                          </p:spTgt>
                                        </p:tgtEl>
                                        <p:attrNameLst>
                                          <p:attrName>style.visibility</p:attrName>
                                        </p:attrNameLst>
                                      </p:cBhvr>
                                      <p:to>
                                        <p:strVal val="visible"/>
                                      </p:to>
                                    </p:set>
                                    <p:anim calcmode="discrete" valueType="clr">
                                      <p:cBhvr override="childStyle">
                                        <p:cTn id="62" dur="80"/>
                                        <p:tgtEl>
                                          <p:spTgt spid="4">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4">
                                            <p:txEl>
                                              <p:pRg st="10" end="10"/>
                                            </p:txEl>
                                          </p:spTgt>
                                        </p:tgtEl>
                                        <p:attrNameLst>
                                          <p:attrName>fillcolor</p:attrName>
                                        </p:attrNameLst>
                                      </p:cBhvr>
                                      <p:tavLst>
                                        <p:tav tm="0">
                                          <p:val>
                                            <p:clrVal>
                                              <a:schemeClr val="accent2"/>
                                            </p:clrVal>
                                          </p:val>
                                        </p:tav>
                                        <p:tav tm="50000">
                                          <p:val>
                                            <p:clrVal>
                                              <a:schemeClr val="hlink"/>
                                            </p:clrVal>
                                          </p:val>
                                        </p:tav>
                                      </p:tavLst>
                                    </p:anim>
                                    <p:set>
                                      <p:cBhvr>
                                        <p:cTn id="64" dur="80"/>
                                        <p:tgtEl>
                                          <p:spTgt spid="4">
                                            <p:txEl>
                                              <p:pRg st="10" end="10"/>
                                            </p:txEl>
                                          </p:spTgt>
                                        </p:tgtEl>
                                        <p:attrNameLst>
                                          <p:attrName>fill.type</p:attrName>
                                        </p:attrNameLst>
                                      </p:cBhvr>
                                      <p:to>
                                        <p:strVal val="solid"/>
                                      </p:to>
                                    </p:set>
                                  </p:childTnLst>
                                </p:cTn>
                              </p:par>
                            </p:childTnLst>
                          </p:cTn>
                        </p:par>
                      </p:childTnLst>
                    </p:cTn>
                  </p:par>
                  <p:par>
                    <p:cTn id="65" fill="hold">
                      <p:stCondLst>
                        <p:cond delay="indefinite"/>
                      </p:stCondLst>
                      <p:childTnLst>
                        <p:par>
                          <p:cTn id="66" fill="hold">
                            <p:stCondLst>
                              <p:cond delay="0"/>
                            </p:stCondLst>
                            <p:childTnLst>
                              <p:par>
                                <p:cTn id="67" presetID="27" presetClass="entr" presetSubtype="0" fill="hold" nodeType="clickEffect">
                                  <p:stCondLst>
                                    <p:cond delay="0"/>
                                  </p:stCondLst>
                                  <p:iterate type="lt">
                                    <p:tmPct val="50000"/>
                                  </p:iterate>
                                  <p:childTnLst>
                                    <p:set>
                                      <p:cBhvr>
                                        <p:cTn id="68" dur="1" fill="hold">
                                          <p:stCondLst>
                                            <p:cond delay="0"/>
                                          </p:stCondLst>
                                        </p:cTn>
                                        <p:tgtEl>
                                          <p:spTgt spid="4">
                                            <p:txEl>
                                              <p:pRg st="11" end="11"/>
                                            </p:txEl>
                                          </p:spTgt>
                                        </p:tgtEl>
                                        <p:attrNameLst>
                                          <p:attrName>style.visibility</p:attrName>
                                        </p:attrNameLst>
                                      </p:cBhvr>
                                      <p:to>
                                        <p:strVal val="visible"/>
                                      </p:to>
                                    </p:set>
                                    <p:anim calcmode="discrete" valueType="clr">
                                      <p:cBhvr override="childStyle">
                                        <p:cTn id="69" dur="80"/>
                                        <p:tgtEl>
                                          <p:spTgt spid="4">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4">
                                            <p:txEl>
                                              <p:pRg st="11" end="11"/>
                                            </p:txEl>
                                          </p:spTgt>
                                        </p:tgtEl>
                                        <p:attrNameLst>
                                          <p:attrName>fillcolor</p:attrName>
                                        </p:attrNameLst>
                                      </p:cBhvr>
                                      <p:tavLst>
                                        <p:tav tm="0">
                                          <p:val>
                                            <p:clrVal>
                                              <a:schemeClr val="accent2"/>
                                            </p:clrVal>
                                          </p:val>
                                        </p:tav>
                                        <p:tav tm="50000">
                                          <p:val>
                                            <p:clrVal>
                                              <a:schemeClr val="hlink"/>
                                            </p:clrVal>
                                          </p:val>
                                        </p:tav>
                                      </p:tavLst>
                                    </p:anim>
                                    <p:set>
                                      <p:cBhvr>
                                        <p:cTn id="71" dur="80"/>
                                        <p:tgtEl>
                                          <p:spTgt spid="4">
                                            <p:txEl>
                                              <p:pRg st="11" end="11"/>
                                            </p:txEl>
                                          </p:spTgt>
                                        </p:tgtEl>
                                        <p:attrNameLst>
                                          <p:attrName>fill.type</p:attrName>
                                        </p:attrNameLst>
                                      </p:cBhvr>
                                      <p:to>
                                        <p:strVal val="solid"/>
                                      </p:to>
                                    </p:set>
                                  </p:childTnLst>
                                </p:cTn>
                              </p:par>
                            </p:childTnLst>
                          </p:cTn>
                        </p:par>
                      </p:childTnLst>
                    </p:cTn>
                  </p:par>
                  <p:par>
                    <p:cTn id="72" fill="hold">
                      <p:stCondLst>
                        <p:cond delay="indefinite"/>
                      </p:stCondLst>
                      <p:childTnLst>
                        <p:par>
                          <p:cTn id="73" fill="hold">
                            <p:stCondLst>
                              <p:cond delay="0"/>
                            </p:stCondLst>
                            <p:childTnLst>
                              <p:par>
                                <p:cTn id="74" presetID="20" presetClass="entr" presetSubtype="0"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wedge">
                                      <p:cBhvr>
                                        <p:cTn id="7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411085" y="707573"/>
            <a:ext cx="55768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FF0000"/>
                </a:solidFill>
                <a:latin typeface="Times New Roman" panose="02020603050405020304" pitchFamily="18" charset="0"/>
                <a:cs typeface="Arial" panose="020B0604020202020204" pitchFamily="34" charset="0"/>
              </a:rPr>
              <a:t>Trò chơi: “AI NHANH, AI ĐÚNG”</a:t>
            </a:r>
          </a:p>
        </p:txBody>
      </p:sp>
      <p:sp>
        <p:nvSpPr>
          <p:cNvPr id="8" name="Rectangle 7"/>
          <p:cNvSpPr>
            <a:spLocks noChangeArrowheads="1"/>
          </p:cNvSpPr>
          <p:nvPr/>
        </p:nvSpPr>
        <p:spPr bwMode="auto">
          <a:xfrm>
            <a:off x="2006147" y="1317172"/>
            <a:ext cx="8505825"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3300"/>
                </a:solidFill>
                <a:cs typeface="Arial" panose="020B0604020202020204" pitchFamily="34" charset="0"/>
              </a:rPr>
              <a:t>       </a:t>
            </a:r>
            <a:r>
              <a:rPr lang="en-US" altLang="en-US" sz="2800">
                <a:solidFill>
                  <a:srgbClr val="FF3300"/>
                </a:solidFill>
                <a:latin typeface="Times New Roman" panose="02020603050405020304" pitchFamily="18" charset="0"/>
                <a:cs typeface="Times New Roman" panose="02020603050405020304" pitchFamily="18" charset="0"/>
              </a:rPr>
              <a:t>Em hãy chọn chữ cái đặt trước câu trả lời đúng</a:t>
            </a: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 Các câu hỏi sau được dùng làm gì?</a:t>
            </a: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Tôi đang học bài, bé Lan đến ôm cổ tôi. Tôi bảo: </a:t>
            </a:r>
            <a:r>
              <a:rPr lang="en-US" altLang="en-US" sz="2800">
                <a:solidFill>
                  <a:srgbClr val="FF0000"/>
                </a:solidFill>
                <a:latin typeface="Times New Roman" panose="02020603050405020304" pitchFamily="18" charset="0"/>
                <a:cs typeface="Times New Roman" panose="02020603050405020304" pitchFamily="18" charset="0"/>
              </a:rPr>
              <a:t>“Em ra ngoài cho chị học bài được không?”</a:t>
            </a:r>
          </a:p>
          <a:p>
            <a:pPr eaLnBrk="1" hangingPunct="1"/>
            <a:endParaRPr lang="en-US" altLang="en-US" sz="28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A .   Tỏ thái độ khen, chê.</a:t>
            </a:r>
          </a:p>
          <a:p>
            <a:pPr eaLnBrk="1" hangingPunct="1"/>
            <a:endParaRPr lang="en-US" altLang="en-US" sz="28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B .    Thể hiện yêu cầu, mong muốn.</a:t>
            </a:r>
          </a:p>
          <a:p>
            <a:pPr eaLnBrk="1" hangingPunct="1"/>
            <a:endParaRPr lang="en-US" altLang="en-US" sz="28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C .     Khẳng đinh, phủ định.</a:t>
            </a:r>
          </a:p>
        </p:txBody>
      </p:sp>
      <p:sp>
        <p:nvSpPr>
          <p:cNvPr id="9" name="Oval 8"/>
          <p:cNvSpPr>
            <a:spLocks noChangeArrowheads="1"/>
          </p:cNvSpPr>
          <p:nvPr/>
        </p:nvSpPr>
        <p:spPr bwMode="auto">
          <a:xfrm>
            <a:off x="2206171" y="4288972"/>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rgbClr val="FF3300"/>
                </a:solidFill>
                <a:latin typeface="Times New Roman" panose="02020603050405020304" pitchFamily="18" charset="0"/>
                <a:cs typeface="Arial" panose="020B0604020202020204" pitchFamily="34" charset="0"/>
              </a:rPr>
              <a:t>B</a:t>
            </a:r>
          </a:p>
        </p:txBody>
      </p:sp>
    </p:spTree>
    <p:extLst>
      <p:ext uri="{BB962C8B-B14F-4D97-AF65-F5344CB8AC3E}">
        <p14:creationId xmlns:p14="http://schemas.microsoft.com/office/powerpoint/2010/main" val="139566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
                                            <p:txEl>
                                              <p:pRg st="2" end="2"/>
                                            </p:txEl>
                                          </p:spTgt>
                                        </p:tgtEl>
                                        <p:attrNameLst>
                                          <p:attrName>style.visibility</p:attrName>
                                        </p:attrNameLst>
                                      </p:cBhvr>
                                      <p:to>
                                        <p:strVal val="visible"/>
                                      </p:to>
                                    </p:set>
                                    <p:anim calcmode="discrete" valueType="clr">
                                      <p:cBhvr override="childStyle">
                                        <p:cTn id="7" dur="80"/>
                                        <p:tgtEl>
                                          <p:spTgt spid="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8">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8">
                                            <p:txEl>
                                              <p:pRg st="4" end="4"/>
                                            </p:txEl>
                                          </p:spTgt>
                                        </p:tgtEl>
                                        <p:attrNameLst>
                                          <p:attrName>style.visibility</p:attrName>
                                        </p:attrNameLst>
                                      </p:cBhvr>
                                      <p:to>
                                        <p:strVal val="visible"/>
                                      </p:to>
                                    </p:set>
                                    <p:anim calcmode="discrete" valueType="clr">
                                      <p:cBhvr override="childStyle">
                                        <p:cTn id="14" dur="80"/>
                                        <p:tgtEl>
                                          <p:spTgt spid="8">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xEl>
                                              <p:pRg st="4" end="4"/>
                                            </p:txEl>
                                          </p:spTgt>
                                        </p:tgtEl>
                                        <p:attrNameLst>
                                          <p:attrName>fillcolor</p:attrName>
                                        </p:attrNameLst>
                                      </p:cBhvr>
                                      <p:tavLst>
                                        <p:tav tm="0">
                                          <p:val>
                                            <p:clrVal>
                                              <a:schemeClr val="accent2"/>
                                            </p:clrVal>
                                          </p:val>
                                        </p:tav>
                                        <p:tav tm="50000">
                                          <p:val>
                                            <p:clrVal>
                                              <a:schemeClr val="hlink"/>
                                            </p:clrVal>
                                          </p:val>
                                        </p:tav>
                                      </p:tavLst>
                                    </p:anim>
                                    <p:set>
                                      <p:cBhvr>
                                        <p:cTn id="16" dur="80"/>
                                        <p:tgtEl>
                                          <p:spTgt spid="8">
                                            <p:txEl>
                                              <p:pRg st="4" end="4"/>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8">
                                            <p:txEl>
                                              <p:pRg st="6" end="6"/>
                                            </p:txEl>
                                          </p:spTgt>
                                        </p:tgtEl>
                                        <p:attrNameLst>
                                          <p:attrName>style.visibility</p:attrName>
                                        </p:attrNameLst>
                                      </p:cBhvr>
                                      <p:to>
                                        <p:strVal val="visible"/>
                                      </p:to>
                                    </p:set>
                                    <p:anim calcmode="discrete" valueType="clr">
                                      <p:cBhvr override="childStyle">
                                        <p:cTn id="21" dur="80"/>
                                        <p:tgtEl>
                                          <p:spTgt spid="8">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
                                            <p:txEl>
                                              <p:pRg st="6" end="6"/>
                                            </p:txEl>
                                          </p:spTgt>
                                        </p:tgtEl>
                                        <p:attrNameLst>
                                          <p:attrName>fillcolor</p:attrName>
                                        </p:attrNameLst>
                                      </p:cBhvr>
                                      <p:tavLst>
                                        <p:tav tm="0">
                                          <p:val>
                                            <p:clrVal>
                                              <a:schemeClr val="accent2"/>
                                            </p:clrVal>
                                          </p:val>
                                        </p:tav>
                                        <p:tav tm="50000">
                                          <p:val>
                                            <p:clrVal>
                                              <a:schemeClr val="hlink"/>
                                            </p:clrVal>
                                          </p:val>
                                        </p:tav>
                                      </p:tavLst>
                                    </p:anim>
                                    <p:set>
                                      <p:cBhvr>
                                        <p:cTn id="23" dur="80"/>
                                        <p:tgtEl>
                                          <p:spTgt spid="8">
                                            <p:txEl>
                                              <p:pRg st="6" end="6"/>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8">
                                            <p:txEl>
                                              <p:pRg st="8" end="8"/>
                                            </p:txEl>
                                          </p:spTgt>
                                        </p:tgtEl>
                                        <p:attrNameLst>
                                          <p:attrName>style.visibility</p:attrName>
                                        </p:attrNameLst>
                                      </p:cBhvr>
                                      <p:to>
                                        <p:strVal val="visible"/>
                                      </p:to>
                                    </p:set>
                                    <p:anim calcmode="discrete" valueType="clr">
                                      <p:cBhvr override="childStyle">
                                        <p:cTn id="28" dur="80"/>
                                        <p:tgtEl>
                                          <p:spTgt spid="8">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8">
                                            <p:txEl>
                                              <p:pRg st="8" end="8"/>
                                            </p:txEl>
                                          </p:spTgt>
                                        </p:tgtEl>
                                        <p:attrNameLst>
                                          <p:attrName>fillcolor</p:attrName>
                                        </p:attrNameLst>
                                      </p:cBhvr>
                                      <p:tavLst>
                                        <p:tav tm="0">
                                          <p:val>
                                            <p:clrVal>
                                              <a:schemeClr val="accent2"/>
                                            </p:clrVal>
                                          </p:val>
                                        </p:tav>
                                        <p:tav tm="50000">
                                          <p:val>
                                            <p:clrVal>
                                              <a:schemeClr val="hlink"/>
                                            </p:clrVal>
                                          </p:val>
                                        </p:tav>
                                      </p:tavLst>
                                    </p:anim>
                                    <p:set>
                                      <p:cBhvr>
                                        <p:cTn id="30" dur="80"/>
                                        <p:tgtEl>
                                          <p:spTgt spid="8">
                                            <p:txEl>
                                              <p:pRg st="8" end="8"/>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edge">
                                      <p:cBhvr>
                                        <p:cTn id="3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ChangeArrowheads="1"/>
          </p:cNvSpPr>
          <p:nvPr/>
        </p:nvSpPr>
        <p:spPr bwMode="auto">
          <a:xfrm>
            <a:off x="1262743" y="1814864"/>
            <a:ext cx="9492343"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a:solidFill>
                  <a:srgbClr val="FF0000"/>
                </a:solidFill>
                <a:latin typeface="Times New Roman" panose="02020603050405020304" pitchFamily="18" charset="0"/>
                <a:cs typeface="Times New Roman" panose="02020603050405020304" pitchFamily="18" charset="0"/>
              </a:rPr>
              <a:t>1. </a:t>
            </a:r>
            <a:r>
              <a:rPr lang="en-US" altLang="en-US" sz="2800" b="1" dirty="0" err="1">
                <a:solidFill>
                  <a:srgbClr val="FF0000"/>
                </a:solidFill>
                <a:latin typeface="Times New Roman" panose="02020603050405020304" pitchFamily="18" charset="0"/>
                <a:cs typeface="Times New Roman" panose="02020603050405020304" pitchFamily="18" charset="0"/>
              </a:rPr>
              <a:t>Tìm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từ</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nghi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vấn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trong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hỏi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sau</a:t>
            </a:r>
            <a:r>
              <a:rPr lang="en-US" altLang="en-US" sz="2800" b="1" dirty="0">
                <a:solidFill>
                  <a:srgbClr val="FF0000"/>
                </a:solidFill>
                <a:latin typeface="Times New Roman" panose="02020603050405020304" pitchFamily="18" charset="0"/>
                <a:cs typeface="Times New Roman" panose="02020603050405020304" pitchFamily="18" charset="0"/>
              </a:rPr>
              <a:t>:</a:t>
            </a:r>
          </a:p>
          <a:p>
            <a:pPr eaLnBrk="1" hangingPunct="1"/>
            <a:r>
              <a:rPr lang="en-US" altLang="en-US" sz="2800" dirty="0">
                <a:solidFill>
                  <a:srgbClr val="0000FF"/>
                </a:solidFill>
                <a:latin typeface="Times New Roman" panose="02020603050405020304" pitchFamily="18" charset="0"/>
                <a:cs typeface="Times New Roman" panose="02020603050405020304" pitchFamily="18" charset="0"/>
              </a:rPr>
              <a:t>    a) </a:t>
            </a:r>
            <a:r>
              <a:rPr lang="en-US" altLang="en-US" sz="2800" dirty="0" err="1">
                <a:solidFill>
                  <a:srgbClr val="0000FF"/>
                </a:solidFill>
                <a:latin typeface="Times New Roman" panose="02020603050405020304" pitchFamily="18" charset="0"/>
                <a:cs typeface="Times New Roman" panose="02020603050405020304" pitchFamily="18" charset="0"/>
              </a:rPr>
              <a:t>Có</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phải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chú</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bé</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đất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trở</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thành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chú</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Đất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Nung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không</a:t>
            </a:r>
            <a:r>
              <a:rPr lang="en-US" altLang="en-US" sz="2800" dirty="0">
                <a:solidFill>
                  <a:srgbClr val="0000FF"/>
                </a:solidFill>
                <a:latin typeface="Times New Roman" panose="02020603050405020304" pitchFamily="18" charset="0"/>
                <a:cs typeface="Times New Roman" panose="02020603050405020304" pitchFamily="18" charset="0"/>
              </a:rPr>
              <a:t>?</a:t>
            </a:r>
          </a:p>
          <a:p>
            <a:pPr eaLnBrk="1" hangingPunct="1"/>
            <a:r>
              <a:rPr lang="en-US" altLang="en-US" sz="2800" dirty="0">
                <a:solidFill>
                  <a:srgbClr val="0000FF"/>
                </a:solidFill>
                <a:latin typeface="Times New Roman" panose="02020603050405020304" pitchFamily="18" charset="0"/>
                <a:cs typeface="Times New Roman" panose="02020603050405020304" pitchFamily="18" charset="0"/>
              </a:rPr>
              <a:t>    b) </a:t>
            </a:r>
            <a:r>
              <a:rPr lang="en-US" altLang="en-US" sz="2800" dirty="0" err="1">
                <a:solidFill>
                  <a:srgbClr val="0000FF"/>
                </a:solidFill>
                <a:latin typeface="Times New Roman" panose="02020603050405020304" pitchFamily="18" charset="0"/>
                <a:cs typeface="Times New Roman" panose="02020603050405020304" pitchFamily="18" charset="0"/>
              </a:rPr>
              <a:t>Chú</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bé</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Đất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trở</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thành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chú</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Đất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Nung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phải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không</a:t>
            </a:r>
            <a:r>
              <a:rPr lang="en-US" altLang="en-US" sz="2800" dirty="0">
                <a:solidFill>
                  <a:srgbClr val="0000FF"/>
                </a:solidFill>
                <a:latin typeface="Times New Roman" panose="02020603050405020304" pitchFamily="18" charset="0"/>
                <a:cs typeface="Times New Roman" panose="02020603050405020304" pitchFamily="18" charset="0"/>
              </a:rPr>
              <a:t>?</a:t>
            </a:r>
          </a:p>
          <a:p>
            <a:pPr eaLnBrk="1" hangingPunct="1"/>
            <a:r>
              <a:rPr lang="en-US" altLang="en-US" sz="2800" b="1" dirty="0">
                <a:solidFill>
                  <a:srgbClr val="FF0000"/>
                </a:solidFill>
                <a:latin typeface="Times New Roman" panose="02020603050405020304" pitchFamily="18" charset="0"/>
                <a:cs typeface="Times New Roman" panose="02020603050405020304" pitchFamily="18" charset="0"/>
              </a:rPr>
              <a:t>2. </a:t>
            </a:r>
            <a:r>
              <a:rPr lang="en-US" altLang="en-US" sz="2800" b="1" dirty="0" err="1">
                <a:solidFill>
                  <a:srgbClr val="FF0000"/>
                </a:solidFill>
                <a:latin typeface="Times New Roman" panose="02020603050405020304" pitchFamily="18" charset="0"/>
                <a:cs typeface="Times New Roman" panose="02020603050405020304" pitchFamily="18" charset="0"/>
              </a:rPr>
              <a:t>Trong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dưới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đây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nào</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không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phải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hỏi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không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được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dùng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dấu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chấm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hỏi</a:t>
            </a:r>
            <a:r>
              <a:rPr lang="en-US" altLang="en-US" sz="2800" b="1" dirty="0">
                <a:solidFill>
                  <a:srgbClr val="FF0000"/>
                </a:solidFill>
                <a:latin typeface="Times New Roman" panose="02020603050405020304" pitchFamily="18" charset="0"/>
                <a:cs typeface="Times New Roman" panose="02020603050405020304" pitchFamily="18" charset="0"/>
              </a:rPr>
              <a:t>?</a:t>
            </a:r>
          </a:p>
          <a:p>
            <a:pPr eaLnBrk="1" hangingPunct="1"/>
            <a:r>
              <a:rPr lang="en-US" altLang="en-US" sz="2800" dirty="0">
                <a:solidFill>
                  <a:srgbClr val="0000FF"/>
                </a:solidFill>
                <a:latin typeface="Times New Roman" panose="02020603050405020304" pitchFamily="18" charset="0"/>
                <a:cs typeface="Times New Roman" panose="02020603050405020304" pitchFamily="18" charset="0"/>
              </a:rPr>
              <a:t>    a. </a:t>
            </a:r>
            <a:r>
              <a:rPr lang="en-US" altLang="en-US" sz="2800" dirty="0" err="1">
                <a:solidFill>
                  <a:srgbClr val="0000FF"/>
                </a:solidFill>
                <a:latin typeface="Times New Roman" panose="02020603050405020304" pitchFamily="18" charset="0"/>
                <a:cs typeface="Times New Roman" panose="02020603050405020304" pitchFamily="18" charset="0"/>
              </a:rPr>
              <a:t>Bạn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có</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thích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chơi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diều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không</a:t>
            </a:r>
            <a:r>
              <a:rPr lang="en-US" altLang="en-US" sz="2800" dirty="0">
                <a:solidFill>
                  <a:srgbClr val="0000FF"/>
                </a:solidFill>
                <a:latin typeface="Times New Roman" panose="02020603050405020304" pitchFamily="18" charset="0"/>
                <a:cs typeface="Times New Roman" panose="02020603050405020304" pitchFamily="18" charset="0"/>
              </a:rPr>
              <a:t>?</a:t>
            </a:r>
          </a:p>
          <a:p>
            <a:pPr eaLnBrk="1" hangingPunct="1"/>
            <a:r>
              <a:rPr lang="en-US" altLang="en-US" sz="2800" dirty="0">
                <a:solidFill>
                  <a:srgbClr val="0000FF"/>
                </a:solidFill>
                <a:latin typeface="Times New Roman" panose="02020603050405020304" pitchFamily="18" charset="0"/>
                <a:cs typeface="Times New Roman" panose="02020603050405020304" pitchFamily="18" charset="0"/>
              </a:rPr>
              <a:t>    b. </a:t>
            </a:r>
            <a:r>
              <a:rPr lang="en-US" altLang="en-US" sz="2800" dirty="0" err="1">
                <a:solidFill>
                  <a:srgbClr val="0000FF"/>
                </a:solidFill>
                <a:latin typeface="Times New Roman" panose="02020603050405020304" pitchFamily="18" charset="0"/>
                <a:cs typeface="Times New Roman" panose="02020603050405020304" pitchFamily="18" charset="0"/>
              </a:rPr>
              <a:t>Thử</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xem</a:t>
            </a:r>
            <a:r>
              <a:rPr lang="en-US" altLang="en-US" sz="2800" dirty="0">
                <a:solidFill>
                  <a:srgbClr val="0000FF"/>
                </a:solidFill>
                <a:latin typeface="Times New Roman" panose="02020603050405020304" pitchFamily="18" charset="0"/>
                <a:cs typeface="Times New Roman" panose="02020603050405020304" pitchFamily="18" charset="0"/>
              </a:rPr>
              <a:t> ai </a:t>
            </a:r>
            <a:r>
              <a:rPr lang="en-US" altLang="en-US" sz="2800" dirty="0" err="1">
                <a:solidFill>
                  <a:srgbClr val="0000FF"/>
                </a:solidFill>
                <a:latin typeface="Times New Roman" panose="02020603050405020304" pitchFamily="18" charset="0"/>
                <a:cs typeface="Times New Roman" panose="02020603050405020304" pitchFamily="18" charset="0"/>
              </a:rPr>
              <a:t>khéo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tay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hơn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nào</a:t>
            </a:r>
            <a:r>
              <a:rPr lang="en-US" altLang="en-US" sz="2800" dirty="0">
                <a:solidFill>
                  <a:srgbClr val="0000FF"/>
                </a:solidFill>
                <a:latin typeface="Times New Roman" panose="02020603050405020304" pitchFamily="18" charset="0"/>
                <a:cs typeface="Times New Roman" panose="02020603050405020304" pitchFamily="18" charset="0"/>
              </a:rPr>
              <a:t>?     </a:t>
            </a:r>
          </a:p>
          <a:p>
            <a:pPr eaLnBrk="1" hangingPunct="1"/>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Thử</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xem</a:t>
            </a:r>
            <a:r>
              <a:rPr lang="en-US" altLang="en-US" sz="2800" dirty="0">
                <a:solidFill>
                  <a:srgbClr val="0000FF"/>
                </a:solidFill>
                <a:latin typeface="Times New Roman" panose="02020603050405020304" pitchFamily="18" charset="0"/>
                <a:cs typeface="Times New Roman" panose="02020603050405020304" pitchFamily="18" charset="0"/>
              </a:rPr>
              <a:t> ai </a:t>
            </a:r>
            <a:r>
              <a:rPr lang="en-US" altLang="en-US" sz="2800" dirty="0" err="1">
                <a:solidFill>
                  <a:srgbClr val="0000FF"/>
                </a:solidFill>
                <a:latin typeface="Times New Roman" panose="02020603050405020304" pitchFamily="18" charset="0"/>
                <a:cs typeface="Times New Roman" panose="02020603050405020304" pitchFamily="18" charset="0"/>
              </a:rPr>
              <a:t>khéo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tay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hơn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nào</a:t>
            </a:r>
            <a:r>
              <a:rPr lang="en-US" altLang="en-US" sz="2800" dirty="0">
                <a:solidFill>
                  <a:srgbClr val="0000FF"/>
                </a:solidFill>
                <a:latin typeface="Times New Roman" panose="02020603050405020304" pitchFamily="18" charset="0"/>
                <a:cs typeface="Times New Roman" panose="02020603050405020304" pitchFamily="18" charset="0"/>
              </a:rPr>
              <a:t>.</a:t>
            </a:r>
          </a:p>
          <a:p>
            <a:pPr eaLnBrk="1" hangingPunct="1"/>
            <a:r>
              <a:rPr lang="en-US" altLang="en-US" sz="2800" b="1" dirty="0">
                <a:solidFill>
                  <a:srgbClr val="FF0000"/>
                </a:solidFill>
                <a:latin typeface="Times New Roman" panose="02020603050405020304" pitchFamily="18" charset="0"/>
                <a:cs typeface="Times New Roman" panose="02020603050405020304" pitchFamily="18" charset="0"/>
              </a:rPr>
              <a:t>3. </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hỏi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dùng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để</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làm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gì</a:t>
            </a:r>
            <a:r>
              <a:rPr lang="en-US" altLang="en-US" sz="2800" b="1" dirty="0">
                <a:solidFill>
                  <a:srgbClr val="FF0000"/>
                </a:solidFill>
                <a:latin typeface="Times New Roman" panose="02020603050405020304" pitchFamily="18" charset="0"/>
                <a:cs typeface="Times New Roman" panose="02020603050405020304" pitchFamily="18" charset="0"/>
              </a:rPr>
              <a:t>?</a:t>
            </a:r>
          </a:p>
          <a:p>
            <a:pPr eaLnBrk="1" hangingPunct="1"/>
            <a:r>
              <a:rPr lang="en-US" altLang="en-US" sz="2800" dirty="0">
                <a:solidFill>
                  <a:srgbClr val="0000FF"/>
                </a:solidFill>
                <a:latin typeface="Times New Roman" panose="02020603050405020304" pitchFamily="18" charset="0"/>
                <a:cs typeface="Times New Roman" panose="02020603050405020304" pitchFamily="18" charset="0"/>
              </a:rPr>
              <a:t>  - </a:t>
            </a:r>
            <a:r>
              <a:rPr lang="en-US" altLang="en-US" sz="2800" dirty="0" err="1">
                <a:solidFill>
                  <a:srgbClr val="0000FF"/>
                </a:solidFill>
                <a:latin typeface="Times New Roman" panose="02020603050405020304" pitchFamily="18" charset="0"/>
                <a:cs typeface="Times New Roman" panose="02020603050405020304" pitchFamily="18" charset="0"/>
              </a:rPr>
              <a:t>Câu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hỏi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dùng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để</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hỏi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những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điều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chưa</a:t>
            </a:r>
            <a:r>
              <a:rPr lang="en-US" altLang="en-US" sz="2800" dirty="0">
                <a:solidFill>
                  <a:srgbClr val="0000FF"/>
                </a:solidFill>
                <a:latin typeface="Times New Roman" panose="02020603050405020304" pitchFamily="18" charset="0"/>
                <a:cs typeface="Times New Roman" panose="02020603050405020304" pitchFamily="18" charset="0"/>
              </a:rPr>
              <a:t> biết.</a:t>
            </a:r>
          </a:p>
        </p:txBody>
      </p:sp>
      <p:sp>
        <p:nvSpPr>
          <p:cNvPr id="7" name="Line 13"/>
          <p:cNvSpPr>
            <a:spLocks noChangeShapeType="1"/>
          </p:cNvSpPr>
          <p:nvPr/>
        </p:nvSpPr>
        <p:spPr bwMode="auto">
          <a:xfrm>
            <a:off x="2164218" y="2713647"/>
            <a:ext cx="990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4"/>
          <p:cNvSpPr>
            <a:spLocks noChangeShapeType="1"/>
          </p:cNvSpPr>
          <p:nvPr/>
        </p:nvSpPr>
        <p:spPr bwMode="auto">
          <a:xfrm>
            <a:off x="8258629" y="2727934"/>
            <a:ext cx="95794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5"/>
          <p:cNvSpPr>
            <a:spLocks noChangeShapeType="1"/>
          </p:cNvSpPr>
          <p:nvPr/>
        </p:nvSpPr>
        <p:spPr bwMode="auto">
          <a:xfrm>
            <a:off x="7397524" y="3142272"/>
            <a:ext cx="1371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Oval 17"/>
          <p:cNvSpPr>
            <a:spLocks noChangeArrowheads="1"/>
          </p:cNvSpPr>
          <p:nvPr/>
        </p:nvSpPr>
        <p:spPr bwMode="auto">
          <a:xfrm>
            <a:off x="1536701" y="4432909"/>
            <a:ext cx="533400" cy="533400"/>
          </a:xfrm>
          <a:prstGeom prst="ellipse">
            <a:avLst/>
          </a:prstGeom>
          <a:solidFill>
            <a:schemeClr val="accent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solidFill>
                  <a:srgbClr val="FF0000"/>
                </a:solidFill>
                <a:latin typeface=".VnTime" panose="020B7200000000000000" pitchFamily="34" charset="0"/>
              </a:rPr>
              <a:t>b</a:t>
            </a:r>
          </a:p>
        </p:txBody>
      </p:sp>
      <p:sp>
        <p:nvSpPr>
          <p:cNvPr id="13" name="Line 18"/>
          <p:cNvSpPr>
            <a:spLocks noChangeShapeType="1"/>
          </p:cNvSpPr>
          <p:nvPr/>
        </p:nvSpPr>
        <p:spPr bwMode="auto">
          <a:xfrm>
            <a:off x="2158774" y="5125966"/>
            <a:ext cx="5334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Box 8">
            <a:extLst>
              <a:ext uri="{FF2B5EF4-FFF2-40B4-BE49-F238E27FC236}">
                <a16:creationId xmlns:a16="http://schemas.microsoft.com/office/drawing/2014/main" id="{554C7341-6EF5-4675-8301-F26C2BCA7DD7}"/>
              </a:ext>
            </a:extLst>
          </p:cNvPr>
          <p:cNvSpPr txBox="1"/>
          <p:nvPr/>
        </p:nvSpPr>
        <p:spPr>
          <a:xfrm>
            <a:off x="3624415" y="458663"/>
            <a:ext cx="5018139" cy="461665"/>
          </a:xfrm>
          <a:prstGeom prst="rect">
            <a:avLst/>
          </a:prstGeom>
          <a:noFill/>
        </p:spPr>
        <p:txBody>
          <a:bodyPr wrap="square">
            <a:spAutoFit/>
          </a:bodyPr>
          <a:lstStyle/>
          <a:p>
            <a:pPr eaLnBrk="1" hangingPunct="1"/>
            <a:r>
              <a:rPr lang="en-US" altLang="en-US" sz="2400" b="1" dirty="0" err="1">
                <a:solidFill>
                  <a:srgbClr val="0000FF"/>
                </a:solidFill>
                <a:latin typeface="Times New Roman" panose="02020603050405020304" pitchFamily="18" charset="0"/>
                <a:cs typeface="Times New Roman" panose="02020603050405020304" pitchFamily="18" charset="0"/>
              </a:rPr>
              <a:t>Thứ</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sáu</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ngày</a:t>
            </a:r>
            <a:r>
              <a:rPr lang="en-US" altLang="en-US" sz="2400" b="1" dirty="0">
                <a:solidFill>
                  <a:srgbClr val="0000FF"/>
                </a:solidFill>
                <a:latin typeface="Times New Roman" panose="02020603050405020304" pitchFamily="18" charset="0"/>
                <a:cs typeface="Times New Roman" panose="02020603050405020304" pitchFamily="18" charset="0"/>
              </a:rPr>
              <a:t> 11 </a:t>
            </a:r>
            <a:r>
              <a:rPr lang="en-US" altLang="en-US" sz="2400" b="1" dirty="0" err="1">
                <a:solidFill>
                  <a:srgbClr val="0000FF"/>
                </a:solidFill>
                <a:latin typeface="Times New Roman" panose="02020603050405020304" pitchFamily="18" charset="0"/>
                <a:cs typeface="Times New Roman" panose="02020603050405020304" pitchFamily="18" charset="0"/>
              </a:rPr>
              <a:t>tháng</a:t>
            </a:r>
            <a:r>
              <a:rPr lang="en-US" altLang="en-US" sz="2400" b="1" dirty="0">
                <a:solidFill>
                  <a:srgbClr val="0000FF"/>
                </a:solidFill>
                <a:latin typeface="Times New Roman" panose="02020603050405020304" pitchFamily="18" charset="0"/>
                <a:cs typeface="Times New Roman" panose="02020603050405020304" pitchFamily="18" charset="0"/>
              </a:rPr>
              <a:t> 02 </a:t>
            </a:r>
            <a:r>
              <a:rPr lang="en-US" altLang="en-US" sz="2400" b="1" dirty="0" err="1">
                <a:solidFill>
                  <a:srgbClr val="0000FF"/>
                </a:solidFill>
                <a:latin typeface="Times New Roman" panose="02020603050405020304" pitchFamily="18" charset="0"/>
                <a:cs typeface="Times New Roman" panose="02020603050405020304" pitchFamily="18" charset="0"/>
              </a:rPr>
              <a:t>năm</a:t>
            </a:r>
            <a:r>
              <a:rPr lang="en-US" altLang="en-US" sz="2400" b="1" dirty="0">
                <a:solidFill>
                  <a:srgbClr val="0000FF"/>
                </a:solidFill>
                <a:latin typeface="Times New Roman" panose="02020603050405020304" pitchFamily="18" charset="0"/>
                <a:cs typeface="Times New Roman" panose="02020603050405020304" pitchFamily="18" charset="0"/>
              </a:rPr>
              <a:t> 2022</a:t>
            </a:r>
          </a:p>
        </p:txBody>
      </p:sp>
      <p:sp>
        <p:nvSpPr>
          <p:cNvPr id="14" name="TextBox 13">
            <a:extLst>
              <a:ext uri="{FF2B5EF4-FFF2-40B4-BE49-F238E27FC236}">
                <a16:creationId xmlns:a16="http://schemas.microsoft.com/office/drawing/2014/main" id="{2F6052B3-2941-43A6-8853-6B3DC694EF3F}"/>
              </a:ext>
            </a:extLst>
          </p:cNvPr>
          <p:cNvSpPr txBox="1"/>
          <p:nvPr/>
        </p:nvSpPr>
        <p:spPr>
          <a:xfrm>
            <a:off x="4897691" y="905930"/>
            <a:ext cx="2471585" cy="461665"/>
          </a:xfrm>
          <a:prstGeom prst="rect">
            <a:avLst/>
          </a:prstGeom>
          <a:noFill/>
        </p:spPr>
        <p:txBody>
          <a:bodyPr wrap="square">
            <a:spAutoFit/>
          </a:bodyPr>
          <a:lstStyle/>
          <a:p>
            <a:pPr eaLnBrk="1" hangingPunct="1"/>
            <a:r>
              <a:rPr lang="en-US" altLang="en-US" sz="2400" b="1" dirty="0" err="1">
                <a:solidFill>
                  <a:srgbClr val="0000FF"/>
                </a:solidFill>
                <a:latin typeface="Times New Roman" panose="02020603050405020304" pitchFamily="18" charset="0"/>
                <a:cs typeface="Times New Roman" panose="02020603050405020304" pitchFamily="18" charset="0"/>
              </a:rPr>
              <a:t>Luyện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từ</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và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câu</a:t>
            </a:r>
            <a:endParaRPr lang="en-US" altLang="en-US" sz="24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377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plus(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plus(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plus(in)">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fade">
                                      <p:cBhvr>
                                        <p:cTn id="39" dur="1000"/>
                                        <p:tgtEl>
                                          <p:spTgt spid="6">
                                            <p:txEl>
                                              <p:pRg st="3" end="3"/>
                                            </p:txEl>
                                          </p:spTgt>
                                        </p:tgtEl>
                                      </p:cBhvr>
                                    </p:animEffect>
                                    <p:anim calcmode="lin" valueType="num">
                                      <p:cBhvr>
                                        <p:cTn id="4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3" end="3"/>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
                                            <p:txEl>
                                              <p:pRg st="4" end="4"/>
                                            </p:txEl>
                                          </p:spTgt>
                                        </p:tgtEl>
                                        <p:attrNameLst>
                                          <p:attrName>style.visibility</p:attrName>
                                        </p:attrNameLst>
                                      </p:cBhvr>
                                      <p:to>
                                        <p:strVal val="visible"/>
                                      </p:to>
                                    </p:set>
                                    <p:animEffect transition="in" filter="fade">
                                      <p:cBhvr>
                                        <p:cTn id="44" dur="1000"/>
                                        <p:tgtEl>
                                          <p:spTgt spid="6">
                                            <p:txEl>
                                              <p:pRg st="4" end="4"/>
                                            </p:txEl>
                                          </p:spTgt>
                                        </p:tgtEl>
                                      </p:cBhvr>
                                    </p:animEffect>
                                    <p:anim calcmode="lin" valueType="num">
                                      <p:cBhvr>
                                        <p:cTn id="4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4" end="4"/>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Effect transition="in" filter="fade">
                                      <p:cBhvr>
                                        <p:cTn id="49" dur="1000"/>
                                        <p:tgtEl>
                                          <p:spTgt spid="6">
                                            <p:txEl>
                                              <p:pRg st="5" end="5"/>
                                            </p:txEl>
                                          </p:spTgt>
                                        </p:tgtEl>
                                      </p:cBhvr>
                                    </p:animEffect>
                                    <p:anim calcmode="lin" valueType="num">
                                      <p:cBhvr>
                                        <p:cTn id="5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2000"/>
                                        <p:tgtEl>
                                          <p:spTgt spid="13"/>
                                        </p:tgtEl>
                                      </p:cBhvr>
                                    </p:animEffect>
                                  </p:childTnLst>
                                </p:cTn>
                              </p:par>
                              <p:par>
                                <p:cTn id="61" presetID="24" presetClass="entr" presetSubtype="0" fill="hold" nodeType="withEffect">
                                  <p:stCondLst>
                                    <p:cond delay="0"/>
                                  </p:stCondLst>
                                  <p:childTnLst>
                                    <p:set>
                                      <p:cBhvr>
                                        <p:cTn id="62" dur="1" fill="hold">
                                          <p:stCondLst>
                                            <p:cond delay="0"/>
                                          </p:stCondLst>
                                        </p:cTn>
                                        <p:tgtEl>
                                          <p:spTgt spid="6">
                                            <p:txEl>
                                              <p:pRg st="6" end="6"/>
                                            </p:txEl>
                                          </p:spTgt>
                                        </p:tgtEl>
                                        <p:attrNameLst>
                                          <p:attrName>style.visibility</p:attrName>
                                        </p:attrNameLst>
                                      </p:cBhvr>
                                      <p:to>
                                        <p:strVal val="visible"/>
                                      </p:to>
                                    </p:set>
                                    <p:anim to="" calcmode="lin" valueType="num">
                                      <p:cBhvr>
                                        <p:cTn id="63" dur="1" fill="hold"/>
                                        <p:tgtEl>
                                          <p:spTgt spid="6">
                                            <p:txEl>
                                              <p:pRg st="6" end="6"/>
                                            </p:txEl>
                                          </p:spTgt>
                                        </p:tgtEl>
                                        <p:attrNameLst>
                                          <p:attrName/>
                                        </p:attrNameLst>
                                      </p:cBhvr>
                                    </p:anim>
                                  </p:childTnLst>
                                </p:cTn>
                              </p:par>
                            </p:childTnLst>
                          </p:cTn>
                        </p:par>
                      </p:childTnLst>
                    </p:cTn>
                  </p:par>
                  <p:par>
                    <p:cTn id="64" fill="hold">
                      <p:stCondLst>
                        <p:cond delay="indefinite"/>
                      </p:stCondLst>
                      <p:childTnLst>
                        <p:par>
                          <p:cTn id="65" fill="hold">
                            <p:stCondLst>
                              <p:cond delay="0"/>
                            </p:stCondLst>
                            <p:childTnLst>
                              <p:par>
                                <p:cTn id="66" presetID="24" presetClass="entr" presetSubtype="0" fill="hold" nodeType="clickEffect">
                                  <p:stCondLst>
                                    <p:cond delay="0"/>
                                  </p:stCondLst>
                                  <p:childTnLst>
                                    <p:set>
                                      <p:cBhvr>
                                        <p:cTn id="67" dur="1" fill="hold">
                                          <p:stCondLst>
                                            <p:cond delay="0"/>
                                          </p:stCondLst>
                                        </p:cTn>
                                        <p:tgtEl>
                                          <p:spTgt spid="6">
                                            <p:txEl>
                                              <p:pRg st="7" end="7"/>
                                            </p:txEl>
                                          </p:spTgt>
                                        </p:tgtEl>
                                        <p:attrNameLst>
                                          <p:attrName>style.visibility</p:attrName>
                                        </p:attrNameLst>
                                      </p:cBhvr>
                                      <p:to>
                                        <p:strVal val="visible"/>
                                      </p:to>
                                    </p:set>
                                    <p:anim to="" calcmode="lin" valueType="num">
                                      <p:cBhvr>
                                        <p:cTn id="68" dur="1" fill="hold"/>
                                        <p:tgtEl>
                                          <p:spTgt spid="6">
                                            <p:txEl>
                                              <p:pRg st="7" end="7"/>
                                            </p:txEl>
                                          </p:spTgt>
                                        </p:tgtEl>
                                        <p:attrNameLst>
                                          <p:attrName/>
                                        </p:attrNameLst>
                                      </p:cBhvr>
                                    </p:anim>
                                  </p:childTnLst>
                                </p:cTn>
                              </p:par>
                            </p:childTnLst>
                          </p:cTn>
                        </p:par>
                      </p:childTnLst>
                    </p:cTn>
                  </p:par>
                  <p:par>
                    <p:cTn id="69" fill="hold">
                      <p:stCondLst>
                        <p:cond delay="indefinite"/>
                      </p:stCondLst>
                      <p:childTnLst>
                        <p:par>
                          <p:cTn id="70" fill="hold">
                            <p:stCondLst>
                              <p:cond delay="0"/>
                            </p:stCondLst>
                            <p:childTnLst>
                              <p:par>
                                <p:cTn id="71" presetID="27" presetClass="entr" presetSubtype="0" fill="hold" nodeType="clickEffect">
                                  <p:stCondLst>
                                    <p:cond delay="0"/>
                                  </p:stCondLst>
                                  <p:iterate type="lt">
                                    <p:tmPct val="50000"/>
                                  </p:iterate>
                                  <p:childTnLst>
                                    <p:set>
                                      <p:cBhvr>
                                        <p:cTn id="72" dur="1" fill="hold">
                                          <p:stCondLst>
                                            <p:cond delay="0"/>
                                          </p:stCondLst>
                                        </p:cTn>
                                        <p:tgtEl>
                                          <p:spTgt spid="6">
                                            <p:txEl>
                                              <p:pRg st="8" end="8"/>
                                            </p:txEl>
                                          </p:spTgt>
                                        </p:tgtEl>
                                        <p:attrNameLst>
                                          <p:attrName>style.visibility</p:attrName>
                                        </p:attrNameLst>
                                      </p:cBhvr>
                                      <p:to>
                                        <p:strVal val="visible"/>
                                      </p:to>
                                    </p:set>
                                    <p:anim calcmode="discrete" valueType="clr">
                                      <p:cBhvr override="childStyle">
                                        <p:cTn id="73" dur="80"/>
                                        <p:tgtEl>
                                          <p:spTgt spid="6">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4" dur="80"/>
                                        <p:tgtEl>
                                          <p:spTgt spid="6">
                                            <p:txEl>
                                              <p:pRg st="8" end="8"/>
                                            </p:txEl>
                                          </p:spTgt>
                                        </p:tgtEl>
                                        <p:attrNameLst>
                                          <p:attrName>fillcolor</p:attrName>
                                        </p:attrNameLst>
                                      </p:cBhvr>
                                      <p:tavLst>
                                        <p:tav tm="0">
                                          <p:val>
                                            <p:clrVal>
                                              <a:schemeClr val="accent2"/>
                                            </p:clrVal>
                                          </p:val>
                                        </p:tav>
                                        <p:tav tm="50000">
                                          <p:val>
                                            <p:clrVal>
                                              <a:schemeClr val="hlink"/>
                                            </p:clrVal>
                                          </p:val>
                                        </p:tav>
                                      </p:tavLst>
                                    </p:anim>
                                    <p:set>
                                      <p:cBhvr>
                                        <p:cTn id="75" dur="80"/>
                                        <p:tgtEl>
                                          <p:spTgt spid="6">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336800" y="1262376"/>
            <a:ext cx="5863771"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Ngoài mục đích hỏi, câu hỏi còn được dùng để làm gì?</a:t>
            </a:r>
            <a:endParaRPr lang="en-US" sz="3200" dirty="0">
              <a:solidFill>
                <a:schemeClr val="tx1"/>
              </a:solidFill>
            </a:endParaRPr>
          </a:p>
        </p:txBody>
      </p:sp>
      <p:sp>
        <p:nvSpPr>
          <p:cNvPr id="6" name="Double Wave 5"/>
          <p:cNvSpPr/>
          <p:nvPr/>
        </p:nvSpPr>
        <p:spPr>
          <a:xfrm>
            <a:off x="1132116"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err="1">
                <a:solidFill>
                  <a:schemeClr val="tx1"/>
                </a:solidFill>
                <a:latin typeface="Times New Roman" panose="02020603050405020304" pitchFamily="18" charset="0"/>
                <a:cs typeface="Times New Roman" panose="02020603050405020304" pitchFamily="18" charset="0"/>
              </a:rPr>
              <a:t>nhà</a:t>
            </a:r>
            <a:r>
              <a:rPr lang="en-US" sz="3200" b="1">
                <a:solidFill>
                  <a:schemeClr val="tx1"/>
                </a:solidFill>
                <a:latin typeface="Times New Roman" panose="02020603050405020304" pitchFamily="18" charset="0"/>
                <a:cs typeface="Times New Roman" panose="02020603050405020304" pitchFamily="18" charset="0"/>
              </a:rPr>
              <a:t> em </a:t>
            </a:r>
            <a:r>
              <a:rPr lang="en-US" sz="3200" b="1" dirty="0" err="1">
                <a:solidFill>
                  <a:schemeClr val="tx1"/>
                </a:solidFill>
                <a:latin typeface="Times New Roman" panose="02020603050405020304" pitchFamily="18" charset="0"/>
                <a:cs typeface="Times New Roman" panose="02020603050405020304" pitchFamily="18" charset="0"/>
              </a:rPr>
              <a:t>cần</a:t>
            </a:r>
            <a:r>
              <a:rPr lang="en-US" sz="3200" b="1" dirty="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altLang="en-US" sz="3200">
                <a:solidFill>
                  <a:schemeClr val="tx1"/>
                </a:solidFill>
                <a:latin typeface="Times New Roman" panose="02020603050405020304" pitchFamily="18" charset="0"/>
                <a:cs typeface="Times New Roman" panose="02020603050405020304" pitchFamily="18" charset="0"/>
              </a:rPr>
              <a:t>Ôn tập kiến thức đã học.</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p>
          <a:p>
            <a:pPr algn="ctr"/>
            <a:r>
              <a:rPr lang="en-US" sz="3200" b="1">
                <a:solidFill>
                  <a:schemeClr val="tx1"/>
                </a:solidFill>
                <a:latin typeface="Times New Roman" panose="02020603050405020304" pitchFamily="18" charset="0"/>
                <a:cs typeface="Times New Roman" panose="02020603050405020304" pitchFamily="18" charset="0"/>
              </a:rPr>
              <a:t>Mở rộng vốn từ: Đồ chơi - Trò chơi</a:t>
            </a:r>
            <a:endParaRPr lang="vi-VN" sz="3200" b="1">
              <a:solidFill>
                <a:schemeClr val="tx1"/>
              </a:solidFill>
              <a:latin typeface="Times New Roman" panose="02020603050405020304" pitchFamily="18" charset="0"/>
              <a:cs typeface="Times New Roman" panose="02020603050405020304" pitchFamily="18" charset="0"/>
            </a:endParaRPr>
          </a:p>
          <a:p>
            <a:pPr marL="285750" indent="-285750" algn="ctr">
              <a:buFontTx/>
              <a:buChar char="-"/>
            </a:pPr>
            <a:endParaRPr lang="en-US"/>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2244910"/>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615853" y="3289573"/>
            <a:ext cx="10668809" cy="1005680"/>
            <a:chOff x="-8052" y="1699617"/>
            <a:chExt cx="9408277"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thêm được một số tác dụng khác của câu hỏi. </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593643" y="4751089"/>
            <a:ext cx="10691019" cy="1505694"/>
            <a:chOff x="-26657" y="1747250"/>
            <a:chExt cx="8955744" cy="1506557"/>
          </a:xfrm>
        </p:grpSpPr>
        <p:sp>
          <p:nvSpPr>
            <p:cNvPr id="13" name="Rectangle 12">
              <a:extLst>
                <a:ext uri="{FF2B5EF4-FFF2-40B4-BE49-F238E27FC236}">
                  <a16:creationId xmlns:a16="http://schemas.microsoft.com/office/drawing/2014/main" id="{1C59C6FF-16F6-4D4A-8D30-C9647637D21A}"/>
                </a:ext>
              </a:extLst>
            </p:cNvPr>
            <p:cNvSpPr/>
            <p:nvPr/>
          </p:nvSpPr>
          <p:spPr>
            <a:xfrm>
              <a:off x="657898" y="1747250"/>
              <a:ext cx="8271189" cy="1506557"/>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dirty="0">
                  <a:solidFill>
                    <a:schemeClr val="tx1"/>
                  </a:solidFill>
                  <a:latin typeface="Times New Roman" panose="02020603050405020304" pitchFamily="18" charset="0"/>
                  <a:cs typeface="Times New Roman" panose="02020603050405020304" pitchFamily="18" charset="0"/>
                </a:rPr>
                <a:t>Biết </a:t>
              </a:r>
              <a:r>
                <a:rPr lang="en-US" sz="2800" dirty="0" err="1">
                  <a:solidFill>
                    <a:schemeClr val="tx1"/>
                  </a:solidFill>
                  <a:latin typeface="Times New Roman" panose="02020603050405020304" pitchFamily="18" charset="0"/>
                  <a:cs typeface="Times New Roman" panose="02020603050405020304" pitchFamily="18" charset="0"/>
                </a:rPr>
                <a:t>dùng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hỏi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mục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đích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khen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chê</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khẳng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định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định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yêu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cầu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muốn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huống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nhau</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4" name="Oval 13">
              <a:extLst>
                <a:ext uri="{FF2B5EF4-FFF2-40B4-BE49-F238E27FC236}">
                  <a16:creationId xmlns:a16="http://schemas.microsoft.com/office/drawing/2014/main" id="{1CC2396C-46DF-4CA0-86ED-4BF9BDDE7B02}"/>
                </a:ext>
              </a:extLst>
            </p:cNvPr>
            <p:cNvSpPr/>
            <p:nvPr/>
          </p:nvSpPr>
          <p:spPr>
            <a:xfrm>
              <a:off x="-26657" y="2212231"/>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sp>
        <p:nvSpPr>
          <p:cNvPr id="19" name="TextBox 18">
            <a:extLst>
              <a:ext uri="{FF2B5EF4-FFF2-40B4-BE49-F238E27FC236}">
                <a16:creationId xmlns:a16="http://schemas.microsoft.com/office/drawing/2014/main" id="{8F25B8FF-56E7-4E3C-8717-F658493E262F}"/>
              </a:ext>
            </a:extLst>
          </p:cNvPr>
          <p:cNvSpPr txBox="1"/>
          <p:nvPr/>
        </p:nvSpPr>
        <p:spPr>
          <a:xfrm>
            <a:off x="3624415" y="89958"/>
            <a:ext cx="5018139" cy="461665"/>
          </a:xfrm>
          <a:prstGeom prst="rect">
            <a:avLst/>
          </a:prstGeom>
          <a:noFill/>
        </p:spPr>
        <p:txBody>
          <a:bodyPr wrap="square">
            <a:spAutoFit/>
          </a:bodyPr>
          <a:lstStyle/>
          <a:p>
            <a:pPr eaLnBrk="1" hangingPunct="1"/>
            <a:r>
              <a:rPr lang="en-US" altLang="en-US" sz="2400" b="1" dirty="0" err="1">
                <a:solidFill>
                  <a:srgbClr val="0000FF"/>
                </a:solidFill>
                <a:latin typeface="Times New Roman" panose="02020603050405020304" pitchFamily="18" charset="0"/>
                <a:cs typeface="Times New Roman" panose="02020603050405020304" pitchFamily="18" charset="0"/>
              </a:rPr>
              <a:t>Thứ</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sáu</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ngày</a:t>
            </a:r>
            <a:r>
              <a:rPr lang="en-US" altLang="en-US" sz="2400" b="1" dirty="0">
                <a:solidFill>
                  <a:srgbClr val="0000FF"/>
                </a:solidFill>
                <a:latin typeface="Times New Roman" panose="02020603050405020304" pitchFamily="18" charset="0"/>
                <a:cs typeface="Times New Roman" panose="02020603050405020304" pitchFamily="18" charset="0"/>
              </a:rPr>
              <a:t> 11 </a:t>
            </a:r>
            <a:r>
              <a:rPr lang="en-US" altLang="en-US" sz="2400" b="1" dirty="0" err="1">
                <a:solidFill>
                  <a:srgbClr val="0000FF"/>
                </a:solidFill>
                <a:latin typeface="Times New Roman" panose="02020603050405020304" pitchFamily="18" charset="0"/>
                <a:cs typeface="Times New Roman" panose="02020603050405020304" pitchFamily="18" charset="0"/>
              </a:rPr>
              <a:t>tháng</a:t>
            </a:r>
            <a:r>
              <a:rPr lang="en-US" altLang="en-US" sz="2400" b="1" dirty="0">
                <a:solidFill>
                  <a:srgbClr val="0000FF"/>
                </a:solidFill>
                <a:latin typeface="Times New Roman" panose="02020603050405020304" pitchFamily="18" charset="0"/>
                <a:cs typeface="Times New Roman" panose="02020603050405020304" pitchFamily="18" charset="0"/>
              </a:rPr>
              <a:t> 02 </a:t>
            </a:r>
            <a:r>
              <a:rPr lang="en-US" altLang="en-US" sz="2400" b="1" dirty="0" err="1">
                <a:solidFill>
                  <a:srgbClr val="0000FF"/>
                </a:solidFill>
                <a:latin typeface="Times New Roman" panose="02020603050405020304" pitchFamily="18" charset="0"/>
                <a:cs typeface="Times New Roman" panose="02020603050405020304" pitchFamily="18" charset="0"/>
              </a:rPr>
              <a:t>năm</a:t>
            </a:r>
            <a:r>
              <a:rPr lang="en-US" altLang="en-US" sz="2400" b="1" dirty="0">
                <a:solidFill>
                  <a:srgbClr val="0000FF"/>
                </a:solidFill>
                <a:latin typeface="Times New Roman" panose="02020603050405020304" pitchFamily="18" charset="0"/>
                <a:cs typeface="Times New Roman" panose="02020603050405020304" pitchFamily="18" charset="0"/>
              </a:rPr>
              <a:t> 2022</a:t>
            </a:r>
          </a:p>
        </p:txBody>
      </p:sp>
      <p:sp>
        <p:nvSpPr>
          <p:cNvPr id="20" name="TextBox 19">
            <a:extLst>
              <a:ext uri="{FF2B5EF4-FFF2-40B4-BE49-F238E27FC236}">
                <a16:creationId xmlns:a16="http://schemas.microsoft.com/office/drawing/2014/main" id="{73728E6C-35D1-4DD8-829C-9EDA03F8BFEA}"/>
              </a:ext>
            </a:extLst>
          </p:cNvPr>
          <p:cNvSpPr txBox="1"/>
          <p:nvPr/>
        </p:nvSpPr>
        <p:spPr>
          <a:xfrm>
            <a:off x="4897691" y="537225"/>
            <a:ext cx="2471585" cy="461665"/>
          </a:xfrm>
          <a:prstGeom prst="rect">
            <a:avLst/>
          </a:prstGeom>
          <a:noFill/>
        </p:spPr>
        <p:txBody>
          <a:bodyPr wrap="square">
            <a:spAutoFit/>
          </a:bodyPr>
          <a:lstStyle/>
          <a:p>
            <a:pPr eaLnBrk="1" hangingPunct="1"/>
            <a:r>
              <a:rPr lang="en-US" altLang="en-US" sz="2400" b="1" dirty="0" err="1">
                <a:solidFill>
                  <a:srgbClr val="0000FF"/>
                </a:solidFill>
                <a:latin typeface="Times New Roman" panose="02020603050405020304" pitchFamily="18" charset="0"/>
                <a:cs typeface="Times New Roman" panose="02020603050405020304" pitchFamily="18" charset="0"/>
              </a:rPr>
              <a:t>Luyện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từ</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và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câu</a:t>
            </a:r>
            <a:endParaRPr lang="en-US" altLang="en-US" sz="2400" b="1" dirty="0">
              <a:solidFill>
                <a:srgbClr val="0000FF"/>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7D30351A-D00F-46D3-B0C9-2B29157DA925}"/>
              </a:ext>
            </a:extLst>
          </p:cNvPr>
          <p:cNvSpPr txBox="1"/>
          <p:nvPr/>
        </p:nvSpPr>
        <p:spPr>
          <a:xfrm>
            <a:off x="3218225" y="862750"/>
            <a:ext cx="6073264" cy="584775"/>
          </a:xfrm>
          <a:prstGeom prst="rect">
            <a:avLst/>
          </a:prstGeom>
          <a:noFill/>
        </p:spPr>
        <p:txBody>
          <a:bodyPr wrap="square">
            <a:spAutoFit/>
          </a:bodyPr>
          <a:lstStyle/>
          <a:p>
            <a:pPr algn="ct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Dùng</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câu</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hỏi</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vào</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mục</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đích</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khác</a:t>
            </a:r>
            <a:endPar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7159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146394" y="1502117"/>
            <a:ext cx="9898742" cy="526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en-US" altLang="en-US" sz="3200" dirty="0">
              <a:latin typeface="Times New Roman" panose="02020603050405020304" pitchFamily="18" charset="0"/>
              <a:cs typeface="Times New Roman" panose="02020603050405020304" pitchFamily="18" charset="0"/>
            </a:endParaRPr>
          </a:p>
          <a:p>
            <a:pPr algn="just" eaLnBrk="1" hangingPunct="1"/>
            <a:endParaRPr lang="en-US" altLang="en-US" sz="3200" dirty="0">
              <a:latin typeface="Times New Roman" panose="02020603050405020304" pitchFamily="18" charset="0"/>
              <a:cs typeface="Times New Roman" panose="02020603050405020304" pitchFamily="18" charset="0"/>
            </a:endParaRPr>
          </a:p>
          <a:p>
            <a:pPr algn="just" eaLnBrk="1" hangingPunct="1"/>
            <a:r>
              <a:rPr lang="vi-VN" altLang="en-US" sz="3200" dirty="0">
                <a:latin typeface="Times New Roman" panose="02020603050405020304" pitchFamily="18" charset="0"/>
                <a:cs typeface="Times New Roman" panose="02020603050405020304" pitchFamily="18" charset="0"/>
              </a:rPr>
              <a:t>Ông Hòn Rấm cười bảo:</a:t>
            </a:r>
          </a:p>
          <a:p>
            <a:pPr algn="just" eaLnBrk="1" hangingPunct="1"/>
            <a:r>
              <a:rPr lang="en-US" altLang="en-US" sz="3200" dirty="0">
                <a:latin typeface="Times New Roman" panose="02020603050405020304" pitchFamily="18" charset="0"/>
                <a:cs typeface="Times New Roman" panose="02020603050405020304" pitchFamily="18" charset="0"/>
              </a:rPr>
              <a:t>- Sao </a:t>
            </a:r>
            <a:r>
              <a:rPr lang="en-US" altLang="en-US" sz="3200" dirty="0" err="1">
                <a:latin typeface="Times New Roman" panose="02020603050405020304" pitchFamily="18" charset="0"/>
                <a:cs typeface="Times New Roman" panose="02020603050405020304" pitchFamily="18" charset="0"/>
              </a:rPr>
              <a:t>chú</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mày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nhát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thế</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Đất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có</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thể</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nung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lửa</a:t>
            </a:r>
            <a:r>
              <a:rPr lang="en-US" altLang="en-US" sz="3200" dirty="0">
                <a:latin typeface="Times New Roman" panose="02020603050405020304" pitchFamily="18" charset="0"/>
                <a:cs typeface="Times New Roman" panose="02020603050405020304" pitchFamily="18" charset="0"/>
              </a:rPr>
              <a:t> kia </a:t>
            </a:r>
            <a:r>
              <a:rPr lang="en-US" altLang="en-US" sz="3200" dirty="0" err="1">
                <a:latin typeface="Times New Roman" panose="02020603050405020304" pitchFamily="18" charset="0"/>
                <a:cs typeface="Times New Roman" panose="02020603050405020304" pitchFamily="18" charset="0"/>
              </a:rPr>
              <a:t>mà</a:t>
            </a:r>
            <a:r>
              <a:rPr lang="en-US" altLang="en-US" sz="3200" dirty="0">
                <a:latin typeface="Times New Roman" panose="02020603050405020304" pitchFamily="18" charset="0"/>
                <a:cs typeface="Times New Roman" panose="02020603050405020304" pitchFamily="18" charset="0"/>
              </a:rPr>
              <a:t>!</a:t>
            </a:r>
          </a:p>
          <a:p>
            <a:pPr algn="just" eaLnBrk="1" hangingPunct="1"/>
            <a:r>
              <a:rPr lang="en-US" altLang="en-US" sz="3200" dirty="0" err="1">
                <a:latin typeface="Times New Roman" panose="02020603050405020304" pitchFamily="18" charset="0"/>
                <a:cs typeface="Times New Roman" panose="02020603050405020304" pitchFamily="18" charset="0"/>
              </a:rPr>
              <a:t>Chú</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bé</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Đất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nhiên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hỏi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lại</a:t>
            </a:r>
            <a:r>
              <a:rPr lang="en-US" altLang="en-US" sz="3200" dirty="0">
                <a:latin typeface="Times New Roman" panose="02020603050405020304" pitchFamily="18" charset="0"/>
                <a:cs typeface="Times New Roman" panose="02020603050405020304" pitchFamily="18" charset="0"/>
              </a:rPr>
              <a:t>:</a:t>
            </a:r>
          </a:p>
          <a:p>
            <a:pPr algn="just" eaLnBrk="1" hangingPunct="1"/>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Nung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ấy</a:t>
            </a:r>
            <a:r>
              <a:rPr lang="en-US" altLang="en-US" sz="3200" dirty="0">
                <a:latin typeface="Times New Roman" panose="02020603050405020304" pitchFamily="18" charset="0"/>
                <a:cs typeface="Times New Roman" panose="02020603050405020304" pitchFamily="18" charset="0"/>
              </a:rPr>
              <a:t> ạ? </a:t>
            </a:r>
          </a:p>
          <a:p>
            <a:pPr algn="just" eaLnBrk="1" hangingPunct="1"/>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Chứ sao? Đã là người thì phải dám xông pha, làm được nhiều việc có ích.</a:t>
            </a:r>
          </a:p>
          <a:p>
            <a:pPr algn="just" eaLnBrk="1" hangingPunct="1"/>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Tìm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câu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hỏi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đoạn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đối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thoại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trên</a:t>
            </a:r>
            <a:r>
              <a:rPr lang="en-US" altLang="en-US" sz="3200" dirty="0">
                <a:latin typeface="Times New Roman" panose="02020603050405020304" pitchFamily="18" charset="0"/>
                <a:cs typeface="Times New Roman" panose="02020603050405020304" pitchFamily="18" charset="0"/>
              </a:rPr>
              <a:t>?</a:t>
            </a:r>
          </a:p>
          <a:p>
            <a:pPr algn="just" eaLnBrk="1" hangingPunct="1">
              <a:spcBef>
                <a:spcPct val="50000"/>
              </a:spcBef>
            </a:pPr>
            <a:endParaRPr lang="en-US" altLang="en-US" sz="3200" dirty="0">
              <a:solidFill>
                <a:srgbClr val="FF0000"/>
              </a:solidFill>
              <a:latin typeface=".VnArial" panose="020B7200000000000000" pitchFamily="34" charset="0"/>
            </a:endParaRPr>
          </a:p>
        </p:txBody>
      </p:sp>
      <p:sp>
        <p:nvSpPr>
          <p:cNvPr id="5" name="Line 3"/>
          <p:cNvSpPr>
            <a:spLocks noChangeShapeType="1"/>
          </p:cNvSpPr>
          <p:nvPr/>
        </p:nvSpPr>
        <p:spPr bwMode="auto">
          <a:xfrm flipV="1">
            <a:off x="1458686" y="3445932"/>
            <a:ext cx="3505199" cy="952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
        <p:nvSpPr>
          <p:cNvPr id="6" name="Line 4"/>
          <p:cNvSpPr>
            <a:spLocks noChangeShapeType="1"/>
          </p:cNvSpPr>
          <p:nvPr/>
        </p:nvSpPr>
        <p:spPr bwMode="auto">
          <a:xfrm>
            <a:off x="1510621" y="4408378"/>
            <a:ext cx="170066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
        <p:nvSpPr>
          <p:cNvPr id="7" name="Line 5"/>
          <p:cNvSpPr>
            <a:spLocks noChangeShapeType="1"/>
          </p:cNvSpPr>
          <p:nvPr/>
        </p:nvSpPr>
        <p:spPr bwMode="auto">
          <a:xfrm>
            <a:off x="1556540" y="4920097"/>
            <a:ext cx="140437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
        <p:nvSpPr>
          <p:cNvPr id="8" name="Text Box 6"/>
          <p:cNvSpPr txBox="1">
            <a:spLocks noChangeArrowheads="1"/>
          </p:cNvSpPr>
          <p:nvPr/>
        </p:nvSpPr>
        <p:spPr bwMode="auto">
          <a:xfrm>
            <a:off x="1146394" y="2960637"/>
            <a:ext cx="4143375" cy="1323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dirty="0">
                <a:solidFill>
                  <a:srgbClr val="0000FF"/>
                </a:solidFill>
                <a:latin typeface="Times New Roman" panose="02020603050405020304" pitchFamily="18" charset="0"/>
                <a:cs typeface="Times New Roman" panose="02020603050405020304" pitchFamily="18" charset="0"/>
              </a:rPr>
              <a:t>- Sao </a:t>
            </a:r>
            <a:r>
              <a:rPr lang="en-US" altLang="en-US" sz="3200" dirty="0" err="1">
                <a:solidFill>
                  <a:srgbClr val="0000FF"/>
                </a:solidFill>
                <a:latin typeface="Times New Roman" panose="02020603050405020304" pitchFamily="18" charset="0"/>
                <a:cs typeface="Times New Roman" panose="02020603050405020304" pitchFamily="18" charset="0"/>
              </a:rPr>
              <a:t>chú</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mày</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nhát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thế</a:t>
            </a:r>
            <a:r>
              <a:rPr lang="en-US" altLang="en-US" sz="3200" dirty="0">
                <a:solidFill>
                  <a:srgbClr val="0000FF"/>
                </a:solidFill>
                <a:latin typeface="Times New Roman" panose="02020603050405020304" pitchFamily="18" charset="0"/>
                <a:cs typeface="Times New Roman" panose="02020603050405020304" pitchFamily="18" charset="0"/>
              </a:rPr>
              <a:t>? </a:t>
            </a:r>
          </a:p>
          <a:p>
            <a:pPr algn="just" eaLnBrk="1" hangingPunct="1">
              <a:spcBef>
                <a:spcPct val="50000"/>
              </a:spcBef>
            </a:pPr>
            <a:endParaRPr lang="en-US" altLang="en-US" sz="3200" dirty="0">
              <a:latin typeface=".VnTime" panose="020B7200000000000000" pitchFamily="34" charset="0"/>
            </a:endParaRPr>
          </a:p>
        </p:txBody>
      </p:sp>
      <p:sp>
        <p:nvSpPr>
          <p:cNvPr id="10" name="Text Box 8"/>
          <p:cNvSpPr txBox="1">
            <a:spLocks noChangeArrowheads="1"/>
          </p:cNvSpPr>
          <p:nvPr/>
        </p:nvSpPr>
        <p:spPr bwMode="auto">
          <a:xfrm>
            <a:off x="1206149" y="4425859"/>
            <a:ext cx="2760211" cy="584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a:solidFill>
                  <a:srgbClr val="0000FF"/>
                </a:solidFill>
                <a:latin typeface="Times New Roman" panose="02020603050405020304" pitchFamily="18" charset="0"/>
                <a:cs typeface="Times New Roman" panose="02020603050405020304" pitchFamily="18" charset="0"/>
              </a:rPr>
              <a:t>- Chứ sao?</a:t>
            </a:r>
            <a:endParaRPr lang="en-US" altLang="en-US" sz="3200">
              <a:solidFill>
                <a:srgbClr val="FF0000"/>
              </a:solidFill>
              <a:latin typeface="Times New Roman" panose="02020603050405020304" pitchFamily="18" charset="0"/>
              <a:cs typeface="Times New Roman" panose="02020603050405020304" pitchFamily="18" charset="0"/>
            </a:endParaRPr>
          </a:p>
        </p:txBody>
      </p:sp>
      <p:sp>
        <p:nvSpPr>
          <p:cNvPr id="11" name="Text Box 9"/>
          <p:cNvSpPr txBox="1">
            <a:spLocks noChangeArrowheads="1"/>
          </p:cNvSpPr>
          <p:nvPr/>
        </p:nvSpPr>
        <p:spPr bwMode="auto">
          <a:xfrm>
            <a:off x="1158647" y="3940751"/>
            <a:ext cx="2971800" cy="58476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dirty="0">
                <a:solidFill>
                  <a:srgbClr val="003FBC"/>
                </a:solidFill>
                <a:latin typeface="Times New Roman" panose="02020603050405020304" pitchFamily="18" charset="0"/>
                <a:cs typeface="Times New Roman" panose="02020603050405020304" pitchFamily="18" charset="0"/>
              </a:rPr>
              <a:t>- </a:t>
            </a:r>
            <a:r>
              <a:rPr lang="en-US" altLang="en-US" sz="3200" dirty="0" err="1">
                <a:solidFill>
                  <a:srgbClr val="003FBC"/>
                </a:solidFill>
                <a:latin typeface="Times New Roman" panose="02020603050405020304" pitchFamily="18" charset="0"/>
                <a:cs typeface="Times New Roman" panose="02020603050405020304" pitchFamily="18" charset="0"/>
              </a:rPr>
              <a:t>Nung</a:t>
            </a:r>
            <a:r>
              <a:rPr lang="en-US" altLang="en-US" sz="3200" dirty="0">
                <a:solidFill>
                  <a:srgbClr val="003FBC"/>
                </a:solidFill>
                <a:latin typeface="Times New Roman" panose="02020603050405020304" pitchFamily="18" charset="0"/>
                <a:cs typeface="Times New Roman" panose="02020603050405020304" pitchFamily="18" charset="0"/>
              </a:rPr>
              <a:t> </a:t>
            </a:r>
            <a:r>
              <a:rPr lang="en-US" altLang="en-US" sz="3200" dirty="0" err="1">
                <a:solidFill>
                  <a:srgbClr val="003FBC"/>
                </a:solidFill>
                <a:latin typeface="Times New Roman" panose="02020603050405020304" pitchFamily="18" charset="0"/>
                <a:cs typeface="Times New Roman" panose="02020603050405020304" pitchFamily="18" charset="0"/>
              </a:rPr>
              <a:t>ấy</a:t>
            </a:r>
            <a:r>
              <a:rPr lang="en-US" altLang="en-US" sz="3200" dirty="0">
                <a:solidFill>
                  <a:srgbClr val="003FBC"/>
                </a:solidFill>
                <a:latin typeface="Times New Roman" panose="02020603050405020304" pitchFamily="18" charset="0"/>
                <a:cs typeface="Times New Roman" panose="02020603050405020304" pitchFamily="18" charset="0"/>
              </a:rPr>
              <a:t> ạ?</a:t>
            </a:r>
          </a:p>
        </p:txBody>
      </p:sp>
      <p:sp>
        <p:nvSpPr>
          <p:cNvPr id="2" name="Rectangle 1"/>
          <p:cNvSpPr/>
          <p:nvPr/>
        </p:nvSpPr>
        <p:spPr>
          <a:xfrm>
            <a:off x="1158647" y="1556680"/>
            <a:ext cx="10002839" cy="1077218"/>
          </a:xfrm>
          <a:prstGeom prst="rect">
            <a:avLst/>
          </a:prstGeom>
        </p:spPr>
        <p:txBody>
          <a:bodyPr wrap="square">
            <a:spAutoFit/>
          </a:bodyPr>
          <a:lstStyle/>
          <a:p>
            <a:pPr algn="just"/>
            <a:r>
              <a:rPr lang="en-US" altLang="en-US" sz="3200" b="1" dirty="0">
                <a:latin typeface="Times New Roman" panose="02020603050405020304" pitchFamily="18" charset="0"/>
                <a:cs typeface="Times New Roman" panose="02020603050405020304" pitchFamily="18" charset="0"/>
              </a:rPr>
              <a:t>1. </a:t>
            </a:r>
            <a:r>
              <a:rPr lang="en-US" altLang="en-US" sz="3200" b="1" dirty="0" err="1">
                <a:latin typeface="Times New Roman" panose="02020603050405020304" pitchFamily="18" charset="0"/>
                <a:cs typeface="Times New Roman" panose="02020603050405020304" pitchFamily="18" charset="0"/>
              </a:rPr>
              <a:t>Đọc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lại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đoạn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đối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thoại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giữa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ông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Hòn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Rấm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với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chú</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bé</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Đất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trong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truyện</a:t>
            </a:r>
            <a:r>
              <a:rPr lang="en-US" altLang="en-US" sz="3200" b="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Chú</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Đất</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Nung</a:t>
            </a:r>
            <a:r>
              <a:rPr lang="en-US" altLang="en-US" sz="3200" b="1"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3F246E34-1ADB-4EBB-8E5E-D0928B8D2552}"/>
              </a:ext>
            </a:extLst>
          </p:cNvPr>
          <p:cNvSpPr txBox="1"/>
          <p:nvPr/>
        </p:nvSpPr>
        <p:spPr>
          <a:xfrm>
            <a:off x="3624415" y="340677"/>
            <a:ext cx="5018139" cy="461665"/>
          </a:xfrm>
          <a:prstGeom prst="rect">
            <a:avLst/>
          </a:prstGeom>
          <a:noFill/>
        </p:spPr>
        <p:txBody>
          <a:bodyPr wrap="square">
            <a:spAutoFit/>
          </a:bodyPr>
          <a:lstStyle/>
          <a:p>
            <a:pPr eaLnBrk="1" hangingPunct="1"/>
            <a:r>
              <a:rPr lang="en-US" altLang="en-US" sz="2400" b="1" dirty="0" err="1">
                <a:solidFill>
                  <a:srgbClr val="0000FF"/>
                </a:solidFill>
                <a:latin typeface="Times New Roman" panose="02020603050405020304" pitchFamily="18" charset="0"/>
                <a:cs typeface="Times New Roman" panose="02020603050405020304" pitchFamily="18" charset="0"/>
              </a:rPr>
              <a:t>Thứ</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sáu</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ngày</a:t>
            </a:r>
            <a:r>
              <a:rPr lang="en-US" altLang="en-US" sz="2400" b="1" dirty="0">
                <a:solidFill>
                  <a:srgbClr val="0000FF"/>
                </a:solidFill>
                <a:latin typeface="Times New Roman" panose="02020603050405020304" pitchFamily="18" charset="0"/>
                <a:cs typeface="Times New Roman" panose="02020603050405020304" pitchFamily="18" charset="0"/>
              </a:rPr>
              <a:t> 11 </a:t>
            </a:r>
            <a:r>
              <a:rPr lang="en-US" altLang="en-US" sz="2400" b="1" dirty="0" err="1">
                <a:solidFill>
                  <a:srgbClr val="0000FF"/>
                </a:solidFill>
                <a:latin typeface="Times New Roman" panose="02020603050405020304" pitchFamily="18" charset="0"/>
                <a:cs typeface="Times New Roman" panose="02020603050405020304" pitchFamily="18" charset="0"/>
              </a:rPr>
              <a:t>tháng</a:t>
            </a:r>
            <a:r>
              <a:rPr lang="en-US" altLang="en-US" sz="2400" b="1" dirty="0">
                <a:solidFill>
                  <a:srgbClr val="0000FF"/>
                </a:solidFill>
                <a:latin typeface="Times New Roman" panose="02020603050405020304" pitchFamily="18" charset="0"/>
                <a:cs typeface="Times New Roman" panose="02020603050405020304" pitchFamily="18" charset="0"/>
              </a:rPr>
              <a:t> 02 </a:t>
            </a:r>
            <a:r>
              <a:rPr lang="en-US" altLang="en-US" sz="2400" b="1" dirty="0" err="1">
                <a:solidFill>
                  <a:srgbClr val="0000FF"/>
                </a:solidFill>
                <a:latin typeface="Times New Roman" panose="02020603050405020304" pitchFamily="18" charset="0"/>
                <a:cs typeface="Times New Roman" panose="02020603050405020304" pitchFamily="18" charset="0"/>
              </a:rPr>
              <a:t>năm</a:t>
            </a:r>
            <a:r>
              <a:rPr lang="en-US" altLang="en-US" sz="2400" b="1" dirty="0">
                <a:solidFill>
                  <a:srgbClr val="0000FF"/>
                </a:solidFill>
                <a:latin typeface="Times New Roman" panose="02020603050405020304" pitchFamily="18" charset="0"/>
                <a:cs typeface="Times New Roman" panose="02020603050405020304" pitchFamily="18" charset="0"/>
              </a:rPr>
              <a:t> 2022</a:t>
            </a:r>
          </a:p>
        </p:txBody>
      </p:sp>
      <p:sp>
        <p:nvSpPr>
          <p:cNvPr id="14" name="TextBox 13">
            <a:extLst>
              <a:ext uri="{FF2B5EF4-FFF2-40B4-BE49-F238E27FC236}">
                <a16:creationId xmlns:a16="http://schemas.microsoft.com/office/drawing/2014/main" id="{E674C38B-1C67-4B15-B8B6-A3A50CE9DBAB}"/>
              </a:ext>
            </a:extLst>
          </p:cNvPr>
          <p:cNvSpPr txBox="1"/>
          <p:nvPr/>
        </p:nvSpPr>
        <p:spPr>
          <a:xfrm>
            <a:off x="4897691" y="787944"/>
            <a:ext cx="2471585" cy="461665"/>
          </a:xfrm>
          <a:prstGeom prst="rect">
            <a:avLst/>
          </a:prstGeom>
          <a:noFill/>
        </p:spPr>
        <p:txBody>
          <a:bodyPr wrap="square">
            <a:spAutoFit/>
          </a:bodyPr>
          <a:lstStyle/>
          <a:p>
            <a:pPr eaLnBrk="1" hangingPunct="1"/>
            <a:r>
              <a:rPr lang="en-US" altLang="en-US" sz="2400" b="1" dirty="0" err="1">
                <a:solidFill>
                  <a:srgbClr val="0000FF"/>
                </a:solidFill>
                <a:latin typeface="Times New Roman" panose="02020603050405020304" pitchFamily="18" charset="0"/>
                <a:cs typeface="Times New Roman" panose="02020603050405020304" pitchFamily="18" charset="0"/>
              </a:rPr>
              <a:t>Luyện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từ</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và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câu</a:t>
            </a:r>
            <a:endParaRPr lang="en-US" altLang="en-US" sz="2400" b="1" dirty="0">
              <a:solidFill>
                <a:srgbClr val="0000FF"/>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D8B3E30-5657-4DB1-B800-232928CCFB7D}"/>
              </a:ext>
            </a:extLst>
          </p:cNvPr>
          <p:cNvSpPr txBox="1"/>
          <p:nvPr/>
        </p:nvSpPr>
        <p:spPr>
          <a:xfrm>
            <a:off x="3218225" y="1113469"/>
            <a:ext cx="6073264" cy="584775"/>
          </a:xfrm>
          <a:prstGeom prst="rect">
            <a:avLst/>
          </a:prstGeom>
          <a:noFill/>
        </p:spPr>
        <p:txBody>
          <a:bodyPr wrap="square">
            <a:spAutoFit/>
          </a:bodyPr>
          <a:lstStyle/>
          <a:p>
            <a:pPr algn="ct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Dùng</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câu</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hỏi</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vào</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mục</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đích</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khác</a:t>
            </a:r>
            <a:endPar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421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heckerboard(across)">
                                      <p:cBhvr>
                                        <p:cTn id="23" dur="500"/>
                                        <p:tgtEl>
                                          <p:spTgt spid="11"/>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heckerboard(across)">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2"/>
          <p:cNvSpPr txBox="1">
            <a:spLocks noChangeArrowheads="1"/>
          </p:cNvSpPr>
          <p:nvPr/>
        </p:nvSpPr>
        <p:spPr bwMode="auto">
          <a:xfrm>
            <a:off x="1756228" y="2588759"/>
            <a:ext cx="7620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graphicFrame>
        <p:nvGraphicFramePr>
          <p:cNvPr id="6" name="Group 77"/>
          <p:cNvGraphicFramePr>
            <a:graphicFrameLocks/>
          </p:cNvGraphicFramePr>
          <p:nvPr>
            <p:extLst>
              <p:ext uri="{D42A27DB-BD31-4B8C-83A1-F6EECF244321}">
                <p14:modId xmlns:p14="http://schemas.microsoft.com/office/powerpoint/2010/main" val="4198682655"/>
              </p:ext>
            </p:extLst>
          </p:nvPr>
        </p:nvGraphicFramePr>
        <p:xfrm>
          <a:off x="1345065" y="2186668"/>
          <a:ext cx="9526135" cy="3744705"/>
        </p:xfrm>
        <a:graphic>
          <a:graphicData uri="http://schemas.openxmlformats.org/drawingml/2006/table">
            <a:tbl>
              <a:tblPr/>
              <a:tblGrid>
                <a:gridCol w="4441349">
                  <a:extLst>
                    <a:ext uri="{9D8B030D-6E8A-4147-A177-3AD203B41FA5}">
                      <a16:colId xmlns:a16="http://schemas.microsoft.com/office/drawing/2014/main" val="20000"/>
                    </a:ext>
                  </a:extLst>
                </a:gridCol>
                <a:gridCol w="5084786">
                  <a:extLst>
                    <a:ext uri="{9D8B030D-6E8A-4147-A177-3AD203B41FA5}">
                      <a16:colId xmlns:a16="http://schemas.microsoft.com/office/drawing/2014/main" val="20001"/>
                    </a:ext>
                  </a:extLst>
                </a:gridCol>
              </a:tblGrid>
              <a:tr h="47810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Câu</a:t>
                      </a:r>
                      <a:r>
                        <a:rPr kumimoji="0" lang="en-US" altLang="en-US" sz="2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hỏi</a:t>
                      </a:r>
                      <a:endParaRPr kumimoji="0" lang="en-US" altLang="en-US" sz="2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91450" marR="91450"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Mục</a:t>
                      </a:r>
                      <a:r>
                        <a:rPr kumimoji="0" lang="en-US" altLang="en-US" sz="2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đích</a:t>
                      </a:r>
                      <a:endParaRPr kumimoji="0" lang="en-US" altLang="en-US" sz="2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91450" marR="91450"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5706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50" marR="91450"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txBody>
                  <a:tcPr marL="91450" marR="91450"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 name="Text Box 48"/>
          <p:cNvSpPr txBox="1">
            <a:spLocks noChangeArrowheads="1"/>
          </p:cNvSpPr>
          <p:nvPr/>
        </p:nvSpPr>
        <p:spPr bwMode="auto">
          <a:xfrm>
            <a:off x="1527627" y="2955471"/>
            <a:ext cx="42507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a:solidFill>
                  <a:srgbClr val="0000FF"/>
                </a:solidFill>
                <a:latin typeface="Times New Roman" panose="02020603050405020304" pitchFamily="18" charset="0"/>
                <a:cs typeface="Times New Roman" panose="02020603050405020304" pitchFamily="18" charset="0"/>
              </a:rPr>
              <a:t>- Sao chú mày nhát thế?</a:t>
            </a:r>
          </a:p>
        </p:txBody>
      </p:sp>
      <p:sp>
        <p:nvSpPr>
          <p:cNvPr id="8" name="Text Box 49"/>
          <p:cNvSpPr txBox="1">
            <a:spLocks noChangeArrowheads="1"/>
          </p:cNvSpPr>
          <p:nvPr/>
        </p:nvSpPr>
        <p:spPr bwMode="auto">
          <a:xfrm>
            <a:off x="6108132" y="2998817"/>
            <a:ext cx="4433321"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3200">
                <a:solidFill>
                  <a:srgbClr val="0000FF"/>
                </a:solidFill>
                <a:latin typeface="Times New Roman" panose="02020603050405020304" pitchFamily="18" charset="0"/>
                <a:cs typeface="Times New Roman" panose="02020603050405020304" pitchFamily="18" charset="0"/>
              </a:rPr>
              <a:t>Ông Hòn Rấm </a:t>
            </a:r>
            <a:r>
              <a:rPr lang="en-US" altLang="en-US" sz="3200">
                <a:solidFill>
                  <a:srgbClr val="FF0000"/>
                </a:solidFill>
                <a:latin typeface="Times New Roman" panose="02020603050405020304" pitchFamily="18" charset="0"/>
                <a:cs typeface="Times New Roman" panose="02020603050405020304" pitchFamily="18" charset="0"/>
              </a:rPr>
              <a:t>chê</a:t>
            </a:r>
            <a:r>
              <a:rPr lang="en-US" altLang="en-US" sz="3200">
                <a:solidFill>
                  <a:srgbClr val="0000FF"/>
                </a:solidFill>
                <a:latin typeface="Times New Roman" panose="02020603050405020304" pitchFamily="18" charset="0"/>
                <a:cs typeface="Times New Roman" panose="02020603050405020304" pitchFamily="18" charset="0"/>
              </a:rPr>
              <a:t> chú bé Đất nhát.</a:t>
            </a:r>
          </a:p>
        </p:txBody>
      </p:sp>
      <p:sp>
        <p:nvSpPr>
          <p:cNvPr id="10" name="Rectangle 72"/>
          <p:cNvSpPr>
            <a:spLocks noChangeArrowheads="1"/>
          </p:cNvSpPr>
          <p:nvPr/>
        </p:nvSpPr>
        <p:spPr bwMode="auto">
          <a:xfrm>
            <a:off x="1527628" y="4637768"/>
            <a:ext cx="1981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a:solidFill>
                  <a:srgbClr val="0000FF"/>
                </a:solidFill>
                <a:latin typeface="Times New Roman" panose="02020603050405020304" pitchFamily="18" charset="0"/>
                <a:cs typeface="Times New Roman" panose="02020603050405020304" pitchFamily="18" charset="0"/>
              </a:rPr>
              <a:t>- Chứ sao?</a:t>
            </a:r>
          </a:p>
        </p:txBody>
      </p:sp>
      <p:sp>
        <p:nvSpPr>
          <p:cNvPr id="11" name="Rectangle 78"/>
          <p:cNvSpPr>
            <a:spLocks noChangeArrowheads="1"/>
          </p:cNvSpPr>
          <p:nvPr/>
        </p:nvSpPr>
        <p:spPr bwMode="auto">
          <a:xfrm>
            <a:off x="6076892" y="4614405"/>
            <a:ext cx="44958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3200">
                <a:solidFill>
                  <a:srgbClr val="0000FF"/>
                </a:solidFill>
                <a:latin typeface="Times New Roman" panose="02020603050405020304" pitchFamily="18" charset="0"/>
                <a:cs typeface="Times New Roman" panose="02020603050405020304" pitchFamily="18" charset="0"/>
              </a:rPr>
              <a:t>Ông Hòn Rấm </a:t>
            </a:r>
            <a:r>
              <a:rPr lang="en-US" altLang="en-US" sz="3200">
                <a:solidFill>
                  <a:srgbClr val="FF0000"/>
                </a:solidFill>
                <a:latin typeface="Times New Roman" panose="02020603050405020304" pitchFamily="18" charset="0"/>
                <a:cs typeface="Times New Roman" panose="02020603050405020304" pitchFamily="18" charset="0"/>
              </a:rPr>
              <a:t>khẳng định </a:t>
            </a:r>
            <a:r>
              <a:rPr lang="en-US" altLang="en-US" sz="3200">
                <a:solidFill>
                  <a:srgbClr val="0000FF"/>
                </a:solidFill>
                <a:latin typeface="Times New Roman" panose="02020603050405020304" pitchFamily="18" charset="0"/>
                <a:cs typeface="Times New Roman" panose="02020603050405020304" pitchFamily="18" charset="0"/>
              </a:rPr>
              <a:t>đất có thể nung trong lửa.</a:t>
            </a:r>
          </a:p>
        </p:txBody>
      </p:sp>
      <p:sp>
        <p:nvSpPr>
          <p:cNvPr id="13" name="Text Box 92"/>
          <p:cNvSpPr txBox="1">
            <a:spLocks noChangeArrowheads="1"/>
          </p:cNvSpPr>
          <p:nvPr/>
        </p:nvSpPr>
        <p:spPr bwMode="auto">
          <a:xfrm>
            <a:off x="1246641" y="504371"/>
            <a:ext cx="9624559" cy="221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3200" b="1">
                <a:latin typeface="Times New Roman" panose="02020603050405020304" pitchFamily="18" charset="0"/>
                <a:cs typeface="Times New Roman" panose="02020603050405020304" pitchFamily="18" charset="0"/>
              </a:rPr>
              <a:t>2. Theo em các câu hỏi của ông Hòn Rấm  có dùng để hỏi về điều chưa biết không? Nếu không chúng được dùng làm gì?</a:t>
            </a:r>
          </a:p>
          <a:p>
            <a:pPr algn="just" eaLnBrk="1" hangingPunct="1">
              <a:spcBef>
                <a:spcPct val="50000"/>
              </a:spcBef>
            </a:pPr>
            <a:endParaRPr lang="en-US" altLang="en-US" sz="2800" b="1">
              <a:solidFill>
                <a:srgbClr val="0000FF"/>
              </a:solidFill>
              <a:latin typeface=".VnArial" panose="020B7200000000000000" pitchFamily="34" charset="0"/>
            </a:endParaRPr>
          </a:p>
        </p:txBody>
      </p:sp>
      <p:cxnSp>
        <p:nvCxnSpPr>
          <p:cNvPr id="15" name="Straight Connector 14"/>
          <p:cNvCxnSpPr/>
          <p:nvPr/>
        </p:nvCxnSpPr>
        <p:spPr>
          <a:xfrm flipV="1">
            <a:off x="1345065" y="4320274"/>
            <a:ext cx="9526135" cy="7241"/>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4704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heckerboard(across)">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heckerboard(across)">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1919514" y="4625023"/>
            <a:ext cx="8617858" cy="584769"/>
          </a:xfrm>
          <a:prstGeom prst="rect">
            <a:avLst/>
          </a:prstGeom>
          <a:solidFill>
            <a:schemeClr val="accent1">
              <a:lumMod val="40000"/>
              <a:lumOff val="60000"/>
            </a:schemeClr>
          </a:solidFill>
          <a:ln>
            <a:noFill/>
          </a:ln>
          <a:effec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3200" b="1">
                <a:latin typeface="Times New Roman" panose="02020603050405020304" pitchFamily="18" charset="0"/>
                <a:cs typeface="Times New Roman" panose="02020603050405020304" pitchFamily="18" charset="0"/>
              </a:rPr>
              <a:t> </a:t>
            </a:r>
            <a:r>
              <a:rPr lang="vi-VN" altLang="en-US" sz="3200" b="1">
                <a:solidFill>
                  <a:srgbClr val="FF0000"/>
                </a:solidFill>
                <a:latin typeface="Times New Roman" panose="02020603050405020304" pitchFamily="18" charset="0"/>
                <a:cs typeface="Times New Roman" panose="02020603050405020304" pitchFamily="18" charset="0"/>
              </a:rPr>
              <a:t>Yêu cầu, mong muốn các cháu hãy nói nhỏ hơn</a:t>
            </a:r>
          </a:p>
        </p:txBody>
      </p:sp>
      <p:sp>
        <p:nvSpPr>
          <p:cNvPr id="16" name="Text Box 12"/>
          <p:cNvSpPr txBox="1">
            <a:spLocks noChangeArrowheads="1"/>
          </p:cNvSpPr>
          <p:nvPr/>
        </p:nvSpPr>
        <p:spPr bwMode="auto">
          <a:xfrm>
            <a:off x="932543" y="2114051"/>
            <a:ext cx="10591800" cy="2062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3200" b="1" dirty="0">
                <a:latin typeface="Times New Roman" panose="02020603050405020304" pitchFamily="18" charset="0"/>
                <a:cs typeface="Times New Roman" panose="02020603050405020304" pitchFamily="18" charset="0"/>
              </a:rPr>
              <a:t>3. Trong Nhà văn hoá, em và bạn say sưa trao đổi với nhau về bộ phim đang xem. Bỗng có người bên cạnh bảo: “</a:t>
            </a:r>
            <a:r>
              <a:rPr lang="vi-VN" altLang="en-US" sz="3200" b="1" dirty="0">
                <a:solidFill>
                  <a:srgbClr val="FF0000"/>
                </a:solidFill>
                <a:latin typeface="Times New Roman" panose="02020603050405020304" pitchFamily="18" charset="0"/>
                <a:cs typeface="Times New Roman" panose="02020603050405020304" pitchFamily="18" charset="0"/>
              </a:rPr>
              <a:t>Các cháu có thể nói nhỏ hơn không?</a:t>
            </a:r>
            <a:r>
              <a:rPr lang="vi-VN" altLang="en-US" sz="3200" b="1" dirty="0">
                <a:latin typeface="Times New Roman" panose="02020603050405020304" pitchFamily="18" charset="0"/>
                <a:cs typeface="Times New Roman" panose="02020603050405020304" pitchFamily="18" charset="0"/>
              </a:rPr>
              <a:t>”</a:t>
            </a:r>
            <a:r>
              <a:rPr lang="vi-VN" altLang="en-US" sz="3200" b="1" dirty="0">
                <a:solidFill>
                  <a:srgbClr val="FF0000"/>
                </a:solidFill>
                <a:latin typeface="Times New Roman" panose="02020603050405020304" pitchFamily="18" charset="0"/>
                <a:cs typeface="Times New Roman" panose="02020603050405020304" pitchFamily="18" charset="0"/>
              </a:rPr>
              <a:t> </a:t>
            </a:r>
            <a:r>
              <a:rPr lang="vi-VN" altLang="en-US" sz="3200" b="1" dirty="0">
                <a:latin typeface="Times New Roman" panose="02020603050405020304" pitchFamily="18" charset="0"/>
                <a:cs typeface="Times New Roman" panose="02020603050405020304" pitchFamily="18" charset="0"/>
              </a:rPr>
              <a:t>Em hiểu câu hỏi ấy có ý nghĩa gì? </a:t>
            </a:r>
          </a:p>
        </p:txBody>
      </p:sp>
      <p:sp>
        <p:nvSpPr>
          <p:cNvPr id="4" name="TextBox 3">
            <a:extLst>
              <a:ext uri="{FF2B5EF4-FFF2-40B4-BE49-F238E27FC236}">
                <a16:creationId xmlns:a16="http://schemas.microsoft.com/office/drawing/2014/main" id="{C82EA7BB-7034-4BAA-B2EC-4191D65CA488}"/>
              </a:ext>
            </a:extLst>
          </p:cNvPr>
          <p:cNvSpPr txBox="1"/>
          <p:nvPr/>
        </p:nvSpPr>
        <p:spPr>
          <a:xfrm>
            <a:off x="3624415" y="429166"/>
            <a:ext cx="5018139" cy="461665"/>
          </a:xfrm>
          <a:prstGeom prst="rect">
            <a:avLst/>
          </a:prstGeom>
          <a:noFill/>
        </p:spPr>
        <p:txBody>
          <a:bodyPr wrap="square">
            <a:spAutoFit/>
          </a:bodyPr>
          <a:lstStyle/>
          <a:p>
            <a:pPr eaLnBrk="1" hangingPunct="1"/>
            <a:r>
              <a:rPr lang="en-US" altLang="en-US" sz="2400" b="1" dirty="0" err="1">
                <a:solidFill>
                  <a:srgbClr val="0000FF"/>
                </a:solidFill>
                <a:latin typeface="Times New Roman" panose="02020603050405020304" pitchFamily="18" charset="0"/>
                <a:cs typeface="Times New Roman" panose="02020603050405020304" pitchFamily="18" charset="0"/>
              </a:rPr>
              <a:t>Thứ</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sáu</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ngày</a:t>
            </a:r>
            <a:r>
              <a:rPr lang="en-US" altLang="en-US" sz="2400" b="1" dirty="0">
                <a:solidFill>
                  <a:srgbClr val="0000FF"/>
                </a:solidFill>
                <a:latin typeface="Times New Roman" panose="02020603050405020304" pitchFamily="18" charset="0"/>
                <a:cs typeface="Times New Roman" panose="02020603050405020304" pitchFamily="18" charset="0"/>
              </a:rPr>
              <a:t> 11 </a:t>
            </a:r>
            <a:r>
              <a:rPr lang="en-US" altLang="en-US" sz="2400" b="1" dirty="0" err="1">
                <a:solidFill>
                  <a:srgbClr val="0000FF"/>
                </a:solidFill>
                <a:latin typeface="Times New Roman" panose="02020603050405020304" pitchFamily="18" charset="0"/>
                <a:cs typeface="Times New Roman" panose="02020603050405020304" pitchFamily="18" charset="0"/>
              </a:rPr>
              <a:t>tháng</a:t>
            </a:r>
            <a:r>
              <a:rPr lang="en-US" altLang="en-US" sz="2400" b="1" dirty="0">
                <a:solidFill>
                  <a:srgbClr val="0000FF"/>
                </a:solidFill>
                <a:latin typeface="Times New Roman" panose="02020603050405020304" pitchFamily="18" charset="0"/>
                <a:cs typeface="Times New Roman" panose="02020603050405020304" pitchFamily="18" charset="0"/>
              </a:rPr>
              <a:t> 02 </a:t>
            </a:r>
            <a:r>
              <a:rPr lang="en-US" altLang="en-US" sz="2400" b="1" dirty="0" err="1">
                <a:solidFill>
                  <a:srgbClr val="0000FF"/>
                </a:solidFill>
                <a:latin typeface="Times New Roman" panose="02020603050405020304" pitchFamily="18" charset="0"/>
                <a:cs typeface="Times New Roman" panose="02020603050405020304" pitchFamily="18" charset="0"/>
              </a:rPr>
              <a:t>năm</a:t>
            </a:r>
            <a:r>
              <a:rPr lang="en-US" altLang="en-US" sz="2400" b="1" dirty="0">
                <a:solidFill>
                  <a:srgbClr val="0000FF"/>
                </a:solidFill>
                <a:latin typeface="Times New Roman" panose="02020603050405020304" pitchFamily="18" charset="0"/>
                <a:cs typeface="Times New Roman" panose="02020603050405020304" pitchFamily="18" charset="0"/>
              </a:rPr>
              <a:t> 2022</a:t>
            </a:r>
          </a:p>
        </p:txBody>
      </p:sp>
      <p:sp>
        <p:nvSpPr>
          <p:cNvPr id="5" name="TextBox 4">
            <a:extLst>
              <a:ext uri="{FF2B5EF4-FFF2-40B4-BE49-F238E27FC236}">
                <a16:creationId xmlns:a16="http://schemas.microsoft.com/office/drawing/2014/main" id="{2F17AF9E-74C7-49CD-9FB0-2C8C488D4B58}"/>
              </a:ext>
            </a:extLst>
          </p:cNvPr>
          <p:cNvSpPr txBox="1"/>
          <p:nvPr/>
        </p:nvSpPr>
        <p:spPr>
          <a:xfrm>
            <a:off x="4897691" y="876433"/>
            <a:ext cx="2471585" cy="461665"/>
          </a:xfrm>
          <a:prstGeom prst="rect">
            <a:avLst/>
          </a:prstGeom>
          <a:noFill/>
        </p:spPr>
        <p:txBody>
          <a:bodyPr wrap="square">
            <a:spAutoFit/>
          </a:bodyPr>
          <a:lstStyle/>
          <a:p>
            <a:pPr eaLnBrk="1" hangingPunct="1"/>
            <a:r>
              <a:rPr lang="en-US" altLang="en-US" sz="2400" b="1" dirty="0" err="1">
                <a:solidFill>
                  <a:srgbClr val="0000FF"/>
                </a:solidFill>
                <a:latin typeface="Times New Roman" panose="02020603050405020304" pitchFamily="18" charset="0"/>
                <a:cs typeface="Times New Roman" panose="02020603050405020304" pitchFamily="18" charset="0"/>
              </a:rPr>
              <a:t>Luyện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từ</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và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câu</a:t>
            </a:r>
            <a:endParaRPr lang="en-US" altLang="en-US" sz="2400" b="1" dirty="0">
              <a:solidFill>
                <a:srgbClr val="0000FF"/>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801E573-78DF-49C0-B779-B0B8DEC692B1}"/>
              </a:ext>
            </a:extLst>
          </p:cNvPr>
          <p:cNvSpPr txBox="1"/>
          <p:nvPr/>
        </p:nvSpPr>
        <p:spPr>
          <a:xfrm>
            <a:off x="3218225" y="1201958"/>
            <a:ext cx="6073264" cy="584775"/>
          </a:xfrm>
          <a:prstGeom prst="rect">
            <a:avLst/>
          </a:prstGeom>
          <a:noFill/>
        </p:spPr>
        <p:txBody>
          <a:bodyPr wrap="square">
            <a:spAutoFit/>
          </a:bodyPr>
          <a:lstStyle/>
          <a:p>
            <a:pPr algn="ct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Dùng</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câu</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hỏi</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vào</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mục</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đích</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khác</a:t>
            </a:r>
            <a:endPar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405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
          <p:cNvSpPr txBox="1">
            <a:spLocks noChangeArrowheads="1"/>
          </p:cNvSpPr>
          <p:nvPr/>
        </p:nvSpPr>
        <p:spPr bwMode="auto">
          <a:xfrm>
            <a:off x="1480457" y="1720453"/>
            <a:ext cx="9615714" cy="2169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en-US" sz="3200" b="1" dirty="0">
                <a:latin typeface="Times New Roman" panose="02020603050405020304" pitchFamily="18" charset="0"/>
                <a:cs typeface="Times New Roman" panose="02020603050405020304" pitchFamily="18" charset="0"/>
              </a:rPr>
              <a:t>Hôm nay, Lan được điểm 10 môn Toán. Lan khoe với mẹ, mẹ phấn khởi nói:</a:t>
            </a:r>
          </a:p>
          <a:p>
            <a:pPr eaLnBrk="1" hangingPunct="1"/>
            <a:r>
              <a:rPr lang="en-US" altLang="en-US" sz="3200" b="1" dirty="0">
                <a:latin typeface="Times New Roman" panose="02020603050405020304" pitchFamily="18" charset="0"/>
                <a:cs typeface="Times New Roman" panose="02020603050405020304" pitchFamily="18" charset="0"/>
              </a:rPr>
              <a:t>- </a:t>
            </a:r>
            <a:r>
              <a:rPr lang="en-US" altLang="en-US" sz="3200" b="1" dirty="0">
                <a:solidFill>
                  <a:srgbClr val="FF0000"/>
                </a:solidFill>
                <a:latin typeface="Times New Roman" panose="02020603050405020304" pitchFamily="18" charset="0"/>
                <a:cs typeface="Times New Roman" panose="02020603050405020304" pitchFamily="18" charset="0"/>
              </a:rPr>
              <a:t>Sao con </a:t>
            </a:r>
            <a:r>
              <a:rPr lang="en-US" altLang="en-US" sz="3200" b="1" dirty="0" err="1">
                <a:solidFill>
                  <a:srgbClr val="FF0000"/>
                </a:solidFill>
                <a:latin typeface="Times New Roman" panose="02020603050405020304" pitchFamily="18" charset="0"/>
                <a:cs typeface="Times New Roman" panose="02020603050405020304" pitchFamily="18" charset="0"/>
              </a:rPr>
              <a:t>mẹ</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giỏi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thế</a:t>
            </a:r>
            <a:r>
              <a:rPr lang="en-US" altLang="en-US" sz="3200" b="1" dirty="0">
                <a:solidFill>
                  <a:srgbClr val="FF0000"/>
                </a:solidFill>
                <a:latin typeface="Times New Roman" panose="02020603050405020304" pitchFamily="18" charset="0"/>
                <a:cs typeface="Times New Roman" panose="02020603050405020304" pitchFamily="18" charset="0"/>
              </a:rPr>
              <a:t>?</a:t>
            </a:r>
          </a:p>
          <a:p>
            <a:pPr eaLnBrk="1" hangingPunct="1">
              <a:spcBef>
                <a:spcPct val="50000"/>
              </a:spcBef>
            </a:pPr>
            <a:endParaRPr lang="en-US" altLang="en-US" sz="2400" b="1" dirty="0">
              <a:solidFill>
                <a:srgbClr val="0000FF"/>
              </a:solidFill>
              <a:latin typeface=".VnArial" panose="020B7200000000000000" pitchFamily="34" charset="0"/>
            </a:endParaRPr>
          </a:p>
        </p:txBody>
      </p:sp>
      <p:sp>
        <p:nvSpPr>
          <p:cNvPr id="5" name="Text Box 13"/>
          <p:cNvSpPr txBox="1">
            <a:spLocks noChangeArrowheads="1"/>
          </p:cNvSpPr>
          <p:nvPr/>
        </p:nvSpPr>
        <p:spPr bwMode="auto">
          <a:xfrm>
            <a:off x="4526437" y="3486124"/>
            <a:ext cx="2901044" cy="584769"/>
          </a:xfrm>
          <a:prstGeom prst="rect">
            <a:avLst/>
          </a:prstGeom>
          <a:solidFill>
            <a:schemeClr val="accent1">
              <a:lumMod val="40000"/>
              <a:lumOff val="60000"/>
            </a:schemeClr>
          </a:solidFill>
          <a:ln>
            <a:noFill/>
          </a:ln>
          <a:effec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3200" b="1" dirty="0">
                <a:solidFill>
                  <a:srgbClr val="FF0000"/>
                </a:solidFill>
                <a:latin typeface="Times New Roman" panose="02020603050405020304" pitchFamily="18" charset="0"/>
                <a:cs typeface="Times New Roman" panose="02020603050405020304" pitchFamily="18" charset="0"/>
              </a:rPr>
              <a:t>Khen Lan giỏi</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Text Box 15">
            <a:extLst>
              <a:ext uri="{FF2B5EF4-FFF2-40B4-BE49-F238E27FC236}">
                <a16:creationId xmlns:a16="http://schemas.microsoft.com/office/drawing/2014/main" id="{C7B78B68-AF3A-4E99-8E07-AC58C34466DB}"/>
              </a:ext>
            </a:extLst>
          </p:cNvPr>
          <p:cNvSpPr txBox="1">
            <a:spLocks noChangeArrowheads="1"/>
          </p:cNvSpPr>
          <p:nvPr/>
        </p:nvSpPr>
        <p:spPr bwMode="auto">
          <a:xfrm>
            <a:off x="1676400" y="4138970"/>
            <a:ext cx="9223828" cy="1815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3200" b="1" dirty="0">
                <a:latin typeface="Times New Roman" panose="02020603050405020304" pitchFamily="18" charset="0"/>
                <a:cs typeface="Times New Roman" panose="02020603050405020304" pitchFamily="18" charset="0"/>
              </a:rPr>
              <a:t>Lan và Hoa cùng xem một bộ phim. Lan bảo phim đó hay nhưng Hoa lại bảo: “</a:t>
            </a:r>
            <a:r>
              <a:rPr lang="vi-VN" altLang="en-US" sz="3200" b="1" dirty="0">
                <a:solidFill>
                  <a:srgbClr val="FF0000"/>
                </a:solidFill>
                <a:latin typeface="Times New Roman" panose="02020603050405020304" pitchFamily="18" charset="0"/>
                <a:cs typeface="Times New Roman" panose="02020603050405020304" pitchFamily="18" charset="0"/>
              </a:rPr>
              <a:t>Phim đó mà hay à?</a:t>
            </a:r>
            <a:r>
              <a:rPr lang="vi-VN" altLang="en-US" sz="3200" b="1" dirty="0">
                <a:latin typeface="Times New Roman" panose="02020603050405020304" pitchFamily="18" charset="0"/>
                <a:cs typeface="Times New Roman" panose="02020603050405020304" pitchFamily="18" charset="0"/>
              </a:rPr>
              <a:t>” </a:t>
            </a:r>
          </a:p>
          <a:p>
            <a:pPr algn="just" eaLnBrk="1" hangingPunct="1">
              <a:spcBef>
                <a:spcPct val="50000"/>
              </a:spcBef>
            </a:pPr>
            <a:endParaRPr lang="en-US" altLang="en-US" sz="3200" b="1" dirty="0">
              <a:solidFill>
                <a:srgbClr val="0000FF"/>
              </a:solidFill>
              <a:latin typeface=".VnArial" panose="020B7200000000000000" pitchFamily="34" charset="0"/>
            </a:endParaRPr>
          </a:p>
        </p:txBody>
      </p:sp>
      <p:sp>
        <p:nvSpPr>
          <p:cNvPr id="7" name="TextBox 1">
            <a:extLst>
              <a:ext uri="{FF2B5EF4-FFF2-40B4-BE49-F238E27FC236}">
                <a16:creationId xmlns:a16="http://schemas.microsoft.com/office/drawing/2014/main" id="{8816CC3A-AED6-448C-AF16-007E9A25441E}"/>
              </a:ext>
            </a:extLst>
          </p:cNvPr>
          <p:cNvSpPr txBox="1">
            <a:spLocks noChangeArrowheads="1"/>
          </p:cNvSpPr>
          <p:nvPr/>
        </p:nvSpPr>
        <p:spPr bwMode="auto">
          <a:xfrm>
            <a:off x="3128531" y="5500494"/>
            <a:ext cx="5696857" cy="584775"/>
          </a:xfrm>
          <a:prstGeom prst="rect">
            <a:avLst/>
          </a:prstGeom>
          <a:solidFill>
            <a:schemeClr val="accent1">
              <a:lumMod val="40000"/>
              <a:lumOff val="6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dirty="0" err="1">
                <a:solidFill>
                  <a:srgbClr val="FF0000"/>
                </a:solidFill>
                <a:latin typeface="Times New Roman" panose="02020603050405020304" pitchFamily="18" charset="0"/>
                <a:cs typeface="Times New Roman" panose="02020603050405020304" pitchFamily="18" charset="0"/>
              </a:rPr>
              <a:t>Hoa</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phủ</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định</a:t>
            </a:r>
            <a:r>
              <a:rPr lang="en-US" altLang="en-US" sz="3200" b="1" dirty="0">
                <a:solidFill>
                  <a:srgbClr val="FF0000"/>
                </a:solidFill>
                <a:latin typeface="Times New Roman" panose="02020603050405020304" pitchFamily="18" charset="0"/>
                <a:cs typeface="Times New Roman" panose="02020603050405020304" pitchFamily="18" charset="0"/>
              </a:rPr>
              <a:t> ý </a:t>
            </a:r>
            <a:r>
              <a:rPr lang="en-US" altLang="en-US" sz="3200" b="1" dirty="0" err="1">
                <a:solidFill>
                  <a:srgbClr val="FF0000"/>
                </a:solidFill>
                <a:latin typeface="Times New Roman" panose="02020603050405020304" pitchFamily="18" charset="0"/>
                <a:cs typeface="Times New Roman" panose="02020603050405020304" pitchFamily="18" charset="0"/>
              </a:rPr>
              <a:t>kiến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của</a:t>
            </a:r>
            <a:r>
              <a:rPr lang="en-US" altLang="en-US" sz="3200" b="1" dirty="0">
                <a:solidFill>
                  <a:srgbClr val="FF0000"/>
                </a:solidFill>
                <a:latin typeface="Times New Roman" panose="02020603050405020304" pitchFamily="18" charset="0"/>
                <a:cs typeface="Times New Roman" panose="02020603050405020304" pitchFamily="18" charset="0"/>
              </a:rPr>
              <a:t> Lan.</a:t>
            </a:r>
            <a:endParaRPr lang="vi-VN" alt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4D850A0-52FE-4856-B6F0-7CA6CF2AD4FD}"/>
              </a:ext>
            </a:extLst>
          </p:cNvPr>
          <p:cNvSpPr txBox="1"/>
          <p:nvPr/>
        </p:nvSpPr>
        <p:spPr>
          <a:xfrm>
            <a:off x="3624415" y="429166"/>
            <a:ext cx="5018139" cy="461665"/>
          </a:xfrm>
          <a:prstGeom prst="rect">
            <a:avLst/>
          </a:prstGeom>
          <a:noFill/>
        </p:spPr>
        <p:txBody>
          <a:bodyPr wrap="square">
            <a:spAutoFit/>
          </a:bodyPr>
          <a:lstStyle/>
          <a:p>
            <a:pPr eaLnBrk="1" hangingPunct="1"/>
            <a:r>
              <a:rPr lang="en-US" altLang="en-US" sz="2400" b="1" dirty="0" err="1">
                <a:solidFill>
                  <a:srgbClr val="0000FF"/>
                </a:solidFill>
                <a:latin typeface="Times New Roman" panose="02020603050405020304" pitchFamily="18" charset="0"/>
                <a:cs typeface="Times New Roman" panose="02020603050405020304" pitchFamily="18" charset="0"/>
              </a:rPr>
              <a:t>Thứ</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sáu</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ngày</a:t>
            </a:r>
            <a:r>
              <a:rPr lang="en-US" altLang="en-US" sz="2400" b="1" dirty="0">
                <a:solidFill>
                  <a:srgbClr val="0000FF"/>
                </a:solidFill>
                <a:latin typeface="Times New Roman" panose="02020603050405020304" pitchFamily="18" charset="0"/>
                <a:cs typeface="Times New Roman" panose="02020603050405020304" pitchFamily="18" charset="0"/>
              </a:rPr>
              <a:t> 11 </a:t>
            </a:r>
            <a:r>
              <a:rPr lang="en-US" altLang="en-US" sz="2400" b="1" dirty="0" err="1">
                <a:solidFill>
                  <a:srgbClr val="0000FF"/>
                </a:solidFill>
                <a:latin typeface="Times New Roman" panose="02020603050405020304" pitchFamily="18" charset="0"/>
                <a:cs typeface="Times New Roman" panose="02020603050405020304" pitchFamily="18" charset="0"/>
              </a:rPr>
              <a:t>tháng</a:t>
            </a:r>
            <a:r>
              <a:rPr lang="en-US" altLang="en-US" sz="2400" b="1" dirty="0">
                <a:solidFill>
                  <a:srgbClr val="0000FF"/>
                </a:solidFill>
                <a:latin typeface="Times New Roman" panose="02020603050405020304" pitchFamily="18" charset="0"/>
                <a:cs typeface="Times New Roman" panose="02020603050405020304" pitchFamily="18" charset="0"/>
              </a:rPr>
              <a:t> 02 </a:t>
            </a:r>
            <a:r>
              <a:rPr lang="en-US" altLang="en-US" sz="2400" b="1" dirty="0" err="1">
                <a:solidFill>
                  <a:srgbClr val="0000FF"/>
                </a:solidFill>
                <a:latin typeface="Times New Roman" panose="02020603050405020304" pitchFamily="18" charset="0"/>
                <a:cs typeface="Times New Roman" panose="02020603050405020304" pitchFamily="18" charset="0"/>
              </a:rPr>
              <a:t>năm</a:t>
            </a:r>
            <a:r>
              <a:rPr lang="en-US" altLang="en-US" sz="2400" b="1" dirty="0">
                <a:solidFill>
                  <a:srgbClr val="0000FF"/>
                </a:solidFill>
                <a:latin typeface="Times New Roman" panose="02020603050405020304" pitchFamily="18" charset="0"/>
                <a:cs typeface="Times New Roman" panose="02020603050405020304" pitchFamily="18" charset="0"/>
              </a:rPr>
              <a:t> 2022</a:t>
            </a:r>
          </a:p>
        </p:txBody>
      </p:sp>
      <p:sp>
        <p:nvSpPr>
          <p:cNvPr id="9" name="TextBox 8">
            <a:extLst>
              <a:ext uri="{FF2B5EF4-FFF2-40B4-BE49-F238E27FC236}">
                <a16:creationId xmlns:a16="http://schemas.microsoft.com/office/drawing/2014/main" id="{2F0D2E87-F7CF-48B4-BC67-80EB22031C72}"/>
              </a:ext>
            </a:extLst>
          </p:cNvPr>
          <p:cNvSpPr txBox="1"/>
          <p:nvPr/>
        </p:nvSpPr>
        <p:spPr>
          <a:xfrm>
            <a:off x="4897691" y="876433"/>
            <a:ext cx="2471585" cy="461665"/>
          </a:xfrm>
          <a:prstGeom prst="rect">
            <a:avLst/>
          </a:prstGeom>
          <a:noFill/>
        </p:spPr>
        <p:txBody>
          <a:bodyPr wrap="square">
            <a:spAutoFit/>
          </a:bodyPr>
          <a:lstStyle/>
          <a:p>
            <a:pPr eaLnBrk="1" hangingPunct="1"/>
            <a:r>
              <a:rPr lang="en-US" altLang="en-US" sz="2400" b="1" dirty="0" err="1">
                <a:solidFill>
                  <a:srgbClr val="0000FF"/>
                </a:solidFill>
                <a:latin typeface="Times New Roman" panose="02020603050405020304" pitchFamily="18" charset="0"/>
                <a:cs typeface="Times New Roman" panose="02020603050405020304" pitchFamily="18" charset="0"/>
              </a:rPr>
              <a:t>Luyện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từ</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và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câu</a:t>
            </a:r>
            <a:endParaRPr lang="en-US" altLang="en-US" sz="2400" b="1" dirty="0">
              <a:solidFill>
                <a:srgbClr val="0000FF"/>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8733F07-5587-4436-A4FA-FB8F68B56877}"/>
              </a:ext>
            </a:extLst>
          </p:cNvPr>
          <p:cNvSpPr txBox="1"/>
          <p:nvPr/>
        </p:nvSpPr>
        <p:spPr>
          <a:xfrm>
            <a:off x="3218225" y="1201958"/>
            <a:ext cx="6073264" cy="584775"/>
          </a:xfrm>
          <a:prstGeom prst="rect">
            <a:avLst/>
          </a:prstGeom>
          <a:noFill/>
        </p:spPr>
        <p:txBody>
          <a:bodyPr wrap="square">
            <a:spAutoFit/>
          </a:bodyPr>
          <a:lstStyle/>
          <a:p>
            <a:pPr algn="ct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Dùng</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câu</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hỏi</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vào</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mục</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đích</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khác</a:t>
            </a:r>
            <a:endPar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555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2"/>
          <p:cNvSpPr txBox="1">
            <a:spLocks noChangeArrowheads="1"/>
          </p:cNvSpPr>
          <p:nvPr/>
        </p:nvSpPr>
        <p:spPr bwMode="auto">
          <a:xfrm>
            <a:off x="914400" y="2312988"/>
            <a:ext cx="7620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solidFill>
                <a:srgbClr val="000000"/>
              </a:solidFill>
            </a:endParaRPr>
          </a:p>
        </p:txBody>
      </p:sp>
      <p:graphicFrame>
        <p:nvGraphicFramePr>
          <p:cNvPr id="9" name="Group 77"/>
          <p:cNvGraphicFramePr>
            <a:graphicFrameLocks/>
          </p:cNvGraphicFramePr>
          <p:nvPr>
            <p:extLst>
              <p:ext uri="{D42A27DB-BD31-4B8C-83A1-F6EECF244321}">
                <p14:modId xmlns:p14="http://schemas.microsoft.com/office/powerpoint/2010/main" val="3996946772"/>
              </p:ext>
            </p:extLst>
          </p:nvPr>
        </p:nvGraphicFramePr>
        <p:xfrm>
          <a:off x="546100" y="522513"/>
          <a:ext cx="11152414" cy="5815134"/>
        </p:xfrm>
        <a:graphic>
          <a:graphicData uri="http://schemas.openxmlformats.org/drawingml/2006/table">
            <a:tbl>
              <a:tblPr/>
              <a:tblGrid>
                <a:gridCol w="5040033">
                  <a:extLst>
                    <a:ext uri="{9D8B030D-6E8A-4147-A177-3AD203B41FA5}">
                      <a16:colId xmlns:a16="http://schemas.microsoft.com/office/drawing/2014/main" val="20000"/>
                    </a:ext>
                  </a:extLst>
                </a:gridCol>
                <a:gridCol w="6112381">
                  <a:extLst>
                    <a:ext uri="{9D8B030D-6E8A-4147-A177-3AD203B41FA5}">
                      <a16:colId xmlns:a16="http://schemas.microsoft.com/office/drawing/2014/main" val="20001"/>
                    </a:ext>
                  </a:extLst>
                </a:gridCol>
              </a:tblGrid>
              <a:tr h="49423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Câu</a:t>
                      </a:r>
                      <a:r>
                        <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hỏi</a:t>
                      </a:r>
                      <a:endPar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Mục</a:t>
                      </a:r>
                      <a:r>
                        <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đích</a:t>
                      </a:r>
                      <a:endPar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9696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a:solidFill>
                            <a:schemeClr val="tx1"/>
                          </a:solidFill>
                          <a:latin typeface="Times New Roman" panose="02020603050405020304" pitchFamily="18" charset="0"/>
                          <a:cs typeface="Times New Roman" panose="02020603050405020304" pitchFamily="18" charset="0"/>
                        </a:rPr>
                        <a:t>Sao con </a:t>
                      </a:r>
                      <a:r>
                        <a:rPr lang="en-US" altLang="en-US" sz="2800" dirty="0" err="1">
                          <a:solidFill>
                            <a:schemeClr val="tx1"/>
                          </a:solidFill>
                          <a:latin typeface="Times New Roman" panose="02020603050405020304" pitchFamily="18" charset="0"/>
                          <a:cs typeface="Times New Roman" panose="02020603050405020304" pitchFamily="18" charset="0"/>
                        </a:rPr>
                        <a:t>mẹ</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giỏi</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thế</a:t>
                      </a:r>
                      <a:r>
                        <a:rPr lang="en-US" altLang="en-US" sz="2800" dirty="0">
                          <a:solidFill>
                            <a:schemeClr val="tx1"/>
                          </a:solidFill>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342900" indent="-342900">
                        <a:buFontTx/>
                        <a:buChar char="-"/>
                      </a:pPr>
                      <a:r>
                        <a:rPr lang="vi-VN" sz="2800" dirty="0">
                          <a:solidFill>
                            <a:schemeClr val="tx1"/>
                          </a:solidFill>
                          <a:latin typeface="Times New Roman" panose="02020603050405020304" pitchFamily="18" charset="0"/>
                          <a:cs typeface="Times New Roman" panose="02020603050405020304" pitchFamily="18" charset="0"/>
                        </a:rPr>
                        <a:t>“Các cháu có thể nói nhỏ hơ</a:t>
                      </a:r>
                      <a:r>
                        <a:rPr lang="en-US" sz="2800" dirty="0">
                          <a:solidFill>
                            <a:schemeClr val="tx1"/>
                          </a:solidFill>
                          <a:latin typeface="Times New Roman" panose="02020603050405020304" pitchFamily="18" charset="0"/>
                          <a:cs typeface="Times New Roman" panose="02020603050405020304" pitchFamily="18" charset="0"/>
                        </a:rPr>
                        <a:t>n </a:t>
                      </a:r>
                      <a:r>
                        <a:rPr lang="vi-VN" sz="2800" dirty="0">
                          <a:solidFill>
                            <a:schemeClr val="tx1"/>
                          </a:solidFill>
                          <a:latin typeface="Times New Roman" panose="02020603050405020304" pitchFamily="18" charset="0"/>
                          <a:cs typeface="Times New Roman" panose="02020603050405020304" pitchFamily="18" charset="0"/>
                        </a:rPr>
                        <a:t>không?”</a:t>
                      </a:r>
                      <a:endParaRPr lang="en-US" sz="2800" dirty="0">
                        <a:solidFill>
                          <a:schemeClr val="tx1"/>
                        </a:solidFill>
                        <a:latin typeface="Times New Roman" panose="02020603050405020304" pitchFamily="18" charset="0"/>
                        <a:cs typeface="Times New Roman" panose="02020603050405020304" pitchFamily="18" charset="0"/>
                      </a:endParaRPr>
                    </a:p>
                    <a:p>
                      <a:pPr marL="342900" indent="-342900">
                        <a:buFontTx/>
                        <a:buChar char="-"/>
                      </a:pPr>
                      <a:endParaRPr lang="en-US" sz="2800" dirty="0">
                        <a:solidFill>
                          <a:srgbClr val="0000FF"/>
                        </a:solidFill>
                        <a:latin typeface="Times New Roman" panose="02020603050405020304" pitchFamily="18" charset="0"/>
                        <a:cs typeface="Times New Roman" panose="02020603050405020304" pitchFamily="18" charset="0"/>
                      </a:endParaRPr>
                    </a:p>
                    <a:p>
                      <a:pPr marL="342900" indent="-342900">
                        <a:buFontTx/>
                        <a:buChar char="-"/>
                      </a:pPr>
                      <a:r>
                        <a:rPr lang="en-US" sz="2800" dirty="0" err="1">
                          <a:solidFill>
                            <a:srgbClr val="0000FF"/>
                          </a:solidFill>
                          <a:latin typeface="Times New Roman" panose="02020603050405020304" pitchFamily="18" charset="0"/>
                          <a:cs typeface="Times New Roman" panose="02020603050405020304" pitchFamily="18" charset="0"/>
                        </a:rPr>
                        <a:t>Phim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mà</a:t>
                      </a:r>
                      <a:r>
                        <a:rPr lang="en-US" sz="2800" dirty="0">
                          <a:solidFill>
                            <a:srgbClr val="0000FF"/>
                          </a:solidFill>
                          <a:latin typeface="Times New Roman" panose="02020603050405020304" pitchFamily="18" charset="0"/>
                          <a:cs typeface="Times New Roman" panose="02020603050405020304" pitchFamily="18" charset="0"/>
                        </a:rPr>
                        <a:t> hay </a:t>
                      </a:r>
                      <a:r>
                        <a:rPr lang="en-US" sz="2800">
                          <a:solidFill>
                            <a:srgbClr val="0000FF"/>
                          </a:solidFill>
                          <a:latin typeface="Times New Roman" panose="02020603050405020304" pitchFamily="18" charset="0"/>
                          <a:cs typeface="Times New Roman" panose="02020603050405020304" pitchFamily="18" charset="0"/>
                        </a:rPr>
                        <a:t>à?</a:t>
                      </a:r>
                      <a:endParaRPr lang="vi-VN" sz="2800" dirty="0">
                        <a:solidFill>
                          <a:srgbClr val="0000FF"/>
                        </a:solidFill>
                        <a:latin typeface="Times New Roman" panose="02020603050405020304" pitchFamily="18" charset="0"/>
                        <a:cs typeface="Times New Roman" panose="02020603050405020304"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sz="2800">
                          <a:solidFill>
                            <a:srgbClr val="0000FF"/>
                          </a:solidFill>
                          <a:latin typeface="Times New Roman" panose="02020603050405020304" pitchFamily="18" charset="0"/>
                          <a:cs typeface="Times New Roman" panose="02020603050405020304" pitchFamily="18" charset="0"/>
                        </a:rPr>
                        <a:t>   Mẹ </a:t>
                      </a:r>
                      <a:r>
                        <a:rPr lang="en-US" altLang="en-US" sz="2800" dirty="0" err="1">
                          <a:solidFill>
                            <a:srgbClr val="FF0000"/>
                          </a:solidFill>
                          <a:latin typeface="Times New Roman" panose="02020603050405020304" pitchFamily="18" charset="0"/>
                          <a:cs typeface="Times New Roman" panose="02020603050405020304" pitchFamily="18" charset="0"/>
                        </a:rPr>
                        <a:t>khen</a:t>
                      </a:r>
                      <a:r>
                        <a:rPr lang="en-US" altLang="en-US" sz="2800" dirty="0">
                          <a:solidFill>
                            <a:srgbClr val="0000FF"/>
                          </a:solidFill>
                          <a:latin typeface="Times New Roman" panose="02020603050405020304" pitchFamily="18" charset="0"/>
                          <a:cs typeface="Times New Roman" panose="02020603050405020304" pitchFamily="18" charset="0"/>
                        </a:rPr>
                        <a:t> Lan </a:t>
                      </a:r>
                      <a:r>
                        <a:rPr lang="en-US" altLang="en-US" sz="2800" dirty="0" err="1">
                          <a:solidFill>
                            <a:srgbClr val="0000FF"/>
                          </a:solidFill>
                          <a:latin typeface="Times New Roman" panose="02020603050405020304" pitchFamily="18" charset="0"/>
                          <a:cs typeface="Times New Roman" panose="02020603050405020304" pitchFamily="18" charset="0"/>
                        </a:rPr>
                        <a:t>giỏi</a:t>
                      </a:r>
                      <a:r>
                        <a:rPr lang="en-US" altLang="en-US" sz="2800" dirty="0">
                          <a:solidFill>
                            <a:srgbClr val="0000FF"/>
                          </a:solidFill>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   Câu </a:t>
                      </a:r>
                      <a:r>
                        <a:rPr kumimoji="0" lang="en-US" altLang="en-US" sz="28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hỏi</a:t>
                      </a:r>
                      <a:r>
                        <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dùng</a:t>
                      </a:r>
                      <a:r>
                        <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để</a:t>
                      </a:r>
                      <a:r>
                        <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nêu</a:t>
                      </a:r>
                      <a:r>
                        <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yêu</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cầu</a:t>
                      </a:r>
                      <a:r>
                        <a:rPr kumimoji="0" lang="en-US" altLang="en-US" sz="2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 mong</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   muốn</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Hoa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phủ</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định</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ý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kiến</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Lan</a:t>
                      </a:r>
                      <a:endPar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 name="Text Box 48"/>
          <p:cNvSpPr txBox="1">
            <a:spLocks noChangeArrowheads="1"/>
          </p:cNvSpPr>
          <p:nvPr/>
        </p:nvSpPr>
        <p:spPr bwMode="auto">
          <a:xfrm>
            <a:off x="546100" y="1120775"/>
            <a:ext cx="41420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a:solidFill>
                  <a:srgbClr val="0000FF"/>
                </a:solidFill>
                <a:latin typeface="Times New Roman" panose="02020603050405020304" pitchFamily="18" charset="0"/>
                <a:cs typeface="Times New Roman" panose="02020603050405020304" pitchFamily="18" charset="0"/>
              </a:rPr>
              <a:t>- Sao chú mày nhát thế?</a:t>
            </a:r>
          </a:p>
        </p:txBody>
      </p:sp>
      <p:sp>
        <p:nvSpPr>
          <p:cNvPr id="11" name="Text Box 49"/>
          <p:cNvSpPr txBox="1">
            <a:spLocks noChangeArrowheads="1"/>
          </p:cNvSpPr>
          <p:nvPr/>
        </p:nvSpPr>
        <p:spPr bwMode="auto">
          <a:xfrm>
            <a:off x="5893706" y="1081088"/>
            <a:ext cx="53984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a:solidFill>
                  <a:srgbClr val="0000FF"/>
                </a:solidFill>
                <a:latin typeface="Times New Roman" panose="02020603050405020304" pitchFamily="18" charset="0"/>
                <a:cs typeface="Times New Roman" panose="02020603050405020304" pitchFamily="18" charset="0"/>
              </a:rPr>
              <a:t>Ông Hòn Rấm </a:t>
            </a:r>
            <a:r>
              <a:rPr lang="en-US" altLang="en-US" sz="2800">
                <a:solidFill>
                  <a:srgbClr val="FF0000"/>
                </a:solidFill>
                <a:latin typeface="Times New Roman" panose="02020603050405020304" pitchFamily="18" charset="0"/>
                <a:cs typeface="Times New Roman" panose="02020603050405020304" pitchFamily="18" charset="0"/>
              </a:rPr>
              <a:t>chê</a:t>
            </a:r>
            <a:r>
              <a:rPr lang="en-US" altLang="en-US" sz="2800">
                <a:solidFill>
                  <a:srgbClr val="0000FF"/>
                </a:solidFill>
                <a:latin typeface="Times New Roman" panose="02020603050405020304" pitchFamily="18" charset="0"/>
                <a:cs typeface="Times New Roman" panose="02020603050405020304" pitchFamily="18" charset="0"/>
              </a:rPr>
              <a:t> chú bé Đất nhát.</a:t>
            </a:r>
          </a:p>
        </p:txBody>
      </p:sp>
      <p:sp>
        <p:nvSpPr>
          <p:cNvPr id="12" name="Rectangle 72"/>
          <p:cNvSpPr>
            <a:spLocks noChangeArrowheads="1"/>
          </p:cNvSpPr>
          <p:nvPr/>
        </p:nvSpPr>
        <p:spPr bwMode="auto">
          <a:xfrm>
            <a:off x="546100" y="2949093"/>
            <a:ext cx="1981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a:solidFill>
                  <a:srgbClr val="0000FF"/>
                </a:solidFill>
                <a:latin typeface="Times New Roman" panose="02020603050405020304" pitchFamily="18" charset="0"/>
                <a:cs typeface="Times New Roman" panose="02020603050405020304" pitchFamily="18" charset="0"/>
              </a:rPr>
              <a:t>- Chứ sao?</a:t>
            </a:r>
          </a:p>
        </p:txBody>
      </p:sp>
      <p:sp>
        <p:nvSpPr>
          <p:cNvPr id="13" name="Rectangle 78"/>
          <p:cNvSpPr>
            <a:spLocks noChangeArrowheads="1"/>
          </p:cNvSpPr>
          <p:nvPr/>
        </p:nvSpPr>
        <p:spPr bwMode="auto">
          <a:xfrm>
            <a:off x="5893705" y="2917739"/>
            <a:ext cx="5398407"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2800">
                <a:solidFill>
                  <a:srgbClr val="0000FF"/>
                </a:solidFill>
                <a:latin typeface="Times New Roman" panose="02020603050405020304" pitchFamily="18" charset="0"/>
                <a:cs typeface="Times New Roman" panose="02020603050405020304" pitchFamily="18" charset="0"/>
              </a:rPr>
              <a:t>Ông Hòn Rấm </a:t>
            </a:r>
            <a:r>
              <a:rPr lang="en-US" altLang="en-US" sz="2800">
                <a:solidFill>
                  <a:srgbClr val="FF0000"/>
                </a:solidFill>
                <a:latin typeface="Times New Roman" panose="02020603050405020304" pitchFamily="18" charset="0"/>
                <a:cs typeface="Times New Roman" panose="02020603050405020304" pitchFamily="18" charset="0"/>
              </a:rPr>
              <a:t>khẳng định </a:t>
            </a:r>
            <a:r>
              <a:rPr lang="en-US" altLang="en-US" sz="2800">
                <a:solidFill>
                  <a:srgbClr val="0000FF"/>
                </a:solidFill>
                <a:latin typeface="Times New Roman" panose="02020603050405020304" pitchFamily="18" charset="0"/>
                <a:cs typeface="Times New Roman" panose="02020603050405020304" pitchFamily="18" charset="0"/>
              </a:rPr>
              <a:t>đất có thể nung trong lửa.</a:t>
            </a:r>
          </a:p>
        </p:txBody>
      </p:sp>
    </p:spTree>
    <p:extLst>
      <p:ext uri="{BB962C8B-B14F-4D97-AF65-F5344CB8AC3E}">
        <p14:creationId xmlns:p14="http://schemas.microsoft.com/office/powerpoint/2010/main" val="3969885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751983" y="2460274"/>
            <a:ext cx="8763000" cy="2800767"/>
          </a:xfrm>
          <a:prstGeom prst="rect">
            <a:avLst/>
          </a:prstGeom>
          <a:solidFill>
            <a:schemeClr val="accent1">
              <a:lumMod val="40000"/>
              <a:lumOff val="60000"/>
            </a:schemeClr>
          </a:solidFill>
          <a:ln w="28575">
            <a:noFill/>
            <a:miter lim="800000"/>
            <a:headEnd/>
            <a:tailEnd/>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0" indent="0" algn="just">
              <a:spcBef>
                <a:spcPct val="50000"/>
              </a:spcBef>
            </a:pPr>
            <a:r>
              <a:rPr lang="en-US" sz="3200" dirty="0" err="1">
                <a:latin typeface="Times New Roman" pitchFamily="18" charset="0"/>
              </a:rPr>
              <a:t>Nhiều</a:t>
            </a:r>
            <a:r>
              <a:rPr lang="en-US" sz="3200" dirty="0">
                <a:latin typeface="Times New Roman" pitchFamily="18" charset="0"/>
              </a:rPr>
              <a:t> </a:t>
            </a:r>
            <a:r>
              <a:rPr lang="en-US" sz="3200" dirty="0" err="1">
                <a:latin typeface="Times New Roman" pitchFamily="18" charset="0"/>
              </a:rPr>
              <a:t>khi</a:t>
            </a:r>
            <a:r>
              <a:rPr lang="en-US" sz="3200" dirty="0">
                <a:latin typeface="Times New Roman" pitchFamily="18" charset="0"/>
              </a:rPr>
              <a:t> ta </a:t>
            </a:r>
            <a:r>
              <a:rPr lang="en-US" sz="3200" dirty="0" err="1">
                <a:latin typeface="Times New Roman" pitchFamily="18" charset="0"/>
              </a:rPr>
              <a:t>có</a:t>
            </a:r>
            <a:r>
              <a:rPr lang="en-US" sz="3200" dirty="0">
                <a:latin typeface="Times New Roman" pitchFamily="18" charset="0"/>
              </a:rPr>
              <a:t> </a:t>
            </a:r>
            <a:r>
              <a:rPr lang="en-US" sz="3200" dirty="0" err="1">
                <a:latin typeface="Times New Roman" pitchFamily="18" charset="0"/>
              </a:rPr>
              <a:t>thể</a:t>
            </a:r>
            <a:r>
              <a:rPr lang="en-US" sz="3200" dirty="0">
                <a:latin typeface="Times New Roman" pitchFamily="18" charset="0"/>
              </a:rPr>
              <a:t> </a:t>
            </a:r>
            <a:r>
              <a:rPr lang="en-US" sz="3200" dirty="0" err="1">
                <a:latin typeface="Times New Roman" pitchFamily="18" charset="0"/>
              </a:rPr>
              <a:t>dùng</a:t>
            </a:r>
            <a:r>
              <a:rPr lang="en-US" sz="3200" dirty="0">
                <a:latin typeface="Times New Roman" pitchFamily="18" charset="0"/>
              </a:rPr>
              <a:t> </a:t>
            </a:r>
            <a:r>
              <a:rPr lang="en-US" sz="3200" dirty="0" err="1">
                <a:latin typeface="Times New Roman" pitchFamily="18" charset="0"/>
              </a:rPr>
              <a:t>câu</a:t>
            </a:r>
            <a:r>
              <a:rPr lang="en-US" sz="3200" dirty="0">
                <a:latin typeface="Times New Roman" pitchFamily="18" charset="0"/>
              </a:rPr>
              <a:t> </a:t>
            </a:r>
            <a:r>
              <a:rPr lang="en-US" sz="3200" dirty="0" err="1">
                <a:latin typeface="Times New Roman" pitchFamily="18" charset="0"/>
              </a:rPr>
              <a:t>hỏi</a:t>
            </a:r>
            <a:r>
              <a:rPr lang="en-US" sz="3200" dirty="0">
                <a:latin typeface="Times New Roman" pitchFamily="18" charset="0"/>
              </a:rPr>
              <a:t> </a:t>
            </a:r>
            <a:r>
              <a:rPr lang="en-US" sz="3200" dirty="0" err="1">
                <a:latin typeface="Times New Roman" pitchFamily="18" charset="0"/>
              </a:rPr>
              <a:t>để</a:t>
            </a:r>
            <a:r>
              <a:rPr lang="en-US" sz="3200" dirty="0">
                <a:latin typeface="Times New Roman" pitchFamily="18" charset="0"/>
              </a:rPr>
              <a:t> </a:t>
            </a:r>
            <a:r>
              <a:rPr lang="en-US" sz="3200" dirty="0" err="1">
                <a:latin typeface="Times New Roman" pitchFamily="18" charset="0"/>
              </a:rPr>
              <a:t>thể</a:t>
            </a:r>
            <a:r>
              <a:rPr lang="en-US" sz="3200" dirty="0">
                <a:latin typeface="Times New Roman" pitchFamily="18" charset="0"/>
              </a:rPr>
              <a:t> </a:t>
            </a:r>
            <a:r>
              <a:rPr lang="en-US" sz="3200" dirty="0" err="1">
                <a:latin typeface="Times New Roman" pitchFamily="18" charset="0"/>
              </a:rPr>
              <a:t>hiện</a:t>
            </a:r>
            <a:r>
              <a:rPr lang="en-US" sz="3200" dirty="0">
                <a:latin typeface="Times New Roman" pitchFamily="18" charset="0"/>
              </a:rPr>
              <a:t>:</a:t>
            </a:r>
          </a:p>
          <a:p>
            <a:pPr marL="0" indent="0" algn="just">
              <a:spcBef>
                <a:spcPct val="50000"/>
              </a:spcBef>
            </a:pPr>
            <a:r>
              <a:rPr lang="en-US" sz="3200" dirty="0">
                <a:latin typeface="Times New Roman" pitchFamily="18" charset="0"/>
              </a:rPr>
              <a:t>1. </a:t>
            </a:r>
            <a:r>
              <a:rPr lang="en-US" sz="3200" dirty="0" err="1">
                <a:latin typeface="Times New Roman" pitchFamily="18" charset="0"/>
              </a:rPr>
              <a:t>Thái</a:t>
            </a:r>
            <a:r>
              <a:rPr lang="en-US" sz="3200" dirty="0">
                <a:latin typeface="Times New Roman" pitchFamily="18" charset="0"/>
              </a:rPr>
              <a:t> </a:t>
            </a:r>
            <a:r>
              <a:rPr lang="en-US" sz="3200" dirty="0" err="1">
                <a:latin typeface="Times New Roman" pitchFamily="18" charset="0"/>
              </a:rPr>
              <a:t>độ</a:t>
            </a:r>
            <a:r>
              <a:rPr lang="en-US" sz="3200" dirty="0">
                <a:latin typeface="Times New Roman" pitchFamily="18" charset="0"/>
              </a:rPr>
              <a:t> </a:t>
            </a:r>
            <a:r>
              <a:rPr lang="en-US" sz="3200" dirty="0" err="1">
                <a:latin typeface="Times New Roman" pitchFamily="18" charset="0"/>
              </a:rPr>
              <a:t>khen</a:t>
            </a:r>
            <a:r>
              <a:rPr lang="en-US" sz="3200" dirty="0">
                <a:latin typeface="Times New Roman" pitchFamily="18" charset="0"/>
              </a:rPr>
              <a:t>, </a:t>
            </a:r>
            <a:r>
              <a:rPr lang="en-US" sz="3200" dirty="0" err="1">
                <a:latin typeface="Times New Roman" pitchFamily="18" charset="0"/>
              </a:rPr>
              <a:t>chê</a:t>
            </a:r>
            <a:r>
              <a:rPr lang="en-US" sz="3200" dirty="0">
                <a:latin typeface="Times New Roman" pitchFamily="18" charset="0"/>
              </a:rPr>
              <a:t>.</a:t>
            </a:r>
          </a:p>
          <a:p>
            <a:pPr marL="0" indent="0" algn="just">
              <a:spcBef>
                <a:spcPct val="50000"/>
              </a:spcBef>
            </a:pPr>
            <a:r>
              <a:rPr lang="en-US" sz="3200" dirty="0">
                <a:latin typeface="Times New Roman" pitchFamily="18" charset="0"/>
              </a:rPr>
              <a:t>2. </a:t>
            </a:r>
            <a:r>
              <a:rPr lang="en-US" sz="3200" dirty="0" err="1">
                <a:latin typeface="Times New Roman" pitchFamily="18" charset="0"/>
              </a:rPr>
              <a:t>Sự</a:t>
            </a:r>
            <a:r>
              <a:rPr lang="en-US" sz="3200" dirty="0">
                <a:latin typeface="Times New Roman" pitchFamily="18" charset="0"/>
              </a:rPr>
              <a:t> </a:t>
            </a:r>
            <a:r>
              <a:rPr lang="en-US" sz="3200" dirty="0" err="1">
                <a:latin typeface="Times New Roman" pitchFamily="18" charset="0"/>
              </a:rPr>
              <a:t>khẳng</a:t>
            </a:r>
            <a:r>
              <a:rPr lang="en-US" sz="3200" dirty="0">
                <a:latin typeface="Times New Roman" pitchFamily="18" charset="0"/>
              </a:rPr>
              <a:t> </a:t>
            </a:r>
            <a:r>
              <a:rPr lang="en-US" sz="3200" dirty="0" err="1">
                <a:latin typeface="Times New Roman" pitchFamily="18" charset="0"/>
              </a:rPr>
              <a:t>định</a:t>
            </a:r>
            <a:r>
              <a:rPr lang="en-US" sz="3200" dirty="0">
                <a:latin typeface="Times New Roman" pitchFamily="18" charset="0"/>
              </a:rPr>
              <a:t>, </a:t>
            </a:r>
            <a:r>
              <a:rPr lang="en-US" sz="3200" dirty="0" err="1">
                <a:latin typeface="Times New Roman" pitchFamily="18" charset="0"/>
              </a:rPr>
              <a:t>phủ</a:t>
            </a:r>
            <a:r>
              <a:rPr lang="en-US" sz="3200" dirty="0">
                <a:latin typeface="Times New Roman" pitchFamily="18" charset="0"/>
              </a:rPr>
              <a:t> </a:t>
            </a:r>
            <a:r>
              <a:rPr lang="en-US" sz="3200" dirty="0" err="1">
                <a:latin typeface="Times New Roman" pitchFamily="18" charset="0"/>
              </a:rPr>
              <a:t>định</a:t>
            </a:r>
            <a:r>
              <a:rPr lang="en-US" sz="3200" dirty="0">
                <a:latin typeface="Times New Roman" pitchFamily="18" charset="0"/>
              </a:rPr>
              <a:t>.</a:t>
            </a:r>
          </a:p>
          <a:p>
            <a:pPr marL="0" indent="0" algn="just">
              <a:spcBef>
                <a:spcPct val="50000"/>
              </a:spcBef>
            </a:pPr>
            <a:r>
              <a:rPr lang="en-US" sz="3200" dirty="0">
                <a:latin typeface="Times New Roman" pitchFamily="18" charset="0"/>
              </a:rPr>
              <a:t>3. </a:t>
            </a:r>
            <a:r>
              <a:rPr lang="en-US" sz="3200" dirty="0" err="1">
                <a:latin typeface="Times New Roman" pitchFamily="18" charset="0"/>
              </a:rPr>
              <a:t>Yêu</a:t>
            </a:r>
            <a:r>
              <a:rPr lang="en-US" sz="3200" dirty="0">
                <a:latin typeface="Times New Roman" pitchFamily="18" charset="0"/>
              </a:rPr>
              <a:t> </a:t>
            </a:r>
            <a:r>
              <a:rPr lang="en-US" sz="3200" dirty="0" err="1">
                <a:latin typeface="Times New Roman" pitchFamily="18" charset="0"/>
              </a:rPr>
              <a:t>cầu</a:t>
            </a:r>
            <a:r>
              <a:rPr lang="en-US" sz="3200" dirty="0">
                <a:latin typeface="Times New Roman" pitchFamily="18" charset="0"/>
              </a:rPr>
              <a:t>, </a:t>
            </a:r>
            <a:r>
              <a:rPr lang="en-US" sz="3200" dirty="0" err="1">
                <a:latin typeface="Times New Roman" pitchFamily="18" charset="0"/>
              </a:rPr>
              <a:t>mong</a:t>
            </a:r>
            <a:r>
              <a:rPr lang="en-US" sz="3200" dirty="0">
                <a:latin typeface="Times New Roman" pitchFamily="18" charset="0"/>
              </a:rPr>
              <a:t> </a:t>
            </a:r>
            <a:r>
              <a:rPr lang="en-US" sz="3200" dirty="0" err="1">
                <a:latin typeface="Times New Roman" pitchFamily="18" charset="0"/>
              </a:rPr>
              <a:t>muốn</a:t>
            </a:r>
            <a:r>
              <a:rPr lang="en-US" sz="3200" dirty="0">
                <a:latin typeface="Times New Roman" pitchFamily="18" charset="0"/>
              </a:rPr>
              <a:t>..</a:t>
            </a:r>
          </a:p>
        </p:txBody>
      </p:sp>
      <p:sp>
        <p:nvSpPr>
          <p:cNvPr id="4" name="TextBox 4"/>
          <p:cNvSpPr txBox="1">
            <a:spLocks noChangeArrowheads="1"/>
          </p:cNvSpPr>
          <p:nvPr/>
        </p:nvSpPr>
        <p:spPr bwMode="auto">
          <a:xfrm>
            <a:off x="1153203" y="1831116"/>
            <a:ext cx="2971800" cy="584775"/>
          </a:xfrm>
          <a:prstGeom prst="rect">
            <a:avLst/>
          </a:prstGeom>
          <a:noFill/>
          <a:ln w="9525">
            <a:noFill/>
            <a:miter lim="800000"/>
            <a:headEnd/>
            <a:tailEnd/>
          </a:ln>
        </p:spPr>
        <p:txBody>
          <a:bodyPr wrap="square">
            <a:spAutoFit/>
          </a:bodyPr>
          <a:lstStyle/>
          <a:p>
            <a:r>
              <a:rPr lang="en-US" sz="3200" b="1" dirty="0">
                <a:solidFill>
                  <a:srgbClr val="FF0000"/>
                </a:solidFill>
                <a:latin typeface="Times New Roman" pitchFamily="18" charset="0"/>
                <a:cs typeface="Times New Roman" pitchFamily="18" charset="0"/>
              </a:rPr>
              <a:t>II.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nhớ</a:t>
            </a:r>
            <a:endParaRPr lang="en-US" sz="3200" b="1" dirty="0">
              <a:solidFill>
                <a:srgbClr val="FF0000"/>
              </a:solidFill>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2AFC6D77-C48B-412C-9250-0FD32AD8AFF6}"/>
              </a:ext>
            </a:extLst>
          </p:cNvPr>
          <p:cNvSpPr txBox="1"/>
          <p:nvPr/>
        </p:nvSpPr>
        <p:spPr>
          <a:xfrm>
            <a:off x="3624415" y="429166"/>
            <a:ext cx="5018139" cy="461665"/>
          </a:xfrm>
          <a:prstGeom prst="rect">
            <a:avLst/>
          </a:prstGeom>
          <a:noFill/>
        </p:spPr>
        <p:txBody>
          <a:bodyPr wrap="square">
            <a:spAutoFit/>
          </a:bodyPr>
          <a:lstStyle/>
          <a:p>
            <a:pPr eaLnBrk="1" hangingPunct="1"/>
            <a:r>
              <a:rPr lang="en-US" altLang="en-US" sz="2400" b="1" dirty="0" err="1">
                <a:solidFill>
                  <a:srgbClr val="0000FF"/>
                </a:solidFill>
                <a:latin typeface="Times New Roman" panose="02020603050405020304" pitchFamily="18" charset="0"/>
                <a:cs typeface="Times New Roman" panose="02020603050405020304" pitchFamily="18" charset="0"/>
              </a:rPr>
              <a:t>Thứ</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sáu</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ngày</a:t>
            </a:r>
            <a:r>
              <a:rPr lang="en-US" altLang="en-US" sz="2400" b="1" dirty="0">
                <a:solidFill>
                  <a:srgbClr val="0000FF"/>
                </a:solidFill>
                <a:latin typeface="Times New Roman" panose="02020603050405020304" pitchFamily="18" charset="0"/>
                <a:cs typeface="Times New Roman" panose="02020603050405020304" pitchFamily="18" charset="0"/>
              </a:rPr>
              <a:t> 11 </a:t>
            </a:r>
            <a:r>
              <a:rPr lang="en-US" altLang="en-US" sz="2400" b="1" dirty="0" err="1">
                <a:solidFill>
                  <a:srgbClr val="0000FF"/>
                </a:solidFill>
                <a:latin typeface="Times New Roman" panose="02020603050405020304" pitchFamily="18" charset="0"/>
                <a:cs typeface="Times New Roman" panose="02020603050405020304" pitchFamily="18" charset="0"/>
              </a:rPr>
              <a:t>tháng</a:t>
            </a:r>
            <a:r>
              <a:rPr lang="en-US" altLang="en-US" sz="2400" b="1" dirty="0">
                <a:solidFill>
                  <a:srgbClr val="0000FF"/>
                </a:solidFill>
                <a:latin typeface="Times New Roman" panose="02020603050405020304" pitchFamily="18" charset="0"/>
                <a:cs typeface="Times New Roman" panose="02020603050405020304" pitchFamily="18" charset="0"/>
              </a:rPr>
              <a:t> 02 </a:t>
            </a:r>
            <a:r>
              <a:rPr lang="en-US" altLang="en-US" sz="2400" b="1" dirty="0" err="1">
                <a:solidFill>
                  <a:srgbClr val="0000FF"/>
                </a:solidFill>
                <a:latin typeface="Times New Roman" panose="02020603050405020304" pitchFamily="18" charset="0"/>
                <a:cs typeface="Times New Roman" panose="02020603050405020304" pitchFamily="18" charset="0"/>
              </a:rPr>
              <a:t>năm</a:t>
            </a:r>
            <a:r>
              <a:rPr lang="en-US" altLang="en-US" sz="2400" b="1" dirty="0">
                <a:solidFill>
                  <a:srgbClr val="0000FF"/>
                </a:solidFill>
                <a:latin typeface="Times New Roman" panose="02020603050405020304" pitchFamily="18" charset="0"/>
                <a:cs typeface="Times New Roman" panose="02020603050405020304" pitchFamily="18" charset="0"/>
              </a:rPr>
              <a:t> 2022</a:t>
            </a:r>
          </a:p>
        </p:txBody>
      </p:sp>
      <p:sp>
        <p:nvSpPr>
          <p:cNvPr id="6" name="TextBox 5">
            <a:extLst>
              <a:ext uri="{FF2B5EF4-FFF2-40B4-BE49-F238E27FC236}">
                <a16:creationId xmlns:a16="http://schemas.microsoft.com/office/drawing/2014/main" id="{CE82987D-56D9-4B46-8405-75E012E9BADE}"/>
              </a:ext>
            </a:extLst>
          </p:cNvPr>
          <p:cNvSpPr txBox="1"/>
          <p:nvPr/>
        </p:nvSpPr>
        <p:spPr>
          <a:xfrm>
            <a:off x="4897691" y="876433"/>
            <a:ext cx="2471585" cy="461665"/>
          </a:xfrm>
          <a:prstGeom prst="rect">
            <a:avLst/>
          </a:prstGeom>
          <a:noFill/>
        </p:spPr>
        <p:txBody>
          <a:bodyPr wrap="square">
            <a:spAutoFit/>
          </a:bodyPr>
          <a:lstStyle/>
          <a:p>
            <a:pPr eaLnBrk="1" hangingPunct="1"/>
            <a:r>
              <a:rPr lang="en-US" altLang="en-US" sz="2400" b="1" dirty="0" err="1">
                <a:solidFill>
                  <a:srgbClr val="0000FF"/>
                </a:solidFill>
                <a:latin typeface="Times New Roman" panose="02020603050405020304" pitchFamily="18" charset="0"/>
                <a:cs typeface="Times New Roman" panose="02020603050405020304" pitchFamily="18" charset="0"/>
              </a:rPr>
              <a:t>Luyện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từ</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và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câu</a:t>
            </a:r>
            <a:endParaRPr lang="en-US" altLang="en-US" sz="2400" b="1" dirty="0">
              <a:solidFill>
                <a:srgbClr val="0000FF"/>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02F8B71-7C30-4B28-9F50-DB0FD33A72E7}"/>
              </a:ext>
            </a:extLst>
          </p:cNvPr>
          <p:cNvSpPr txBox="1"/>
          <p:nvPr/>
        </p:nvSpPr>
        <p:spPr>
          <a:xfrm>
            <a:off x="3218225" y="1201958"/>
            <a:ext cx="6073264" cy="584775"/>
          </a:xfrm>
          <a:prstGeom prst="rect">
            <a:avLst/>
          </a:prstGeom>
          <a:noFill/>
        </p:spPr>
        <p:txBody>
          <a:bodyPr wrap="square">
            <a:spAutoFit/>
          </a:bodyPr>
          <a:lstStyle/>
          <a:p>
            <a:pPr algn="ct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Dùng</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câu</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hỏi</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vào</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mục</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đích</a:t>
            </a:r>
            <a:r>
              <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200" b="1" cap="none" spc="0"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khác</a:t>
            </a:r>
            <a:endParaRPr lang="en-US" sz="3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
        <p:nvSpPr>
          <p:cNvPr id="8" name="TextBox 4">
            <a:extLst>
              <a:ext uri="{FF2B5EF4-FFF2-40B4-BE49-F238E27FC236}">
                <a16:creationId xmlns:a16="http://schemas.microsoft.com/office/drawing/2014/main" id="{37160F01-58D4-4C03-8583-B29462FC4DF6}"/>
              </a:ext>
            </a:extLst>
          </p:cNvPr>
          <p:cNvSpPr txBox="1">
            <a:spLocks noChangeArrowheads="1"/>
          </p:cNvSpPr>
          <p:nvPr/>
        </p:nvSpPr>
        <p:spPr bwMode="auto">
          <a:xfrm>
            <a:off x="1153203" y="5305424"/>
            <a:ext cx="2971800" cy="584775"/>
          </a:xfrm>
          <a:prstGeom prst="rect">
            <a:avLst/>
          </a:prstGeom>
          <a:noFill/>
          <a:ln w="9525">
            <a:noFill/>
            <a:miter lim="800000"/>
            <a:headEnd/>
            <a:tailEnd/>
          </a:ln>
        </p:spPr>
        <p:txBody>
          <a:bodyPr wrap="square">
            <a:spAutoFit/>
          </a:bodyPr>
          <a:lstStyle/>
          <a:p>
            <a:r>
              <a:rPr lang="en-US" sz="3200" b="1" dirty="0">
                <a:solidFill>
                  <a:srgbClr val="FF0000"/>
                </a:solidFill>
                <a:latin typeface="Times New Roman" pitchFamily="18" charset="0"/>
                <a:cs typeface="Times New Roman" pitchFamily="18" charset="0"/>
              </a:rPr>
              <a:t>III. </a:t>
            </a:r>
            <a:r>
              <a:rPr lang="en-US" sz="3200" b="1" dirty="0" err="1">
                <a:solidFill>
                  <a:srgbClr val="FF0000"/>
                </a:solidFill>
                <a:latin typeface="Times New Roman" pitchFamily="18" charset="0"/>
                <a:cs typeface="Times New Roman" pitchFamily="18" charset="0"/>
              </a:rPr>
              <a:t>Luyện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tập</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352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0.7"/>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1958</TotalTime>
  <Words>1970</Words>
  <Application>Microsoft Office PowerPoint</Application>
  <PresentationFormat>Widescreen</PresentationFormat>
  <Paragraphs>190</Paragraphs>
  <Slides>20</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.VnArial</vt:lpstr>
      <vt:lpstr>.VnTime</vt:lpstr>
      <vt:lpstr>Arial</vt:lpstr>
      <vt:lpstr>Calibri</vt:lpstr>
      <vt:lpstr>Calibri Light</vt:lpstr>
      <vt:lpstr>Garamond</vt:lpstr>
      <vt:lpstr>Times New Roman</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pc</cp:lastModifiedBy>
  <cp:revision>225</cp:revision>
  <dcterms:created xsi:type="dcterms:W3CDTF">2021-08-04T18:52:07Z</dcterms:created>
  <dcterms:modified xsi:type="dcterms:W3CDTF">2022-02-04T21:38:16Z</dcterms:modified>
</cp:coreProperties>
</file>