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3"/>
  </p:notesMasterIdLst>
  <p:sldIdLst>
    <p:sldId id="257" r:id="rId2"/>
    <p:sldId id="258" r:id="rId3"/>
    <p:sldId id="270" r:id="rId4"/>
    <p:sldId id="263" r:id="rId5"/>
    <p:sldId id="259" r:id="rId6"/>
    <p:sldId id="261" r:id="rId7"/>
    <p:sldId id="265" r:id="rId8"/>
    <p:sldId id="262" r:id="rId9"/>
    <p:sldId id="267" r:id="rId10"/>
    <p:sldId id="269" r:id="rId11"/>
    <p:sldId id="268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0A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77671-7EC8-4386-9C73-B98462A2064C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C9381-026E-45B9-87BF-5E915351C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6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C9381-026E-45B9-87BF-5E915351CC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64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31C6-8E05-426D-B6D2-77866C53D821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F1F5-A852-4D3B-848F-0D12EC060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5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31C6-8E05-426D-B6D2-77866C53D821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F1F5-A852-4D3B-848F-0D12EC060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31C6-8E05-426D-B6D2-77866C53D821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F1F5-A852-4D3B-848F-0D12EC060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56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31C6-8E05-426D-B6D2-77866C53D821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F1F5-A852-4D3B-848F-0D12EC060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93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31C6-8E05-426D-B6D2-77866C53D821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F1F5-A852-4D3B-848F-0D12EC060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89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31C6-8E05-426D-B6D2-77866C53D821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F1F5-A852-4D3B-848F-0D12EC060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8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31C6-8E05-426D-B6D2-77866C53D821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F1F5-A852-4D3B-848F-0D12EC060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59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31C6-8E05-426D-B6D2-77866C53D821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F1F5-A852-4D3B-848F-0D12EC060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16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1E813-B66D-403B-A15E-7B10671C4ED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8797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31C6-8E05-426D-B6D2-77866C53D821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F1F5-A852-4D3B-848F-0D12EC060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4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31C6-8E05-426D-B6D2-77866C53D821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F1F5-A852-4D3B-848F-0D12EC060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4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31C6-8E05-426D-B6D2-77866C53D821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F1F5-A852-4D3B-848F-0D12EC060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4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31C6-8E05-426D-B6D2-77866C53D821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F1F5-A852-4D3B-848F-0D12EC060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4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31C6-8E05-426D-B6D2-77866C53D821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F1F5-A852-4D3B-848F-0D12EC060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4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31C6-8E05-426D-B6D2-77866C53D821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F1F5-A852-4D3B-848F-0D12EC060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4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31C6-8E05-426D-B6D2-77866C53D821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F1F5-A852-4D3B-848F-0D12EC060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9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31C6-8E05-426D-B6D2-77866C53D821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F1F5-A852-4D3B-848F-0D12EC060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4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531C6-8E05-426D-B6D2-77866C53D821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7F1F5-A852-4D3B-848F-0D12EC060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5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91" r:id="rId3"/>
    <p:sldLayoutId id="2147483690" r:id="rId4"/>
    <p:sldLayoutId id="2147483689" r:id="rId5"/>
    <p:sldLayoutId id="2147483688" r:id="rId6"/>
    <p:sldLayoutId id="2147483687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ranh ảnh dạy học\Hinh nen dep\SLGG_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646"/>
            <a:ext cx="12192001" cy="684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25290" y="934920"/>
            <a:ext cx="45720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u="sng" spc="38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u="sng" spc="38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649612" y="265702"/>
            <a:ext cx="90874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400" b="1" dirty="0" err="1">
                <a:latin typeface="Times New Roman" panose="02020603050405020304" pitchFamily="18" charset="0"/>
              </a:rPr>
              <a:t>Thứ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 smtClean="0">
                <a:latin typeface="Times New Roman" panose="02020603050405020304" pitchFamily="18" charset="0"/>
              </a:rPr>
              <a:t>hai</a:t>
            </a:r>
            <a:r>
              <a:rPr lang="en-US" altLang="vi-VN" sz="44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ngày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smtClean="0">
                <a:latin typeface="Times New Roman" panose="02020603050405020304" pitchFamily="18" charset="0"/>
              </a:rPr>
              <a:t>29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tháng</a:t>
            </a:r>
            <a:r>
              <a:rPr lang="en-US" altLang="vi-VN" sz="4400" b="1" dirty="0">
                <a:latin typeface="Times New Roman" panose="02020603050405020304" pitchFamily="18" charset="0"/>
              </a:rPr>
              <a:t> 11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năm</a:t>
            </a:r>
            <a:r>
              <a:rPr lang="en-US" altLang="vi-VN" sz="4400" b="1" dirty="0">
                <a:latin typeface="Times New Roman" panose="02020603050405020304" pitchFamily="18" charset="0"/>
              </a:rPr>
              <a:t> 2021</a:t>
            </a:r>
            <a:endParaRPr lang="vi-VN" altLang="vi-VN" sz="4400" b="1" dirty="0"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2693" y="3179928"/>
            <a:ext cx="440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n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n"/>
              </a:rPr>
              <a:t> 4</a:t>
            </a:r>
            <a:endParaRPr lang="en-US" sz="3600" b="1" dirty="0">
              <a:solidFill>
                <a:srgbClr val="FF0000"/>
              </a:solidFill>
              <a:latin typeface="Times New Rom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0330" y="1692315"/>
            <a:ext cx="8019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506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F7E6A0-65FF-482D-9EC3-D61FA6DA73B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pic>
        <p:nvPicPr>
          <p:cNvPr id="2051" name="Picture 4" descr="hinh-nen-powerpoint-thien-nhien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310281" cy="704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3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38" y="627331"/>
            <a:ext cx="9471546" cy="31969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649413" y="357188"/>
            <a:ext cx="8940800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3600" b="1" dirty="0">
              <a:latin typeface="HP001 4 hàng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9988" y="1473958"/>
            <a:ext cx="571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solidFill>
                  <a:srgbClr val="1F0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400" b="1" u="sng" dirty="0" smtClean="0">
                <a:solidFill>
                  <a:srgbClr val="1F0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1F0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u="sng" dirty="0" smtClean="0">
                <a:solidFill>
                  <a:srgbClr val="1F0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400" b="1" u="sng" dirty="0">
              <a:solidFill>
                <a:srgbClr val="1F0A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9608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84" name="Text Box 32"/>
          <p:cNvSpPr txBox="1">
            <a:spLocks noChangeArrowheads="1"/>
          </p:cNvSpPr>
          <p:nvPr/>
        </p:nvSpPr>
        <p:spPr bwMode="auto">
          <a:xfrm>
            <a:off x="2081213" y="1782152"/>
            <a:ext cx="4203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</a:rPr>
              <a:t> 2</a:t>
            </a:r>
            <a:r>
              <a:rPr lang="en-US" altLang="en-US" sz="4000" dirty="0">
                <a:latin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Tìm</a:t>
            </a:r>
            <a:r>
              <a:rPr lang="en-US" altLang="en-US" sz="4000" b="1" dirty="0">
                <a:latin typeface="Times New Roman" panose="02020603050405020304" pitchFamily="18" charset="0"/>
              </a:rPr>
              <a:t> x:</a:t>
            </a:r>
          </a:p>
        </p:txBody>
      </p:sp>
      <p:sp>
        <p:nvSpPr>
          <p:cNvPr id="125985" name="Text Box 33"/>
          <p:cNvSpPr txBox="1">
            <a:spLocks noChangeArrowheads="1"/>
          </p:cNvSpPr>
          <p:nvPr/>
        </p:nvSpPr>
        <p:spPr bwMode="auto">
          <a:xfrm>
            <a:off x="1676400" y="2425818"/>
            <a:ext cx="9791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</a:rPr>
              <a:t>a) x : 11 = </a:t>
            </a:r>
            <a:r>
              <a:rPr lang="vi-VN" altLang="en-US" sz="4000" b="1" dirty="0">
                <a:latin typeface="Times New Roman" panose="02020603050405020304" pitchFamily="18" charset="0"/>
              </a:rPr>
              <a:t>62</a:t>
            </a:r>
            <a:r>
              <a:rPr lang="en-US" altLang="en-US" sz="4000" b="1" dirty="0">
                <a:latin typeface="Times New Roman" panose="02020603050405020304" pitchFamily="18" charset="0"/>
              </a:rPr>
              <a:t>             </a:t>
            </a:r>
            <a:r>
              <a:rPr lang="en-US" altLang="en-US" sz="4000" b="1" dirty="0" smtClean="0">
                <a:latin typeface="Times New Roman" panose="02020603050405020304" pitchFamily="18" charset="0"/>
              </a:rPr>
              <a:t>     b</a:t>
            </a:r>
            <a:r>
              <a:rPr lang="en-US" altLang="en-US" sz="4000" b="1" dirty="0">
                <a:latin typeface="Times New Roman" panose="02020603050405020304" pitchFamily="18" charset="0"/>
              </a:rPr>
              <a:t>) x : 11 = </a:t>
            </a:r>
            <a:r>
              <a:rPr lang="vi-VN" altLang="en-US" sz="4000" b="1" dirty="0">
                <a:latin typeface="Times New Roman" panose="02020603050405020304" pitchFamily="18" charset="0"/>
              </a:rPr>
              <a:t>94</a:t>
            </a:r>
            <a:endParaRPr lang="en-US" altLang="en-US" sz="4000" b="1" dirty="0">
              <a:latin typeface="Times New Roman" panose="02020603050405020304" pitchFamily="18" charset="0"/>
            </a:endParaRPr>
          </a:p>
        </p:txBody>
      </p:sp>
      <p:sp>
        <p:nvSpPr>
          <p:cNvPr id="125986" name="Text Box 34"/>
          <p:cNvSpPr txBox="1">
            <a:spLocks noChangeArrowheads="1"/>
          </p:cNvSpPr>
          <p:nvPr/>
        </p:nvSpPr>
        <p:spPr bwMode="auto">
          <a:xfrm>
            <a:off x="2227264" y="2984998"/>
            <a:ext cx="4573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smtClean="0">
                <a:latin typeface="Times New Roman" panose="02020603050405020304" pitchFamily="18" charset="0"/>
              </a:rPr>
              <a:t>x        = </a:t>
            </a:r>
            <a:r>
              <a:rPr lang="vi-VN" altLang="en-US" sz="4000" b="1" dirty="0">
                <a:latin typeface="Times New Roman" panose="02020603050405020304" pitchFamily="18" charset="0"/>
              </a:rPr>
              <a:t>62</a:t>
            </a:r>
            <a:r>
              <a:rPr lang="en-US" altLang="en-US" sz="4000" b="1" dirty="0">
                <a:latin typeface="Times New Roman" panose="02020603050405020304" pitchFamily="18" charset="0"/>
              </a:rPr>
              <a:t> x 11</a:t>
            </a:r>
          </a:p>
        </p:txBody>
      </p:sp>
      <p:sp>
        <p:nvSpPr>
          <p:cNvPr id="8201" name="Text Box 35"/>
          <p:cNvSpPr txBox="1">
            <a:spLocks noChangeArrowheads="1"/>
          </p:cNvSpPr>
          <p:nvPr/>
        </p:nvSpPr>
        <p:spPr bwMode="auto">
          <a:xfrm>
            <a:off x="2424113" y="4104444"/>
            <a:ext cx="172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25988" name="Text Box 36"/>
          <p:cNvSpPr txBox="1">
            <a:spLocks noChangeArrowheads="1"/>
          </p:cNvSpPr>
          <p:nvPr/>
        </p:nvSpPr>
        <p:spPr bwMode="auto">
          <a:xfrm>
            <a:off x="1676400" y="3541336"/>
            <a:ext cx="4373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1F0ABC"/>
                </a:solidFill>
                <a:latin typeface="Times New Roman" panose="02020603050405020304" pitchFamily="18" charset="0"/>
              </a:rPr>
              <a:t>  </a:t>
            </a:r>
            <a:r>
              <a:rPr lang="vi-VN" altLang="en-US" sz="4000" dirty="0">
                <a:solidFill>
                  <a:srgbClr val="1F0AB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000" b="1" dirty="0" smtClean="0">
                <a:latin typeface="Times New Roman" panose="02020603050405020304" pitchFamily="18" charset="0"/>
              </a:rPr>
              <a:t>x</a:t>
            </a:r>
            <a:r>
              <a:rPr lang="en-US" altLang="en-US" sz="4000" b="1" dirty="0" smtClean="0">
                <a:solidFill>
                  <a:srgbClr val="1F0ABC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4000" b="1" dirty="0" smtClean="0">
                <a:latin typeface="Times New Roman" panose="02020603050405020304" pitchFamily="18" charset="0"/>
              </a:rPr>
              <a:t>=</a:t>
            </a:r>
            <a:r>
              <a:rPr lang="en-US" altLang="en-US" sz="4000" b="1" dirty="0" smtClean="0">
                <a:solidFill>
                  <a:srgbClr val="1F0ABC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srgbClr val="1F0ABC"/>
                </a:solidFill>
                <a:latin typeface="Times New Roman" panose="02020603050405020304" pitchFamily="18" charset="0"/>
              </a:rPr>
              <a:t>682</a:t>
            </a:r>
            <a:endParaRPr lang="en-US" altLang="en-US" sz="4000" b="1" dirty="0">
              <a:solidFill>
                <a:srgbClr val="1F0AB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5991" name="Text Box 39"/>
          <p:cNvSpPr txBox="1">
            <a:spLocks noChangeArrowheads="1"/>
          </p:cNvSpPr>
          <p:nvPr/>
        </p:nvSpPr>
        <p:spPr bwMode="auto">
          <a:xfrm>
            <a:off x="6997700" y="2995168"/>
            <a:ext cx="43435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latin typeface="Times New Roman" panose="02020603050405020304" pitchFamily="18" charset="0"/>
              </a:rPr>
              <a:t>x         = </a:t>
            </a:r>
            <a:r>
              <a:rPr lang="vi-VN" altLang="en-US" sz="4000" b="1" dirty="0">
                <a:latin typeface="Times New Roman" panose="02020603050405020304" pitchFamily="18" charset="0"/>
              </a:rPr>
              <a:t>94</a:t>
            </a:r>
            <a:r>
              <a:rPr lang="en-US" altLang="en-US" sz="4000" b="1" dirty="0">
                <a:latin typeface="Times New Roman" panose="02020603050405020304" pitchFamily="18" charset="0"/>
              </a:rPr>
              <a:t> x 11</a:t>
            </a:r>
          </a:p>
        </p:txBody>
      </p:sp>
      <p:sp>
        <p:nvSpPr>
          <p:cNvPr id="125992" name="Text Box 40"/>
          <p:cNvSpPr txBox="1">
            <a:spLocks noChangeArrowheads="1"/>
          </p:cNvSpPr>
          <p:nvPr/>
        </p:nvSpPr>
        <p:spPr bwMode="auto">
          <a:xfrm>
            <a:off x="7189789" y="3523564"/>
            <a:ext cx="36055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1F0AB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latin typeface="Times New Roman" panose="02020603050405020304" pitchFamily="18" charset="0"/>
              </a:rPr>
              <a:t>x         = </a:t>
            </a:r>
            <a:r>
              <a:rPr lang="vi-VN" altLang="en-US" sz="4000" b="1" dirty="0">
                <a:solidFill>
                  <a:srgbClr val="1F0ABC"/>
                </a:solidFill>
                <a:latin typeface="Times New Roman" panose="02020603050405020304" pitchFamily="18" charset="0"/>
              </a:rPr>
              <a:t>1034</a:t>
            </a:r>
            <a:endParaRPr lang="en-US" altLang="en-US" sz="4000" b="1" dirty="0">
              <a:solidFill>
                <a:srgbClr val="1F0ABC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867400" y="2434989"/>
            <a:ext cx="0" cy="220980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049110" y="47334"/>
            <a:ext cx="8423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b="1" dirty="0" err="1">
                <a:latin typeface="Times New Roman" panose="02020603050405020304" pitchFamily="18" charset="0"/>
              </a:rPr>
              <a:t>Thứ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latin typeface="Times New Roman" panose="02020603050405020304" pitchFamily="18" charset="0"/>
              </a:rPr>
              <a:t>hai</a:t>
            </a:r>
            <a:r>
              <a:rPr lang="en-US" altLang="vi-VN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ngày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smtClean="0">
                <a:latin typeface="Times New Roman" panose="02020603050405020304" pitchFamily="18" charset="0"/>
              </a:rPr>
              <a:t>29 </a:t>
            </a:r>
            <a:r>
              <a:rPr lang="en-US" altLang="vi-VN" b="1" dirty="0" err="1">
                <a:latin typeface="Times New Roman" panose="02020603050405020304" pitchFamily="18" charset="0"/>
              </a:rPr>
              <a:t>tháng</a:t>
            </a:r>
            <a:r>
              <a:rPr lang="en-US" altLang="vi-VN" b="1" dirty="0">
                <a:latin typeface="Times New Roman" panose="02020603050405020304" pitchFamily="18" charset="0"/>
              </a:rPr>
              <a:t> 11 </a:t>
            </a:r>
            <a:r>
              <a:rPr lang="en-US" altLang="vi-VN" b="1" dirty="0" err="1">
                <a:latin typeface="Times New Roman" panose="02020603050405020304" pitchFamily="18" charset="0"/>
              </a:rPr>
              <a:t>năm</a:t>
            </a:r>
            <a:r>
              <a:rPr lang="en-US" altLang="vi-VN" b="1" dirty="0">
                <a:latin typeface="Times New Roman" panose="02020603050405020304" pitchFamily="18" charset="0"/>
              </a:rPr>
              <a:t> 2021</a:t>
            </a:r>
            <a:endParaRPr lang="vi-VN" altLang="vi-VN" b="1" dirty="0"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29000" y="498186"/>
            <a:ext cx="45720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u="sng" spc="38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u="sng" spc="38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75802" y="1023577"/>
            <a:ext cx="8019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0" descr="Hoa 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7469"/>
            <a:ext cx="1255594" cy="122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40" y="5349922"/>
            <a:ext cx="1150960" cy="155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46489" y="196224"/>
            <a:ext cx="1561018" cy="126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66"/>
            <a:ext cx="140490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838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5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5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5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84" grpId="0"/>
      <p:bldP spid="125985" grpId="0"/>
      <p:bldP spid="125986" grpId="0"/>
      <p:bldP spid="125988" grpId="0"/>
      <p:bldP spid="1259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171" y="-110868"/>
            <a:ext cx="12181075" cy="712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10202" y="2851032"/>
            <a:ext cx="5252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1F0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7200" b="1" u="sng" dirty="0">
                <a:solidFill>
                  <a:srgbClr val="1F0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sng" dirty="0" err="1">
                <a:solidFill>
                  <a:srgbClr val="1F0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u="sng" dirty="0">
                <a:solidFill>
                  <a:srgbClr val="1F0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91367" y="41079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5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74066" y="1970285"/>
            <a:ext cx="27236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/>
              <a:t>a) 27 </a:t>
            </a:r>
            <a:r>
              <a:rPr lang="en-US" altLang="en-US" b="1" dirty="0"/>
              <a:t>x 11 = 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32182" y="3072074"/>
            <a:ext cx="52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07777" y="3320431"/>
            <a:ext cx="697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1 1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379559" y="2786610"/>
            <a:ext cx="697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2 7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06546" y="3768154"/>
            <a:ext cx="8002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2 7 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1200171" y="3815754"/>
            <a:ext cx="914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074759" y="4144743"/>
            <a:ext cx="697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2 7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1104921" y="4678473"/>
            <a:ext cx="914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074759" y="4677221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1F0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2 9 7</a:t>
            </a:r>
          </a:p>
        </p:txBody>
      </p:sp>
      <p:pic>
        <p:nvPicPr>
          <p:cNvPr id="22" name="Picture 10" descr="Hoa 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7469"/>
            <a:ext cx="1255594" cy="122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46489" y="196224"/>
            <a:ext cx="1561018" cy="126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66"/>
            <a:ext cx="140490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550328" y="1746200"/>
            <a:ext cx="27460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/>
              <a:t>b) 48 </a:t>
            </a:r>
            <a:r>
              <a:rPr lang="en-US" altLang="en-US" b="1" dirty="0"/>
              <a:t>x 11 = ?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323206" y="2771828"/>
            <a:ext cx="52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687401" y="3006537"/>
            <a:ext cx="697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1 1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659184" y="2486364"/>
            <a:ext cx="697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4 8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659184" y="3590737"/>
            <a:ext cx="8002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4 8 </a:t>
            </a:r>
          </a:p>
        </p:txBody>
      </p: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>
            <a:off x="6532139" y="3597396"/>
            <a:ext cx="914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365805" y="3983515"/>
            <a:ext cx="697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4 8</a:t>
            </a:r>
          </a:p>
        </p:txBody>
      </p: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>
            <a:off x="6300410" y="4569304"/>
            <a:ext cx="1112837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317872" y="4549000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1F0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5 2 8</a:t>
            </a:r>
          </a:p>
        </p:txBody>
      </p:sp>
    </p:spTree>
    <p:extLst>
      <p:ext uri="{BB962C8B-B14F-4D97-AF65-F5344CB8AC3E}">
        <p14:creationId xmlns:p14="http://schemas.microsoft.com/office/powerpoint/2010/main" val="176148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5" grpId="0"/>
      <p:bldP spid="26" grpId="0"/>
      <p:bldP spid="27" grpId="0"/>
      <p:bldP spid="28" grpId="0"/>
      <p:bldP spid="29" grpId="0"/>
      <p:bldP spid="31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F7E6A0-65FF-482D-9EC3-D61FA6DA73B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pic>
        <p:nvPicPr>
          <p:cNvPr id="2051" name="Picture 4" descr="hinh-nen-powerpoint-thien-nhien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704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3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331" y="1757515"/>
            <a:ext cx="9471546" cy="40796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649413" y="357188"/>
            <a:ext cx="8940800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3600" b="1" dirty="0">
              <a:latin typeface="HP001 4 hàng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4650" y="763412"/>
            <a:ext cx="3821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 smtClean="0">
                <a:solidFill>
                  <a:srgbClr val="1F0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400" b="1" u="sng" dirty="0" smtClean="0">
                <a:solidFill>
                  <a:srgbClr val="1F0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u="sng" dirty="0" err="1" smtClean="0">
                <a:solidFill>
                  <a:srgbClr val="1F0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400" b="1" u="sng" dirty="0" smtClean="0">
                <a:solidFill>
                  <a:srgbClr val="1F0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u="sng" dirty="0">
              <a:solidFill>
                <a:srgbClr val="1F0A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8912" y="2643160"/>
            <a:ext cx="3821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rgbClr val="1F0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 27 x11= ?</a:t>
            </a:r>
            <a:endParaRPr lang="en-US" sz="4400" b="1" dirty="0">
              <a:solidFill>
                <a:srgbClr val="1F0A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36024" y="3412601"/>
            <a:ext cx="3821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rgbClr val="1F0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:48 x11= ?</a:t>
            </a:r>
            <a:endParaRPr lang="en-US" sz="4400" b="1" dirty="0">
              <a:solidFill>
                <a:srgbClr val="1F0A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767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049110" y="47334"/>
            <a:ext cx="8423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b="1" dirty="0" err="1">
                <a:latin typeface="Times New Roman" panose="02020603050405020304" pitchFamily="18" charset="0"/>
              </a:rPr>
              <a:t>Thứ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latin typeface="Times New Roman" panose="02020603050405020304" pitchFamily="18" charset="0"/>
              </a:rPr>
              <a:t>hai</a:t>
            </a:r>
            <a:r>
              <a:rPr lang="en-US" altLang="vi-VN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ngày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smtClean="0">
                <a:latin typeface="Times New Roman" panose="02020603050405020304" pitchFamily="18" charset="0"/>
              </a:rPr>
              <a:t>29 </a:t>
            </a:r>
            <a:r>
              <a:rPr lang="en-US" altLang="vi-VN" b="1" dirty="0" err="1">
                <a:latin typeface="Times New Roman" panose="02020603050405020304" pitchFamily="18" charset="0"/>
              </a:rPr>
              <a:t>tháng</a:t>
            </a:r>
            <a:r>
              <a:rPr lang="en-US" altLang="vi-VN" b="1" dirty="0">
                <a:latin typeface="Times New Roman" panose="02020603050405020304" pitchFamily="18" charset="0"/>
              </a:rPr>
              <a:t> 11 </a:t>
            </a:r>
            <a:r>
              <a:rPr lang="en-US" altLang="vi-VN" b="1" dirty="0" err="1">
                <a:latin typeface="Times New Roman" panose="02020603050405020304" pitchFamily="18" charset="0"/>
              </a:rPr>
              <a:t>năm</a:t>
            </a:r>
            <a:r>
              <a:rPr lang="en-US" altLang="vi-VN" b="1" dirty="0">
                <a:latin typeface="Times New Roman" panose="02020603050405020304" pitchFamily="18" charset="0"/>
              </a:rPr>
              <a:t> 2021</a:t>
            </a:r>
            <a:endParaRPr lang="vi-VN" altLang="vi-VN" b="1" dirty="0"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498186"/>
            <a:ext cx="45720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u="sng" spc="38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u="sng" spc="38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5802" y="1023577"/>
            <a:ext cx="8019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74066" y="2264942"/>
            <a:ext cx="27236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/>
              <a:t>a) 27 </a:t>
            </a:r>
            <a:r>
              <a:rPr lang="en-US" altLang="en-US" b="1" dirty="0"/>
              <a:t>x 11 = 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32182" y="3072074"/>
            <a:ext cx="52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07777" y="3320431"/>
            <a:ext cx="697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1 1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379559" y="2786610"/>
            <a:ext cx="697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2 7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06546" y="3768154"/>
            <a:ext cx="8002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2 7 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1200171" y="3815754"/>
            <a:ext cx="914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074759" y="4144743"/>
            <a:ext cx="697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2 7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1104921" y="4678473"/>
            <a:ext cx="914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074759" y="4677221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1F0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2 9 7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946526" y="2197535"/>
            <a:ext cx="6138863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1F0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738562" y="2886511"/>
            <a:ext cx="8289661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27.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589074" y="4143741"/>
            <a:ext cx="8439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1F0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( 2 + 7 = 9)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1F0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851275" y="4866573"/>
            <a:ext cx="5043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1F0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rgbClr val="1F0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b="1" dirty="0">
                <a:solidFill>
                  <a:srgbClr val="1F0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solidFill>
                  <a:srgbClr val="1F0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1F0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rgbClr val="1F0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b="1" dirty="0">
                <a:solidFill>
                  <a:srgbClr val="1F0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946525" y="5415231"/>
            <a:ext cx="2522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+ 7 = 9.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946524" y="6041680"/>
            <a:ext cx="8245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27,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297.</a:t>
            </a:r>
          </a:p>
        </p:txBody>
      </p:sp>
      <p:pic>
        <p:nvPicPr>
          <p:cNvPr id="22" name="Picture 10" descr="Hoa 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7469"/>
            <a:ext cx="1255594" cy="122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46489" y="196224"/>
            <a:ext cx="1561018" cy="126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66"/>
            <a:ext cx="140490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35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5" grpId="0"/>
      <p:bldP spid="16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049110" y="47334"/>
            <a:ext cx="8423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b="1" dirty="0" err="1">
                <a:latin typeface="Times New Roman" panose="02020603050405020304" pitchFamily="18" charset="0"/>
              </a:rPr>
              <a:t>Thứ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latin typeface="Times New Roman" panose="02020603050405020304" pitchFamily="18" charset="0"/>
              </a:rPr>
              <a:t>hai</a:t>
            </a:r>
            <a:r>
              <a:rPr lang="en-US" altLang="vi-VN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ngày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smtClean="0">
                <a:latin typeface="Times New Roman" panose="02020603050405020304" pitchFamily="18" charset="0"/>
              </a:rPr>
              <a:t>29 </a:t>
            </a:r>
            <a:r>
              <a:rPr lang="en-US" altLang="vi-VN" b="1" dirty="0" err="1">
                <a:latin typeface="Times New Roman" panose="02020603050405020304" pitchFamily="18" charset="0"/>
              </a:rPr>
              <a:t>tháng</a:t>
            </a:r>
            <a:r>
              <a:rPr lang="en-US" altLang="vi-VN" b="1" dirty="0">
                <a:latin typeface="Times New Roman" panose="02020603050405020304" pitchFamily="18" charset="0"/>
              </a:rPr>
              <a:t> 11 </a:t>
            </a:r>
            <a:r>
              <a:rPr lang="en-US" altLang="vi-VN" b="1" dirty="0" err="1">
                <a:latin typeface="Times New Roman" panose="02020603050405020304" pitchFamily="18" charset="0"/>
              </a:rPr>
              <a:t>năm</a:t>
            </a:r>
            <a:r>
              <a:rPr lang="en-US" altLang="vi-VN" b="1" dirty="0">
                <a:latin typeface="Times New Roman" panose="02020603050405020304" pitchFamily="18" charset="0"/>
              </a:rPr>
              <a:t> 2021</a:t>
            </a:r>
            <a:endParaRPr lang="vi-VN" altLang="vi-VN" b="1" dirty="0"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498186"/>
            <a:ext cx="45720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u="sng" spc="38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u="sng" spc="38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5802" y="1023577"/>
            <a:ext cx="8019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77922" y="1746200"/>
            <a:ext cx="27460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/>
              <a:t>b) 48 </a:t>
            </a:r>
            <a:r>
              <a:rPr lang="en-US" altLang="en-US" b="1" dirty="0"/>
              <a:t>x 11 = 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50800" y="2771828"/>
            <a:ext cx="52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14995" y="3006537"/>
            <a:ext cx="697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1 1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86778" y="2486364"/>
            <a:ext cx="697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4 8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886778" y="3590737"/>
            <a:ext cx="8002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4 8 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1759733" y="3597396"/>
            <a:ext cx="914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93399" y="3983515"/>
            <a:ext cx="697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4 8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1528004" y="4569304"/>
            <a:ext cx="1112837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45466" y="4549000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1F0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5 2 8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191000" y="1745666"/>
            <a:ext cx="50434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027224" y="2599740"/>
            <a:ext cx="5043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12;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044950" y="3224335"/>
            <a:ext cx="8147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48,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428.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044047" y="3775100"/>
            <a:ext cx="7747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428,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528.</a:t>
            </a:r>
          </a:p>
        </p:txBody>
      </p:sp>
      <p:pic>
        <p:nvPicPr>
          <p:cNvPr id="20" name="Picture 10" descr="Hoa 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7469"/>
            <a:ext cx="1255594" cy="122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40" y="5349922"/>
            <a:ext cx="1150960" cy="155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46489" y="196224"/>
            <a:ext cx="1561018" cy="126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66"/>
            <a:ext cx="140490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10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F7E6A0-65FF-482D-9EC3-D61FA6DA73B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pic>
        <p:nvPicPr>
          <p:cNvPr id="2051" name="Picture 4" descr="hinh-nen-powerpoint-thien-nhien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310281" cy="704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3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38" y="627331"/>
            <a:ext cx="9471546" cy="31969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649413" y="357188"/>
            <a:ext cx="8940800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3600" b="1" dirty="0">
              <a:latin typeface="HP001 4 hàng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9988" y="1473958"/>
            <a:ext cx="571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 smtClean="0">
                <a:solidFill>
                  <a:srgbClr val="1F0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u="sng" dirty="0" smtClean="0">
                <a:solidFill>
                  <a:srgbClr val="1F0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1F0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u="sng" dirty="0" smtClean="0">
                <a:solidFill>
                  <a:srgbClr val="1F0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u="sng" dirty="0" err="1" smtClean="0">
                <a:solidFill>
                  <a:srgbClr val="1F0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b="1" u="sng" dirty="0" smtClean="0">
                <a:solidFill>
                  <a:srgbClr val="1F0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1F0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b="1" u="sng" dirty="0" smtClean="0">
                <a:solidFill>
                  <a:srgbClr val="1F0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u="sng" dirty="0">
              <a:solidFill>
                <a:srgbClr val="1F0A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9721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38116" y="2621517"/>
            <a:ext cx="17363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+mj-lt"/>
              </a:rPr>
              <a:t>34</a:t>
            </a:r>
            <a:r>
              <a:rPr lang="en-US" altLang="en-US" b="1" dirty="0">
                <a:latin typeface="+mj-lt"/>
              </a:rPr>
              <a:t> x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en-US" b="1" dirty="0">
                <a:latin typeface="+mj-lt"/>
              </a:rPr>
              <a:t> =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4232" y="1781041"/>
            <a:ext cx="5043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709295" y="2585791"/>
            <a:ext cx="18996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+mj-lt"/>
              </a:rPr>
              <a:t>11</a:t>
            </a:r>
            <a:r>
              <a:rPr lang="en-US" altLang="en-US" b="1" dirty="0">
                <a:latin typeface="+mj-lt"/>
              </a:rPr>
              <a:t> x </a:t>
            </a:r>
            <a:r>
              <a:rPr lang="vi-VN" altLang="en-US" b="1" dirty="0">
                <a:latin typeface="+mj-lt"/>
              </a:rPr>
              <a:t>95</a:t>
            </a:r>
            <a:r>
              <a:rPr lang="en-US" altLang="en-US" b="1" dirty="0">
                <a:latin typeface="+mj-lt"/>
              </a:rPr>
              <a:t> =  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646273" y="2150648"/>
            <a:ext cx="98296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b="1" dirty="0">
              <a:solidFill>
                <a:srgbClr val="1F0ABC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1F0ABC"/>
                </a:solidFill>
                <a:latin typeface="+mj-lt"/>
              </a:rPr>
              <a:t>374</a:t>
            </a:r>
            <a:r>
              <a:rPr lang="en-US" altLang="en-US" b="1" dirty="0">
                <a:solidFill>
                  <a:srgbClr val="1F0ABC"/>
                </a:solidFill>
                <a:latin typeface="+mj-lt"/>
              </a:rPr>
              <a:t> 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259399" y="2607369"/>
            <a:ext cx="12795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1F0ABC"/>
                </a:solidFill>
                <a:latin typeface="+mj-lt"/>
              </a:rPr>
              <a:t>1045</a:t>
            </a:r>
            <a:r>
              <a:rPr lang="en-US" altLang="en-US" b="1" dirty="0">
                <a:solidFill>
                  <a:srgbClr val="1F0ABC"/>
                </a:solidFill>
                <a:latin typeface="+mj-lt"/>
              </a:rPr>
              <a:t>  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783966" y="2591571"/>
            <a:ext cx="18323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 x 11 =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169080" y="2593721"/>
            <a:ext cx="13956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1F0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902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049110" y="47334"/>
            <a:ext cx="8423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b="1" dirty="0" err="1">
                <a:latin typeface="Times New Roman" panose="02020603050405020304" pitchFamily="18" charset="0"/>
              </a:rPr>
              <a:t>Thứ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latin typeface="Times New Roman" panose="02020603050405020304" pitchFamily="18" charset="0"/>
              </a:rPr>
              <a:t>hai</a:t>
            </a:r>
            <a:r>
              <a:rPr lang="en-US" altLang="vi-VN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ngày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smtClean="0">
                <a:latin typeface="Times New Roman" panose="02020603050405020304" pitchFamily="18" charset="0"/>
              </a:rPr>
              <a:t>29 </a:t>
            </a:r>
            <a:r>
              <a:rPr lang="en-US" altLang="vi-VN" b="1" dirty="0" err="1">
                <a:latin typeface="Times New Roman" panose="02020603050405020304" pitchFamily="18" charset="0"/>
              </a:rPr>
              <a:t>tháng</a:t>
            </a:r>
            <a:r>
              <a:rPr lang="en-US" altLang="vi-VN" b="1" dirty="0">
                <a:latin typeface="Times New Roman" panose="02020603050405020304" pitchFamily="18" charset="0"/>
              </a:rPr>
              <a:t> 11 </a:t>
            </a:r>
            <a:r>
              <a:rPr lang="en-US" altLang="vi-VN" b="1" dirty="0" err="1">
                <a:latin typeface="Times New Roman" panose="02020603050405020304" pitchFamily="18" charset="0"/>
              </a:rPr>
              <a:t>năm</a:t>
            </a:r>
            <a:r>
              <a:rPr lang="en-US" altLang="vi-VN" b="1" dirty="0">
                <a:latin typeface="Times New Roman" panose="02020603050405020304" pitchFamily="18" charset="0"/>
              </a:rPr>
              <a:t> 2021</a:t>
            </a:r>
            <a:endParaRPr lang="vi-VN" altLang="vi-VN" b="1" dirty="0"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0" y="498186"/>
            <a:ext cx="45720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u="sng" spc="38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u="sng" spc="38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75802" y="1023577"/>
            <a:ext cx="8019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554" y="2552128"/>
            <a:ext cx="750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6610" y="2540752"/>
            <a:ext cx="750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36358" y="2540752"/>
            <a:ext cx="750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810002" y="3469761"/>
            <a:ext cx="11281914" cy="22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b="1" u="sng" dirty="0">
                <a:latin typeface="Times New Roman" panose="02020603050405020304" pitchFamily="18" charset="0"/>
              </a:rPr>
              <a:t> 3</a:t>
            </a:r>
            <a:r>
              <a:rPr lang="en-US" altLang="en-US" b="1" dirty="0">
                <a:latin typeface="Times New Roman" panose="02020603050405020304" pitchFamily="18" charset="0"/>
              </a:rPr>
              <a:t>:</a:t>
            </a:r>
            <a:r>
              <a:rPr lang="vi-VN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K</a:t>
            </a:r>
            <a:r>
              <a:rPr lang="vi-VN" altLang="en-US" b="1" dirty="0">
                <a:latin typeface="Times New Roman" panose="02020603050405020304" pitchFamily="18" charset="0"/>
              </a:rPr>
              <a:t>hối lớp Bốn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xếp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thành</a:t>
            </a:r>
            <a:r>
              <a:rPr lang="en-US" altLang="en-US" b="1" dirty="0">
                <a:latin typeface="Times New Roman" panose="02020603050405020304" pitchFamily="18" charset="0"/>
              </a:rPr>
              <a:t> 17 </a:t>
            </a:r>
            <a:r>
              <a:rPr lang="en-US" altLang="en-US" b="1" dirty="0" err="1">
                <a:latin typeface="Times New Roman" panose="02020603050405020304" pitchFamily="18" charset="0"/>
              </a:rPr>
              <a:t>hàng</a:t>
            </a:r>
            <a:r>
              <a:rPr lang="en-US" altLang="en-US" b="1" u="sng" dirty="0">
                <a:latin typeface="Times New Roman" panose="02020603050405020304" pitchFamily="18" charset="0"/>
              </a:rPr>
              <a:t>,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mỗi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hàng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</a:rPr>
              <a:t> 11 </a:t>
            </a:r>
            <a:r>
              <a:rPr lang="en-US" altLang="en-US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b="1" dirty="0">
                <a:latin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</a:rPr>
              <a:t>Khối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lớp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xếp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thành</a:t>
            </a:r>
            <a:r>
              <a:rPr lang="en-US" altLang="en-US" b="1" dirty="0">
                <a:latin typeface="Times New Roman" panose="02020603050405020304" pitchFamily="18" charset="0"/>
              </a:rPr>
              <a:t> 15 </a:t>
            </a:r>
            <a:r>
              <a:rPr lang="en-US" altLang="en-US" b="1" dirty="0" err="1">
                <a:latin typeface="Times New Roman" panose="02020603050405020304" pitchFamily="18" charset="0"/>
              </a:rPr>
              <a:t>hàng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mỗi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hàng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cũng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</a:rPr>
              <a:t> 11 </a:t>
            </a:r>
            <a:r>
              <a:rPr lang="en-US" altLang="en-US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b="1" dirty="0">
                <a:latin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cả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khối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lớp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tất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cả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bao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nhiêu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388358" y="4162567"/>
            <a:ext cx="5459105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557146" y="4135272"/>
            <a:ext cx="3220872" cy="1364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928048" y="4872251"/>
            <a:ext cx="682388" cy="136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951630" y="4872251"/>
            <a:ext cx="6049370" cy="1364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338782" y="4885899"/>
            <a:ext cx="343923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28048" y="5635007"/>
            <a:ext cx="13374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429000" y="5622879"/>
            <a:ext cx="7187327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3" name="Picture 10" descr="Hoa 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7469"/>
            <a:ext cx="1255594" cy="122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40" y="5349922"/>
            <a:ext cx="1150960" cy="155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46489" y="196224"/>
            <a:ext cx="1561018" cy="126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66"/>
            <a:ext cx="140490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98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8" grpId="0"/>
      <p:bldP spid="11" grpId="0"/>
      <p:bldP spid="3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98757"/>
            <a:ext cx="1209191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b="1" u="sng" dirty="0">
                <a:latin typeface="Times New Roman" panose="02020603050405020304" pitchFamily="18" charset="0"/>
              </a:rPr>
              <a:t> 3</a:t>
            </a:r>
            <a:r>
              <a:rPr lang="en-US" altLang="en-US" b="1" dirty="0">
                <a:latin typeface="Times New Roman" panose="02020603050405020304" pitchFamily="18" charset="0"/>
              </a:rPr>
              <a:t>:</a:t>
            </a:r>
            <a:r>
              <a:rPr lang="vi-VN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K</a:t>
            </a:r>
            <a:r>
              <a:rPr lang="vi-VN" altLang="en-US" b="1" dirty="0">
                <a:latin typeface="Times New Roman" panose="02020603050405020304" pitchFamily="18" charset="0"/>
              </a:rPr>
              <a:t>hối lớp Bốn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xếp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thành</a:t>
            </a:r>
            <a:r>
              <a:rPr lang="en-US" altLang="en-US" b="1" dirty="0">
                <a:latin typeface="Times New Roman" panose="02020603050405020304" pitchFamily="18" charset="0"/>
              </a:rPr>
              <a:t> 17 </a:t>
            </a:r>
            <a:r>
              <a:rPr lang="en-US" altLang="en-US" b="1" dirty="0" err="1">
                <a:latin typeface="Times New Roman" panose="02020603050405020304" pitchFamily="18" charset="0"/>
              </a:rPr>
              <a:t>hàng</a:t>
            </a:r>
            <a:r>
              <a:rPr lang="en-US" altLang="en-US" b="1" u="sng" dirty="0">
                <a:latin typeface="Times New Roman" panose="02020603050405020304" pitchFamily="18" charset="0"/>
              </a:rPr>
              <a:t>,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mỗi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hàng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</a:rPr>
              <a:t> 11 </a:t>
            </a:r>
            <a:r>
              <a:rPr lang="en-US" altLang="en-US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b="1" dirty="0">
                <a:latin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</a:rPr>
              <a:t>Khối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lớp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xếp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thành</a:t>
            </a:r>
            <a:r>
              <a:rPr lang="en-US" altLang="en-US" b="1" dirty="0">
                <a:latin typeface="Times New Roman" panose="02020603050405020304" pitchFamily="18" charset="0"/>
              </a:rPr>
              <a:t> 15 </a:t>
            </a:r>
            <a:r>
              <a:rPr lang="en-US" altLang="en-US" b="1" dirty="0" err="1">
                <a:latin typeface="Times New Roman" panose="02020603050405020304" pitchFamily="18" charset="0"/>
              </a:rPr>
              <a:t>hàng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mỗi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hàng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cũng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</a:rPr>
              <a:t> 11 </a:t>
            </a:r>
            <a:r>
              <a:rPr lang="en-US" altLang="en-US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b="1" dirty="0">
                <a:latin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cả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khối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lớp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tất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cả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bao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nhiêu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388358" y="641429"/>
            <a:ext cx="5459105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557146" y="641430"/>
            <a:ext cx="3220872" cy="1364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951630" y="1091821"/>
            <a:ext cx="9103057" cy="2727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9072" y="1668417"/>
            <a:ext cx="7187327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23782" y="1334638"/>
            <a:ext cx="820872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644111" y="2709386"/>
            <a:ext cx="820872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Năm:15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19"/>
          <p:cNvSpPr>
            <a:spLocks/>
          </p:cNvSpPr>
          <p:nvPr/>
        </p:nvSpPr>
        <p:spPr bwMode="auto">
          <a:xfrm>
            <a:off x="7070272" y="2393148"/>
            <a:ext cx="296257" cy="809625"/>
          </a:xfrm>
          <a:prstGeom prst="rightBrace">
            <a:avLst>
              <a:gd name="adj1" fmla="val 20778"/>
              <a:gd name="adj2" fmla="val 50000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7332180" y="2493778"/>
            <a:ext cx="163341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150118" y="1843873"/>
            <a:ext cx="728632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17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5174835" y="3191731"/>
            <a:ext cx="2089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</a:rPr>
              <a:t>giải</a:t>
            </a:r>
            <a:endParaRPr lang="en-US" altLang="en-US" sz="2400" b="1" u="sng" dirty="0">
              <a:latin typeface="Times New Roman" panose="02020603050405020304" pitchFamily="18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606594" y="4039188"/>
            <a:ext cx="453866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l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ớ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p 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ốn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11  x 17 = 187 (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11 x 15  = 165 (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tất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187 + 1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5 = 3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2 (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</a:t>
            </a:r>
            <a:r>
              <a:rPr lang="en-US" altLang="en-US" sz="24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4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: 3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1336017" y="3560471"/>
            <a:ext cx="2087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u="sng" dirty="0" err="1">
                <a:solidFill>
                  <a:srgbClr val="1F0ABC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i="1" u="sng" dirty="0">
                <a:solidFill>
                  <a:srgbClr val="1F0ABC"/>
                </a:solidFill>
                <a:latin typeface="Times New Roman" panose="02020603050405020304" pitchFamily="18" charset="0"/>
              </a:rPr>
              <a:t> 1:</a:t>
            </a:r>
            <a:r>
              <a:rPr lang="en-US" altLang="en-US" sz="1800" b="1" dirty="0">
                <a:solidFill>
                  <a:srgbClr val="1F0ABC"/>
                </a:solidFill>
                <a:latin typeface=".VnTime" panose="020B7200000000000000" pitchFamily="34" charset="0"/>
              </a:rPr>
              <a:t>  </a:t>
            </a:r>
            <a:endParaRPr lang="en-US" altLang="en-US" sz="1600" b="1" i="1" dirty="0">
              <a:solidFill>
                <a:srgbClr val="1F0ABC"/>
              </a:solidFill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6588370" y="4091352"/>
            <a:ext cx="457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Cả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khối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lớp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tất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cả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              17 + 15 = 32 (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2400" dirty="0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Cả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khối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tất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cả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sinh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              11 x 32 = 352 (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sinh</a:t>
            </a:r>
            <a:r>
              <a:rPr lang="en-US" altLang="en-US" sz="2400" dirty="0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                    </a:t>
            </a:r>
            <a:r>
              <a:rPr lang="en-US" altLang="en-US" sz="2400" u="sng" dirty="0" err="1">
                <a:latin typeface="Times New Roman" panose="02020603050405020304" pitchFamily="18" charset="0"/>
              </a:rPr>
              <a:t>Đáp</a:t>
            </a:r>
            <a:r>
              <a:rPr lang="en-US" altLang="en-US" sz="2400" u="sng" dirty="0">
                <a:latin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</a:rPr>
              <a:t>: 3</a:t>
            </a:r>
            <a:r>
              <a:rPr lang="vi-VN" altLang="en-US" sz="2400" dirty="0">
                <a:latin typeface="Times New Roman" panose="02020603050405020304" pitchFamily="18" charset="0"/>
              </a:rPr>
              <a:t>5</a:t>
            </a:r>
            <a:r>
              <a:rPr lang="en-US" altLang="en-US" sz="2400" dirty="0">
                <a:latin typeface="Times New Roman" panose="02020603050405020304" pitchFamily="18" charset="0"/>
              </a:rPr>
              <a:t>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sinh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7451384" y="3575637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u="sng" dirty="0" err="1">
                <a:solidFill>
                  <a:srgbClr val="1F0ABC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i="1" u="sng" dirty="0">
                <a:solidFill>
                  <a:srgbClr val="1F0ABC"/>
                </a:solidFill>
                <a:latin typeface="Times New Roman" panose="02020603050405020304" pitchFamily="18" charset="0"/>
              </a:rPr>
              <a:t> 2:</a:t>
            </a:r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5686937" y="3931117"/>
            <a:ext cx="0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" name="Picture 10" descr="Hoa d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6209"/>
            <a:ext cx="644111" cy="5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40" y="6029690"/>
            <a:ext cx="1150960" cy="87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61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4" grpId="0"/>
      <p:bldP spid="26" grpId="0"/>
      <p:bldP spid="28" grpId="0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2791446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896894759,C:\Documents and Settings\Chien Thang\Desktop\Giao an  LTK\BGDT - Môn Toán\Tiết 61 -Thùy - LTK\Gốc\Gioi thieu nhan nham so co hai chuso voi 11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645</Words>
  <Application>Microsoft Office PowerPoint</Application>
  <PresentationFormat>Custom</PresentationFormat>
  <Paragraphs>102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26</cp:revision>
  <dcterms:created xsi:type="dcterms:W3CDTF">2021-11-28T02:12:06Z</dcterms:created>
  <dcterms:modified xsi:type="dcterms:W3CDTF">2021-11-28T09:13:54Z</dcterms:modified>
</cp:coreProperties>
</file>