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451" r:id="rId4"/>
    <p:sldId id="460" r:id="rId5"/>
    <p:sldId id="407" r:id="rId6"/>
    <p:sldId id="470" r:id="rId7"/>
    <p:sldId id="461" r:id="rId8"/>
    <p:sldId id="463" r:id="rId9"/>
    <p:sldId id="454" r:id="rId10"/>
    <p:sldId id="468" r:id="rId11"/>
    <p:sldId id="464" r:id="rId12"/>
    <p:sldId id="465" r:id="rId13"/>
  </p:sldIdLst>
  <p:sldSz cx="16276638" cy="9144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3D4"/>
    <a:srgbClr val="0000FF"/>
    <a:srgbClr val="FF00FF"/>
    <a:srgbClr val="00FFFF"/>
    <a:srgbClr val="FFFF00"/>
    <a:srgbClr val="00FF00"/>
    <a:srgbClr val="FF0000"/>
    <a:srgbClr val="FF0066"/>
    <a:srgbClr val="FFFF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52" d="100"/>
          <a:sy n="52" d="100"/>
        </p:scale>
        <p:origin x="612" y="10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9"/>
          <p:cNvGrpSpPr/>
          <p:nvPr/>
        </p:nvGrpSpPr>
        <p:grpSpPr>
          <a:xfrm>
            <a:off x="-69263" y="-54007"/>
            <a:ext cx="16415163" cy="3617833"/>
            <a:chOff x="-51881" y="-1175910"/>
            <a:chExt cx="12295762" cy="2713375"/>
          </a:xfrm>
        </p:grpSpPr>
        <p:sp>
          <p:nvSpPr>
            <p:cNvPr id="14" name="Google Shape;14;p39"/>
            <p:cNvSpPr/>
            <p:nvPr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39"/>
            <p:cNvSpPr/>
            <p:nvPr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39"/>
            <p:cNvSpPr/>
            <p:nvPr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Google Shape;17;p39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19350" y="0"/>
            <a:ext cx="1857288" cy="234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9"/>
          <p:cNvPicPr preferRelativeResize="0"/>
          <p:nvPr/>
        </p:nvPicPr>
        <p:blipFill rotWithShape="1">
          <a:blip r:embed="rId3">
            <a:alphaModFix/>
          </a:blip>
          <a:srcRect l="39046" t="29565"/>
          <a:stretch/>
        </p:blipFill>
        <p:spPr>
          <a:xfrm>
            <a:off x="-69263" y="-54008"/>
            <a:ext cx="5387741" cy="623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20040" y="1"/>
            <a:ext cx="6193688" cy="1138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BFFE47-1551-CDCF-BE4C-D907A61A5B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11478" y="948795"/>
            <a:ext cx="11036516" cy="24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27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0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8130586"/>
            <a:ext cx="16276638" cy="101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0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4885597" cy="665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0" descr="Ảnh có chứa văn bản, bánh xe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67" y="548632"/>
            <a:ext cx="16113904" cy="8046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48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1"/>
          <p:cNvSpPr/>
          <p:nvPr/>
        </p:nvSpPr>
        <p:spPr>
          <a:xfrm>
            <a:off x="0" y="7937501"/>
            <a:ext cx="16276638" cy="120650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1"/>
          <p:cNvSpPr/>
          <p:nvPr/>
        </p:nvSpPr>
        <p:spPr>
          <a:xfrm>
            <a:off x="0" y="8255001"/>
            <a:ext cx="16276638" cy="88900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036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2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8130586"/>
            <a:ext cx="16276638" cy="101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2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4885597" cy="665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301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3" descr="A picture containing 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246" y="0"/>
            <a:ext cx="14600146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3"/>
          <p:cNvSpPr/>
          <p:nvPr/>
        </p:nvSpPr>
        <p:spPr>
          <a:xfrm>
            <a:off x="0" y="7937501"/>
            <a:ext cx="16276638" cy="120650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43"/>
          <p:cNvSpPr/>
          <p:nvPr/>
        </p:nvSpPr>
        <p:spPr>
          <a:xfrm>
            <a:off x="0" y="8255001"/>
            <a:ext cx="16276638" cy="88900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536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44" descr="Ảnh có chứa văn bản&#10;&#10;Mô tả được tạo tự độ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76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ố trí Tùy chỉnh">
  <p:cSld name="1_Bố trí Tùy chỉnh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45" descr="Ảnh có chứa văn bản&#10;&#10;Mô tả được tạo tự độ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052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206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ACB21CE6-4CFE-8BF4-B160-6DCDCA4F6122}"/>
              </a:ext>
            </a:extLst>
          </p:cNvPr>
          <p:cNvSpPr txBox="1"/>
          <p:nvPr userDrawn="1"/>
        </p:nvSpPr>
        <p:spPr>
          <a:xfrm>
            <a:off x="0" y="-1728417"/>
            <a:ext cx="16276638" cy="58541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Google Shape;10;p38" descr="A picture containing tex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276639" y="1"/>
            <a:ext cx="2477153" cy="2456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8" descr="Logo, company name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361077" y="16934"/>
            <a:ext cx="898606" cy="1136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767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27.jpe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/>
          <p:nvPr/>
        </p:nvSpPr>
        <p:spPr>
          <a:xfrm>
            <a:off x="5119026" y="3749154"/>
            <a:ext cx="10586567" cy="102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 viết: Nước sạch</a:t>
            </a:r>
            <a:endParaRPr kumimoji="0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Anastasia" panose="020B0606040200020203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7" name="Google Shape;47;p1" descr="A picture containing text,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4613" y="5198053"/>
            <a:ext cx="3321428" cy="370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 descr="A cartoon of a child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1015" y="5198052"/>
            <a:ext cx="3598523" cy="3284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1142" y="6044112"/>
            <a:ext cx="3033251" cy="285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9" y="-20046"/>
            <a:ext cx="1882189" cy="39091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17878-7096-3B7A-FBBE-C1BD2EF83EE4}"/>
              </a:ext>
            </a:extLst>
          </p:cNvPr>
          <p:cNvSpPr txBox="1"/>
          <p:nvPr/>
        </p:nvSpPr>
        <p:spPr>
          <a:xfrm>
            <a:off x="-159413" y="3750354"/>
            <a:ext cx="2221653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1733" b="1" kern="0">
                <a:ln w="762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30</a:t>
            </a:r>
            <a:endParaRPr kumimoji="0" lang="en-US" sz="11733" b="1" i="0" u="none" strike="noStrike" kern="0" cap="none" spc="0" normalizeH="0" baseline="0" noProof="0" dirty="0">
              <a:ln w="76200">
                <a:solidFill>
                  <a:srgbClr val="FFFFFF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8841236-B673-7581-CBCD-7DA64621A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33" b="91778" l="9947" r="89876">
                        <a14:foregroundMark x1="41030" y1="67778" x2="45115" y2="73333"/>
                        <a14:foregroundMark x1="49378" y1="67778" x2="50799" y2="70667"/>
                        <a14:foregroundMark x1="55062" y1="65778" x2="53641" y2="76889"/>
                        <a14:foregroundMark x1="44405" y1="91778" x2="46181" y2="90667"/>
                        <a14:foregroundMark x1="46181" y1="9333" x2="46181" y2="9333"/>
                        <a14:backgroundMark x1="34636" y1="11556" x2="24689" y2="18667"/>
                        <a14:backgroundMark x1="24689" y1="18667" x2="21670" y2="23556"/>
                        <a14:backgroundMark x1="21670" y1="23556" x2="19005" y2="45333"/>
                        <a14:backgroundMark x1="19005" y1="45333" x2="21670" y2="58889"/>
                        <a14:backgroundMark x1="21670" y1="58889" x2="27531" y2="67778"/>
                        <a14:backgroundMark x1="27531" y1="67778" x2="32682" y2="69778"/>
                        <a14:backgroundMark x1="32682" y1="69778" x2="36590" y2="78889"/>
                        <a14:backgroundMark x1="36590" y1="78889" x2="31616" y2="82667"/>
                        <a14:backgroundMark x1="31616" y1="82667" x2="20426" y2="69556"/>
                        <a14:backgroundMark x1="20426" y1="69556" x2="16519" y2="35333"/>
                        <a14:backgroundMark x1="16519" y1="35333" x2="17229" y2="33556"/>
                        <a14:backgroundMark x1="65364" y1="10889" x2="75844" y2="38222"/>
                        <a14:backgroundMark x1="75844" y1="38222" x2="71581" y2="53111"/>
                        <a14:backgroundMark x1="71581" y1="53111" x2="63055" y2="67333"/>
                        <a14:backgroundMark x1="63055" y1="67333" x2="63055" y2="80222"/>
                        <a14:backgroundMark x1="63055" y1="80222" x2="70160" y2="84000"/>
                        <a14:backgroundMark x1="70160" y1="84000" x2="80462" y2="68889"/>
                        <a14:backgroundMark x1="80462" y1="68889" x2="85968" y2="51556"/>
                        <a14:backgroundMark x1="85968" y1="51556" x2="74600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4228817"/>
            <a:ext cx="6237285" cy="498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34CBD4F-F7B7-C04F-864F-9954C1627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944" y="3142364"/>
            <a:ext cx="6236749" cy="2859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A67A2D-C32B-C53E-0B1F-ECE2E6C56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22" b="91333" l="9947" r="89876">
                        <a14:foregroundMark x1="47780" y1="8444" x2="47780" y2="8444"/>
                        <a14:foregroundMark x1="39787" y1="76222" x2="47780" y2="67556"/>
                        <a14:foregroundMark x1="47780" y1="67556" x2="55595" y2="67111"/>
                        <a14:foregroundMark x1="55595" y1="67111" x2="50266" y2="74444"/>
                        <a14:foregroundMark x1="50266" y1="74444" x2="50089" y2="74889"/>
                        <a14:foregroundMark x1="54352" y1="65333" x2="61456" y2="68000"/>
                        <a14:foregroundMark x1="44938" y1="66667" x2="39432" y2="73556"/>
                        <a14:foregroundMark x1="47069" y1="91333" x2="47069" y2="91333"/>
                        <a14:backgroundMark x1="37123" y1="7111" x2="14742" y2="32222"/>
                        <a14:backgroundMark x1="14742" y1="32222" x2="13321" y2="36000"/>
                        <a14:backgroundMark x1="16341" y1="63333" x2="34281" y2="84889"/>
                        <a14:backgroundMark x1="68384" y1="86444" x2="82238" y2="60667"/>
                        <a14:backgroundMark x1="65719" y1="14889" x2="82238" y2="37778"/>
                        <a14:backgroundMark x1="67673" y1="62444" x2="82948" y2="51556"/>
                        <a14:backgroundMark x1="19893" y1="58444" x2="19893" y2="58444"/>
                        <a14:backgroundMark x1="26998" y1="58889" x2="26998" y2="5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853" y="4501661"/>
            <a:ext cx="6118720" cy="489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433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92;p33">
            <a:extLst>
              <a:ext uri="{FF2B5EF4-FFF2-40B4-BE49-F238E27FC236}">
                <a16:creationId xmlns:a16="http://schemas.microsoft.com/office/drawing/2014/main" id="{BC49911A-244C-BF1D-DDD7-ECFA460DE47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66519" y="2743200"/>
            <a:ext cx="6248461" cy="221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1F0B8D67-6223-75B5-BEB2-5E2A90E616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889" l="4618" r="89876">
                        <a14:foregroundMark x1="25755" y1="78889" x2="26288" y2="86667"/>
                        <a14:foregroundMark x1="36234" y1="79778" x2="36590" y2="83556"/>
                        <a14:foregroundMark x1="24156" y1="91333" x2="32327" y2="89778"/>
                        <a14:foregroundMark x1="13854" y1="48667" x2="13854" y2="52000"/>
                        <a14:foregroundMark x1="7993" y1="58889" x2="12433" y2="60889"/>
                        <a14:foregroundMark x1="4618" y1="56667" x2="4618" y2="56667"/>
                        <a14:foregroundMark x1="72469" y1="63778" x2="71403" y2="69111"/>
                        <a14:foregroundMark x1="64298" y1="78444" x2="65009" y2="84222"/>
                        <a14:foregroundMark x1="72469" y1="80000" x2="76377" y2="84222"/>
                        <a14:foregroundMark x1="60746" y1="77556" x2="66963" y2="83111"/>
                        <a14:foregroundMark x1="27886" y1="38000" x2="27886" y2="38000"/>
                        <a14:foregroundMark x1="29840" y1="37556" x2="28597" y2="37556"/>
                        <a14:foregroundMark x1="26465" y1="38889" x2="27531" y2="38889"/>
                        <a14:foregroundMark x1="28597" y1="38444" x2="25577" y2="39778"/>
                        <a14:foregroundMark x1="28064" y1="38222" x2="30906" y2="37778"/>
                        <a14:foregroundMark x1="32682" y1="38000" x2="30551" y2="37333"/>
                        <a14:foregroundMark x1="15986" y1="47556" x2="23268" y2="40444"/>
                        <a14:foregroundMark x1="23268" y1="40444" x2="33570" y2="38000"/>
                        <a14:foregroundMark x1="33570" y1="38000" x2="33570" y2="38000"/>
                        <a14:backgroundMark x1="21492" y1="30222" x2="59858" y2="23778"/>
                        <a14:backgroundMark x1="67140" y1="13778" x2="57904" y2="18889"/>
                        <a14:backgroundMark x1="57904" y1="18889" x2="59325" y2="29778"/>
                        <a14:backgroundMark x1="59325" y1="29778" x2="81528" y2="24667"/>
                        <a14:backgroundMark x1="33037" y1="13333" x2="46181" y2="40444"/>
                        <a14:backgroundMark x1="46181" y1="40444" x2="50622" y2="42000"/>
                        <a14:backgroundMark x1="34113" y1="36805" x2="37655" y2="36000"/>
                        <a14:backgroundMark x1="23724" y1="39169" x2="23862" y2="39138"/>
                        <a14:backgroundMark x1="18117" y1="40444" x2="21088" y2="39769"/>
                        <a14:backgroundMark x1="37655" y1="36000" x2="44227" y2="41111"/>
                        <a14:backgroundMark x1="74956" y1="29111" x2="84192" y2="37333"/>
                        <a14:backgroundMark x1="48313" y1="47778" x2="48845" y2="81111"/>
                        <a14:backgroundMark x1="50444" y1="73778" x2="60746" y2="88889"/>
                        <a14:backgroundMark x1="60746" y1="88889" x2="60036" y2="90222"/>
                        <a14:backgroundMark x1="47247" y1="75556" x2="47780" y2="90222"/>
                        <a14:backgroundMark x1="47780" y1="90222" x2="47957" y2="90444"/>
                        <a14:backgroundMark x1="19538" y1="39778" x2="31616" y2="16667"/>
                        <a14:backgroundMark x1="31616" y1="16667" x2="32860" y2="15556"/>
                        <a14:backgroundMark x1="45826" y1="23778" x2="52398" y2="32667"/>
                        <a14:backgroundMark x1="87211" y1="62667" x2="87211" y2="62667"/>
                        <a14:backgroundMark x1="81172" y1="74222" x2="80284" y2="79333"/>
                        <a14:backgroundMark x1="16696" y1="76889" x2="18295" y2="79778"/>
                        <a14:backgroundMark x1="23091" y1="79333" x2="20426" y2="81556"/>
                        <a14:backgroundMark x1="55062" y1="70889" x2="55062" y2="70889"/>
                        <a14:backgroundMark x1="42984" y1="74222" x2="42984" y2="74222"/>
                        <a14:backgroundMark x1="43339" y1="72667" x2="43339" y2="72667"/>
                        <a14:backgroundMark x1="42274" y1="75778" x2="42274" y2="75778"/>
                        <a14:backgroundMark x1="54352" y1="68222" x2="54529" y2="7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5" t="30110" r="9080"/>
          <a:stretch/>
        </p:blipFill>
        <p:spPr bwMode="auto">
          <a:xfrm>
            <a:off x="4366389" y="4800600"/>
            <a:ext cx="7543861" cy="477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0705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Background đẹp-Kho ảnh Background đẹp cho dân thiết kế 2019.">
            <a:extLst>
              <a:ext uri="{FF2B5EF4-FFF2-40B4-BE49-F238E27FC236}">
                <a16:creationId xmlns:a16="http://schemas.microsoft.com/office/drawing/2014/main" id="{0F537AEF-E904-8C51-6200-CB3918A85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805FA54C-ECAC-133F-9298-FAFA08C38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487" r="95204">
                        <a14:foregroundMark x1="6750" y1="43333" x2="8171" y2="56444"/>
                        <a14:foregroundMark x1="8171" y1="56444" x2="8348" y2="56667"/>
                        <a14:foregroundMark x1="15275" y1="72222" x2="22202" y2="75333"/>
                        <a14:foregroundMark x1="30551" y1="70222" x2="26465" y2="76889"/>
                        <a14:foregroundMark x1="2487" y1="50222" x2="8171" y2="54000"/>
                        <a14:foregroundMark x1="64298" y1="76667" x2="67851" y2="77333"/>
                        <a14:foregroundMark x1="92362" y1="58889" x2="95204" y2="58889"/>
                        <a14:backgroundMark x1="32860" y1="15333" x2="66785" y2="34222"/>
                        <a14:backgroundMark x1="66785" y1="34222" x2="67496" y2="34222"/>
                        <a14:backgroundMark x1="72114" y1="14222" x2="49378" y2="37333"/>
                        <a14:backgroundMark x1="42806" y1="68667" x2="52043" y2="82222"/>
                        <a14:backgroundMark x1="49378" y1="75556" x2="37655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619" y="3048000"/>
            <a:ext cx="8153400" cy="651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Tìm hiểu cách trộn màu CMYK và màu RGB chi tiết nhất">
            <a:extLst>
              <a:ext uri="{FF2B5EF4-FFF2-40B4-BE49-F238E27FC236}">
                <a16:creationId xmlns:a16="http://schemas.microsoft.com/office/drawing/2014/main" id="{95D21A10-0621-4BC0-5792-0A62321AB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-3597974"/>
            <a:ext cx="571500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B4F8581-20E3-40D1-7C1A-8C4DDDF54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919" y="1678876"/>
            <a:ext cx="15544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36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36698F24-4A6F-F8D0-675E-8FCA73AD4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332" y="4420091"/>
            <a:ext cx="3532992" cy="4680364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D0D8FB-DB6A-BBAD-DF28-5E59CC0E6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401" y="2591056"/>
            <a:ext cx="7316053" cy="198094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9AFC34-EBA5-4353-A320-742F86A3DAC2}"/>
              </a:ext>
            </a:extLst>
          </p:cNvPr>
          <p:cNvSpPr txBox="1"/>
          <p:nvPr/>
        </p:nvSpPr>
        <p:spPr>
          <a:xfrm>
            <a:off x="3468510" y="179695"/>
            <a:ext cx="8787983" cy="1042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4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... ngày ... tháng ... năm  20 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4142B9-C6FC-41C8-9A61-CEB97AD63F6C}"/>
              </a:ext>
            </a:extLst>
          </p:cNvPr>
          <p:cNvSpPr txBox="1"/>
          <p:nvPr/>
        </p:nvSpPr>
        <p:spPr>
          <a:xfrm>
            <a:off x="7128972" y="1066800"/>
            <a:ext cx="2673489" cy="1042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4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 Việt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024A91-7456-49E4-B2E2-3F04A1129D76}"/>
              </a:ext>
            </a:extLst>
          </p:cNvPr>
          <p:cNvSpPr txBox="1"/>
          <p:nvPr/>
        </p:nvSpPr>
        <p:spPr>
          <a:xfrm>
            <a:off x="5928519" y="1981201"/>
            <a:ext cx="4815101" cy="1042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47000"/>
              </a:lnSpc>
              <a:defRPr/>
            </a:pPr>
            <a:r>
              <a:rPr lang="vi-VN" sz="4200" b="1">
                <a:solidFill>
                  <a:srgbClr val="C00000"/>
                </a:solidFill>
                <a:latin typeface="HP001 4 hàng" panose="020B0603050302020204" pitchFamily="34" charset="0"/>
              </a:rPr>
              <a:t>Bài </a:t>
            </a:r>
            <a:r>
              <a:rPr lang="el-GR" sz="4200" b="1">
                <a:solidFill>
                  <a:srgbClr val="C00000"/>
                </a:solidFill>
                <a:latin typeface="HP001 4 hàng" panose="020B0603050302020204" pitchFamily="34" charset="0"/>
              </a:rPr>
              <a:t>νμ</a:t>
            </a:r>
            <a:r>
              <a:rPr lang="vi-VN" sz="4200" b="1">
                <a:solidFill>
                  <a:srgbClr val="C00000"/>
                </a:solidFill>
                <a:latin typeface="HP001 4 hàng" panose="020B0603050302020204" pitchFamily="34" charset="0"/>
              </a:rPr>
              <a:t>Ğt: Nư</a:t>
            </a:r>
            <a:r>
              <a:rPr lang="el-GR" sz="4200" b="1">
                <a:solidFill>
                  <a:srgbClr val="C00000"/>
                </a:solidFill>
                <a:latin typeface="HP001 4 hàng" panose="020B0603050302020204" pitchFamily="34" charset="0"/>
              </a:rPr>
              <a:t>ϐ </a:t>
            </a:r>
            <a:r>
              <a:rPr lang="vi-VN" sz="4200" b="1">
                <a:solidFill>
                  <a:srgbClr val="C00000"/>
                </a:solidFill>
                <a:latin typeface="HP001 4 hàng" panose="020B0603050302020204" pitchFamily="34" charset="0"/>
              </a:rPr>
              <a:t>sạ</a:t>
            </a:r>
            <a:r>
              <a:rPr lang="el-GR" sz="4200" b="1">
                <a:solidFill>
                  <a:srgbClr val="C00000"/>
                </a:solidFill>
                <a:latin typeface="HP001 4 hàng" panose="020B0603050302020204" pitchFamily="34" charset="0"/>
              </a:rPr>
              <a:t>ε</a:t>
            </a:r>
            <a:endParaRPr kumimoji="0" lang="en-US" sz="4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332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44AC172-2FD0-CF61-195E-DB3AF063F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111" l="9059" r="91119">
                        <a14:foregroundMark x1="27531" y1="74222" x2="27531" y2="74222"/>
                        <a14:foregroundMark x1="33037" y1="74222" x2="33748" y2="76222"/>
                        <a14:foregroundMark x1="23979" y1="72667" x2="27353" y2="74222"/>
                        <a14:foregroundMark x1="29485" y1="72222" x2="26288" y2="75333"/>
                        <a14:foregroundMark x1="23268" y1="73778" x2="24156" y2="76222"/>
                        <a14:foregroundMark x1="16238" y1="73556" x2="20604" y2="74222"/>
                        <a14:foregroundMark x1="13321" y1="73111" x2="16238" y2="73556"/>
                        <a14:foregroundMark x1="9236" y1="46889" x2="9591" y2="48222"/>
                        <a14:foregroundMark x1="29307" y1="74000" x2="30018" y2="75333"/>
                        <a14:foregroundMark x1="68028" y1="66667" x2="68028" y2="68444"/>
                        <a14:foregroundMark x1="57371" y1="75778" x2="62522" y2="74444"/>
                        <a14:foregroundMark x1="64831" y1="74667" x2="70337" y2="74667"/>
                        <a14:foregroundMark x1="73426" y1="77233" x2="73890" y2="79556"/>
                        <a14:foregroundMark x1="73002" y1="75111" x2="73412" y2="77163"/>
                        <a14:foregroundMark x1="65542" y1="92667" x2="64476" y2="89333"/>
                        <a14:foregroundMark x1="68739" y1="93333" x2="68739" y2="93333"/>
                        <a14:foregroundMark x1="30906" y1="92889" x2="30906" y2="92889"/>
                        <a14:foregroundMark x1="90409" y1="55333" x2="91119" y2="57333"/>
                        <a14:backgroundMark x1="40853" y1="20889" x2="51155" y2="24444"/>
                        <a14:backgroundMark x1="54707" y1="19556" x2="51510" y2="35333"/>
                        <a14:backgroundMark x1="44050" y1="65333" x2="49911" y2="85778"/>
                        <a14:backgroundMark x1="49911" y1="85778" x2="50089" y2="85778"/>
                        <a14:backgroundMark x1="72647" y1="23556" x2="61634" y2="26444"/>
                        <a14:backgroundMark x1="61634" y1="26444" x2="43694" y2="21556"/>
                        <a14:backgroundMark x1="43694" y1="21556" x2="41563" y2="18222"/>
                        <a14:backgroundMark x1="71581" y1="19778" x2="40142" y2="13778"/>
                        <a14:backgroundMark x1="40142" y1="13778" x2="34636" y2="14667"/>
                        <a14:backgroundMark x1="32327" y1="20889" x2="41385" y2="24667"/>
                        <a14:backgroundMark x1="41385" y1="24667" x2="60924" y2="26000"/>
                        <a14:backgroundMark x1="60924" y1="26000" x2="65897" y2="24000"/>
                        <a14:backgroundMark x1="49023" y1="40222" x2="71936" y2="26000"/>
                        <a14:backgroundMark x1="51687" y1="66222" x2="54352" y2="84000"/>
                        <a14:backgroundMark x1="56306" y1="84889" x2="57904" y2="85333"/>
                        <a14:backgroundMark x1="57904" y1="72222" x2="58259" y2="72444"/>
                        <a14:backgroundMark x1="76021" y1="72000" x2="76021" y2="72000"/>
                        <a14:backgroundMark x1="75133" y1="72889" x2="76909" y2="71778"/>
                        <a14:backgroundMark x1="77798" y1="70444" x2="77798" y2="70444"/>
                        <a14:backgroundMark x1="78153" y1="69333" x2="78153" y2="69333"/>
                        <a14:backgroundMark x1="78686" y1="68667" x2="78686" y2="68667"/>
                        <a14:backgroundMark x1="42451" y1="62444" x2="43694" y2="69111"/>
                        <a14:backgroundMark x1="43872" y1="54000" x2="43872" y2="54000"/>
                        <a14:backgroundMark x1="43517" y1="54889" x2="43517" y2="54889"/>
                        <a14:backgroundMark x1="51510" y1="59556" x2="51510" y2="59556"/>
                        <a14:backgroundMark x1="42274" y1="68667" x2="42096" y2="80000"/>
                        <a14:backgroundMark x1="17052" y1="72222" x2="17052" y2="72222"/>
                        <a14:backgroundMark x1="17407" y1="73556" x2="17407" y2="7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255" y="3657599"/>
            <a:ext cx="7200000" cy="575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2CF940B-D7CF-D14B-1E63-F10EFBE6F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719" y="3048000"/>
            <a:ext cx="7626757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49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>
            <a:extLst>
              <a:ext uri="{FF2B5EF4-FFF2-40B4-BE49-F238E27FC236}">
                <a16:creationId xmlns:a16="http://schemas.microsoft.com/office/drawing/2014/main" id="{8350859E-1138-865A-79AF-F75034252812}"/>
              </a:ext>
            </a:extLst>
          </p:cNvPr>
          <p:cNvSpPr/>
          <p:nvPr/>
        </p:nvSpPr>
        <p:spPr>
          <a:xfrm>
            <a:off x="289168" y="822543"/>
            <a:ext cx="1569830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</a:t>
            </a:r>
            <a:r>
              <a:rPr lang="en-US" sz="4400" b="1">
                <a:solidFill>
                  <a:srgbClr val="FF006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Dựa theo gợi ý từ bài đọc “Chuyện của ông Biển”, viết một đoạn văn nêu suy nghĩ của em về việc giữ sạch nguồn nước (ao hoặc hồ, sông, suối, biển, ...).</a:t>
            </a: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8B6E9914-17E6-4C71-F1B0-C275E543638C}"/>
              </a:ext>
            </a:extLst>
          </p:cNvPr>
          <p:cNvGrpSpPr/>
          <p:nvPr/>
        </p:nvGrpSpPr>
        <p:grpSpPr>
          <a:xfrm>
            <a:off x="-15081" y="2514600"/>
            <a:ext cx="9525000" cy="5299710"/>
            <a:chOff x="-355949" y="2133600"/>
            <a:chExt cx="9525000" cy="5299710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EC93401B-CC30-9A8E-C43B-3D7FBC247987}"/>
                </a:ext>
              </a:extLst>
            </p:cNvPr>
            <p:cNvSpPr/>
            <p:nvPr/>
          </p:nvSpPr>
          <p:spPr>
            <a:xfrm>
              <a:off x="482251" y="3158490"/>
              <a:ext cx="8686800" cy="4274820"/>
            </a:xfrm>
            <a:prstGeom prst="roundRect">
              <a:avLst/>
            </a:prstGeom>
            <a:solidFill>
              <a:srgbClr val="FEF3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457200">
                <a:buFontTx/>
                <a:buChar char="-"/>
              </a:pPr>
              <a:r>
                <a:rPr lang="en-US" sz="3600" b="1">
                  <a:solidFill>
                    <a:sysClr val="windowText" lastClr="0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Hằng ngày, em dùng nước làm gì?</a:t>
              </a:r>
            </a:p>
            <a:p>
              <a:pPr marL="457200" indent="-457200">
                <a:buFontTx/>
                <a:buChar char="-"/>
              </a:pPr>
              <a:r>
                <a:rPr lang="en-US" sz="3600" b="1">
                  <a:solidFill>
                    <a:sysClr val="windowText" lastClr="0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Vì sao phải giữ sạch nguồn nước?</a:t>
              </a:r>
            </a:p>
            <a:p>
              <a:pPr marL="457200" indent="-457200">
                <a:buFontTx/>
                <a:buChar char="-"/>
              </a:pPr>
              <a:r>
                <a:rPr lang="en-US" sz="3600" b="1">
                  <a:solidFill>
                    <a:sysClr val="windowText" lastClr="0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Em cần làm gì để giữ sạch nguồn nước?</a:t>
              </a:r>
            </a:p>
            <a:p>
              <a:pPr marL="457200" indent="-457200">
                <a:buFontTx/>
                <a:buChar char="-"/>
              </a:pPr>
              <a:r>
                <a:rPr lang="en-US" sz="3600" b="1">
                  <a:solidFill>
                    <a:sysClr val="windowText" lastClr="0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Gắn ảnh hoặc tranh vẽ minh họa cho đoạn văn của em.</a:t>
              </a:r>
            </a:p>
          </p:txBody>
        </p:sp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99AEAF10-C660-C209-E8B4-D3AA4DA23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2876" b="52896" l="19911" r="71295">
                          <a14:foregroundMark x1="21696" y1="49807" x2="27902" y2="43436"/>
                          <a14:foregroundMark x1="27902" y1="43436" x2="27902" y2="43436"/>
                          <a14:foregroundMark x1="21473" y1="48649" x2="25759" y2="44595"/>
                          <a14:foregroundMark x1="24196" y1="44595" x2="24196" y2="44595"/>
                          <a14:foregroundMark x1="26161" y1="43147" x2="26161" y2="43147"/>
                          <a14:foregroundMark x1="24196" y1="48456" x2="24196" y2="48456"/>
                          <a14:foregroundMark x1="23750" y1="45270" x2="23750" y2="45270"/>
                          <a14:foregroundMark x1="21830" y1="47587" x2="21830" y2="47587"/>
                          <a14:foregroundMark x1="20357" y1="51062" x2="20357" y2="51062"/>
                          <a14:foregroundMark x1="22143" y1="52992" x2="22143" y2="52992"/>
                          <a14:foregroundMark x1="19955" y1="51737" x2="19955" y2="51737"/>
                          <a14:foregroundMark x1="28616" y1="42761" x2="28616" y2="42761"/>
                          <a14:foregroundMark x1="71295" y1="22876" x2="71295" y2="228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67" t="39576" r="70355" b="46525"/>
            <a:stretch/>
          </p:blipFill>
          <p:spPr>
            <a:xfrm>
              <a:off x="-355949" y="2133600"/>
              <a:ext cx="2936335" cy="1854526"/>
            </a:xfrm>
            <a:prstGeom prst="rect">
              <a:avLst/>
            </a:prstGeom>
          </p:spPr>
        </p:pic>
      </p:grpSp>
      <p:sp>
        <p:nvSpPr>
          <p:cNvPr id="4" name="Rectangle 19">
            <a:extLst>
              <a:ext uri="{FF2B5EF4-FFF2-40B4-BE49-F238E27FC236}">
                <a16:creationId xmlns:a16="http://schemas.microsoft.com/office/drawing/2014/main" id="{6FAB3ACA-EB23-E845-F126-2F1A5C6A8528}"/>
              </a:ext>
            </a:extLst>
          </p:cNvPr>
          <p:cNvSpPr/>
          <p:nvPr/>
        </p:nvSpPr>
        <p:spPr>
          <a:xfrm>
            <a:off x="5852319" y="0"/>
            <a:ext cx="85910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 1 trong 2 đều:</a:t>
            </a:r>
            <a:endParaRPr lang="en-US" sz="4400" b="1">
              <a:solidFill>
                <a:schemeClr val="tx1">
                  <a:lumMod val="65000"/>
                  <a:lumOff val="3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BD2E174-BCA6-0A8B-5EFB-883B71509A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0" t="36253" r="10249" b="36998"/>
          <a:stretch/>
        </p:blipFill>
        <p:spPr>
          <a:xfrm>
            <a:off x="9586119" y="2999303"/>
            <a:ext cx="6794776" cy="5154097"/>
          </a:xfrm>
          <a:custGeom>
            <a:avLst/>
            <a:gdLst>
              <a:gd name="connsiteX0" fmla="*/ 361597 w 3224431"/>
              <a:gd name="connsiteY0" fmla="*/ 174 h 2445854"/>
              <a:gd name="connsiteX1" fmla="*/ 874980 w 3224431"/>
              <a:gd name="connsiteY1" fmla="*/ 72058 h 2445854"/>
              <a:gd name="connsiteX2" fmla="*/ 2978100 w 3224431"/>
              <a:gd name="connsiteY2" fmla="*/ 361618 h 2445854"/>
              <a:gd name="connsiteX3" fmla="*/ 3191460 w 3224431"/>
              <a:gd name="connsiteY3" fmla="*/ 437818 h 2445854"/>
              <a:gd name="connsiteX4" fmla="*/ 3206700 w 3224431"/>
              <a:gd name="connsiteY4" fmla="*/ 742618 h 2445854"/>
              <a:gd name="connsiteX5" fmla="*/ 3023820 w 3224431"/>
              <a:gd name="connsiteY5" fmla="*/ 2144698 h 2445854"/>
              <a:gd name="connsiteX6" fmla="*/ 2962860 w 3224431"/>
              <a:gd name="connsiteY6" fmla="*/ 2388538 h 2445854"/>
              <a:gd name="connsiteX7" fmla="*/ 2779980 w 3224431"/>
              <a:gd name="connsiteY7" fmla="*/ 2434258 h 2445854"/>
              <a:gd name="connsiteX8" fmla="*/ 402540 w 3224431"/>
              <a:gd name="connsiteY8" fmla="*/ 2220898 h 2445854"/>
              <a:gd name="connsiteX9" fmla="*/ 52020 w 3224431"/>
              <a:gd name="connsiteY9" fmla="*/ 2144698 h 2445854"/>
              <a:gd name="connsiteX10" fmla="*/ 6300 w 3224431"/>
              <a:gd name="connsiteY10" fmla="*/ 2007538 h 2445854"/>
              <a:gd name="connsiteX11" fmla="*/ 97740 w 3224431"/>
              <a:gd name="connsiteY11" fmla="*/ 1306498 h 2445854"/>
              <a:gd name="connsiteX12" fmla="*/ 112980 w 3224431"/>
              <a:gd name="connsiteY12" fmla="*/ 879778 h 2445854"/>
              <a:gd name="connsiteX13" fmla="*/ 219660 w 3224431"/>
              <a:gd name="connsiteY13" fmla="*/ 72058 h 2445854"/>
              <a:gd name="connsiteX14" fmla="*/ 361597 w 3224431"/>
              <a:gd name="connsiteY14" fmla="*/ 174 h 2445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24431" h="2445854">
                <a:moveTo>
                  <a:pt x="361597" y="174"/>
                </a:moveTo>
                <a:cubicBezTo>
                  <a:pt x="453102" y="-3150"/>
                  <a:pt x="587642" y="41896"/>
                  <a:pt x="874980" y="72058"/>
                </a:cubicBezTo>
                <a:cubicBezTo>
                  <a:pt x="1334720" y="120318"/>
                  <a:pt x="2592020" y="300658"/>
                  <a:pt x="2978100" y="361618"/>
                </a:cubicBezTo>
                <a:cubicBezTo>
                  <a:pt x="3364180" y="422578"/>
                  <a:pt x="3153360" y="374318"/>
                  <a:pt x="3191460" y="437818"/>
                </a:cubicBezTo>
                <a:cubicBezTo>
                  <a:pt x="3229560" y="501318"/>
                  <a:pt x="3234640" y="458138"/>
                  <a:pt x="3206700" y="742618"/>
                </a:cubicBezTo>
                <a:cubicBezTo>
                  <a:pt x="3178760" y="1027098"/>
                  <a:pt x="3064460" y="1870378"/>
                  <a:pt x="3023820" y="2144698"/>
                </a:cubicBezTo>
                <a:cubicBezTo>
                  <a:pt x="2983180" y="2419018"/>
                  <a:pt x="3003500" y="2340278"/>
                  <a:pt x="2962860" y="2388538"/>
                </a:cubicBezTo>
                <a:cubicBezTo>
                  <a:pt x="2922220" y="2436798"/>
                  <a:pt x="3206700" y="2462198"/>
                  <a:pt x="2779980" y="2434258"/>
                </a:cubicBezTo>
                <a:cubicBezTo>
                  <a:pt x="2353260" y="2406318"/>
                  <a:pt x="857200" y="2269158"/>
                  <a:pt x="402540" y="2220898"/>
                </a:cubicBezTo>
                <a:cubicBezTo>
                  <a:pt x="-52120" y="2172638"/>
                  <a:pt x="118060" y="2180258"/>
                  <a:pt x="52020" y="2144698"/>
                </a:cubicBezTo>
                <a:cubicBezTo>
                  <a:pt x="-14020" y="2109138"/>
                  <a:pt x="-1320" y="2147238"/>
                  <a:pt x="6300" y="2007538"/>
                </a:cubicBezTo>
                <a:cubicBezTo>
                  <a:pt x="13920" y="1867838"/>
                  <a:pt x="77420" y="1486838"/>
                  <a:pt x="97740" y="1306498"/>
                </a:cubicBezTo>
                <a:cubicBezTo>
                  <a:pt x="118060" y="1126158"/>
                  <a:pt x="92660" y="1085518"/>
                  <a:pt x="112980" y="879778"/>
                </a:cubicBezTo>
                <a:cubicBezTo>
                  <a:pt x="133300" y="674038"/>
                  <a:pt x="92660" y="206678"/>
                  <a:pt x="219660" y="72058"/>
                </a:cubicBezTo>
                <a:cubicBezTo>
                  <a:pt x="267285" y="21576"/>
                  <a:pt x="306695" y="2169"/>
                  <a:pt x="361597" y="174"/>
                </a:cubicBezTo>
                <a:close/>
              </a:path>
            </a:pathLst>
          </a:cu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>
            <a:extLst>
              <a:ext uri="{FF2B5EF4-FFF2-40B4-BE49-F238E27FC236}">
                <a16:creationId xmlns:a16="http://schemas.microsoft.com/office/drawing/2014/main" id="{8350859E-1138-865A-79AF-F75034252812}"/>
              </a:ext>
            </a:extLst>
          </p:cNvPr>
          <p:cNvSpPr/>
          <p:nvPr/>
        </p:nvSpPr>
        <p:spPr>
          <a:xfrm>
            <a:off x="289168" y="822543"/>
            <a:ext cx="156983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</a:t>
            </a:r>
            <a:r>
              <a:rPr lang="en-US" sz="4400" b="1">
                <a:solidFill>
                  <a:srgbClr val="FF006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Dựa theo gợi ý từ bài “Tiết kiệm nước”, viết một đoạn văn nêu suy nghĩ của em về việc tiết kiệm nước sạch.</a:t>
            </a: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8B6E9914-17E6-4C71-F1B0-C275E543638C}"/>
              </a:ext>
            </a:extLst>
          </p:cNvPr>
          <p:cNvGrpSpPr/>
          <p:nvPr/>
        </p:nvGrpSpPr>
        <p:grpSpPr>
          <a:xfrm>
            <a:off x="33006" y="1951892"/>
            <a:ext cx="9697148" cy="5780376"/>
            <a:chOff x="-307862" y="2398631"/>
            <a:chExt cx="9697148" cy="5780376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EC93401B-CC30-9A8E-C43B-3D7FBC247987}"/>
                </a:ext>
              </a:extLst>
            </p:cNvPr>
            <p:cNvSpPr/>
            <p:nvPr/>
          </p:nvSpPr>
          <p:spPr>
            <a:xfrm>
              <a:off x="558451" y="3418539"/>
              <a:ext cx="8830835" cy="4760468"/>
            </a:xfrm>
            <a:prstGeom prst="roundRect">
              <a:avLst/>
            </a:prstGeom>
            <a:solidFill>
              <a:srgbClr val="FEF3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457200">
                <a:buFontTx/>
                <a:buChar char="-"/>
              </a:pPr>
              <a:r>
                <a:rPr lang="en-US" sz="3600" b="1">
                  <a:solidFill>
                    <a:sysClr val="windowText" lastClr="0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Hằng ngày, em dùng nước làm gì?</a:t>
              </a:r>
            </a:p>
            <a:p>
              <a:pPr marL="457200" indent="-457200">
                <a:buFontTx/>
                <a:buChar char="-"/>
              </a:pPr>
              <a:r>
                <a:rPr lang="en-US" sz="3600" b="1">
                  <a:solidFill>
                    <a:sysClr val="windowText" lastClr="0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Trung bình, mỗi người cần bao nhiêu nước một ngày?</a:t>
              </a:r>
            </a:p>
            <a:p>
              <a:pPr marL="457200" indent="-457200">
                <a:buFontTx/>
                <a:buChar char="-"/>
              </a:pPr>
              <a:r>
                <a:rPr lang="en-US" sz="3600" b="1">
                  <a:solidFill>
                    <a:sysClr val="windowText" lastClr="0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Vì sao phải tiết kiệm nước?</a:t>
              </a:r>
            </a:p>
            <a:p>
              <a:pPr marL="457200" indent="-457200">
                <a:buFontTx/>
                <a:buChar char="-"/>
              </a:pPr>
              <a:r>
                <a:rPr lang="en-US" sz="3600" b="1">
                  <a:solidFill>
                    <a:sysClr val="windowText" lastClr="0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Em cần làm gì để tiết kiệm nước?</a:t>
              </a:r>
            </a:p>
            <a:p>
              <a:pPr marL="457200" indent="-457200">
                <a:buFontTx/>
                <a:buChar char="-"/>
              </a:pPr>
              <a:r>
                <a:rPr lang="en-US" sz="3600" b="1">
                  <a:solidFill>
                    <a:sysClr val="windowText" lastClr="0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Gắn ảnh hoặc tranh vẽ minh họa cho đoạn văn của em.</a:t>
              </a:r>
            </a:p>
          </p:txBody>
        </p:sp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99AEAF10-C660-C209-E8B4-D3AA4DA23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2876" b="52896" l="19911" r="71295">
                          <a14:foregroundMark x1="21696" y1="49807" x2="27902" y2="43436"/>
                          <a14:foregroundMark x1="27902" y1="43436" x2="27902" y2="43436"/>
                          <a14:foregroundMark x1="21473" y1="48649" x2="25759" y2="44595"/>
                          <a14:foregroundMark x1="24196" y1="44595" x2="24196" y2="44595"/>
                          <a14:foregroundMark x1="26161" y1="43147" x2="26161" y2="43147"/>
                          <a14:foregroundMark x1="24196" y1="48456" x2="24196" y2="48456"/>
                          <a14:foregroundMark x1="23750" y1="45270" x2="23750" y2="45270"/>
                          <a14:foregroundMark x1="21830" y1="47587" x2="21830" y2="47587"/>
                          <a14:foregroundMark x1="20357" y1="51062" x2="20357" y2="51062"/>
                          <a14:foregroundMark x1="22143" y1="52992" x2="22143" y2="52992"/>
                          <a14:foregroundMark x1="19955" y1="51737" x2="19955" y2="51737"/>
                          <a14:foregroundMark x1="28616" y1="42761" x2="28616" y2="42761"/>
                          <a14:foregroundMark x1="71295" y1="22876" x2="71295" y2="228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67" t="39576" r="70355" b="46525"/>
            <a:stretch/>
          </p:blipFill>
          <p:spPr>
            <a:xfrm>
              <a:off x="-307862" y="2398631"/>
              <a:ext cx="2936335" cy="1854526"/>
            </a:xfrm>
            <a:prstGeom prst="rect">
              <a:avLst/>
            </a:prstGeom>
          </p:spPr>
        </p:pic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36B0D2FF-E2D6-FDC7-52D7-3B49693012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801" y="4038600"/>
            <a:ext cx="4760468" cy="4760468"/>
          </a:xfrm>
          <a:prstGeom prst="rect">
            <a:avLst/>
          </a:prstGeom>
        </p:spPr>
      </p:pic>
      <p:sp>
        <p:nvSpPr>
          <p:cNvPr id="4" name="Rectangle 19">
            <a:extLst>
              <a:ext uri="{FF2B5EF4-FFF2-40B4-BE49-F238E27FC236}">
                <a16:creationId xmlns:a16="http://schemas.microsoft.com/office/drawing/2014/main" id="{6FAB3ACA-EB23-E845-F126-2F1A5C6A8528}"/>
              </a:ext>
            </a:extLst>
          </p:cNvPr>
          <p:cNvSpPr/>
          <p:nvPr/>
        </p:nvSpPr>
        <p:spPr>
          <a:xfrm>
            <a:off x="5852319" y="0"/>
            <a:ext cx="85910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 1 trong 2 đều sau:</a:t>
            </a:r>
            <a:endParaRPr lang="en-US" sz="4400" b="1">
              <a:solidFill>
                <a:schemeClr val="tx1">
                  <a:lumMod val="65000"/>
                  <a:lumOff val="3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0332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8841236-B673-7581-CBCD-7DA64621A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33" b="91778" l="9947" r="89876">
                        <a14:foregroundMark x1="41030" y1="67778" x2="45115" y2="73333"/>
                        <a14:foregroundMark x1="49378" y1="67778" x2="50799" y2="70667"/>
                        <a14:foregroundMark x1="55062" y1="65778" x2="53641" y2="76889"/>
                        <a14:foregroundMark x1="44405" y1="91778" x2="46181" y2="90667"/>
                        <a14:foregroundMark x1="46181" y1="9333" x2="46181" y2="9333"/>
                        <a14:backgroundMark x1="34636" y1="11556" x2="24689" y2="18667"/>
                        <a14:backgroundMark x1="24689" y1="18667" x2="21670" y2="23556"/>
                        <a14:backgroundMark x1="21670" y1="23556" x2="19005" y2="45333"/>
                        <a14:backgroundMark x1="19005" y1="45333" x2="21670" y2="58889"/>
                        <a14:backgroundMark x1="21670" y1="58889" x2="27531" y2="67778"/>
                        <a14:backgroundMark x1="27531" y1="67778" x2="32682" y2="69778"/>
                        <a14:backgroundMark x1="32682" y1="69778" x2="36590" y2="78889"/>
                        <a14:backgroundMark x1="36590" y1="78889" x2="31616" y2="82667"/>
                        <a14:backgroundMark x1="31616" y1="82667" x2="20426" y2="69556"/>
                        <a14:backgroundMark x1="20426" y1="69556" x2="16519" y2="35333"/>
                        <a14:backgroundMark x1="16519" y1="35333" x2="17229" y2="33556"/>
                        <a14:backgroundMark x1="65364" y1="10889" x2="75844" y2="38222"/>
                        <a14:backgroundMark x1="75844" y1="38222" x2="71581" y2="53111"/>
                        <a14:backgroundMark x1="71581" y1="53111" x2="63055" y2="67333"/>
                        <a14:backgroundMark x1="63055" y1="67333" x2="63055" y2="80222"/>
                        <a14:backgroundMark x1="63055" y1="80222" x2="70160" y2="84000"/>
                        <a14:backgroundMark x1="70160" y1="84000" x2="80462" y2="68889"/>
                        <a14:backgroundMark x1="80462" y1="68889" x2="85968" y2="51556"/>
                        <a14:backgroundMark x1="85968" y1="51556" x2="74600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4228817"/>
            <a:ext cx="6237285" cy="498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34CBD4F-F7B7-C04F-864F-9954C1627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944" y="3142364"/>
            <a:ext cx="6236749" cy="2859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A67A2D-C32B-C53E-0B1F-ECE2E6C56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22" b="91333" l="9947" r="89876">
                        <a14:foregroundMark x1="47780" y1="8444" x2="47780" y2="8444"/>
                        <a14:foregroundMark x1="39787" y1="76222" x2="47780" y2="67556"/>
                        <a14:foregroundMark x1="47780" y1="67556" x2="55595" y2="67111"/>
                        <a14:foregroundMark x1="55595" y1="67111" x2="50266" y2="74444"/>
                        <a14:foregroundMark x1="50266" y1="74444" x2="50089" y2="74889"/>
                        <a14:foregroundMark x1="54352" y1="65333" x2="61456" y2="68000"/>
                        <a14:foregroundMark x1="44938" y1="66667" x2="39432" y2="73556"/>
                        <a14:foregroundMark x1="47069" y1="91333" x2="47069" y2="91333"/>
                        <a14:backgroundMark x1="37123" y1="7111" x2="14742" y2="32222"/>
                        <a14:backgroundMark x1="14742" y1="32222" x2="13321" y2="36000"/>
                        <a14:backgroundMark x1="16341" y1="63333" x2="34281" y2="84889"/>
                        <a14:backgroundMark x1="68384" y1="86444" x2="82238" y2="60667"/>
                        <a14:backgroundMark x1="65719" y1="14889" x2="82238" y2="37778"/>
                        <a14:backgroundMark x1="67673" y1="62444" x2="82948" y2="51556"/>
                        <a14:backgroundMark x1="19893" y1="58444" x2="19893" y2="58444"/>
                        <a14:backgroundMark x1="26998" y1="58889" x2="26998" y2="5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853" y="4501661"/>
            <a:ext cx="6118720" cy="489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813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E05F031-3767-4D2F-8E9B-F680BDDEB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82" b="89800" l="9929" r="89894">
                        <a14:foregroundMark x1="49113" y1="7982" x2="49113" y2="7982"/>
                        <a14:foregroundMark x1="52660" y1="53215" x2="49468" y2="63193"/>
                        <a14:foregroundMark x1="73050" y1="23725" x2="82624" y2="31486"/>
                        <a14:foregroundMark x1="55142" y1="51663" x2="54787" y2="55432"/>
                        <a14:foregroundMark x1="71277" y1="25499" x2="87943" y2="22838"/>
                        <a14:foregroundMark x1="87943" y1="22838" x2="89894" y2="34590"/>
                        <a14:foregroundMark x1="89894" y1="34590" x2="87589" y2="36364"/>
                        <a14:foregroundMark x1="56028" y1="86031" x2="56028" y2="89357"/>
                        <a14:foregroundMark x1="24645" y1="67406" x2="23404" y2="66297"/>
                        <a14:foregroundMark x1="25887" y1="79379" x2="26418" y2="78936"/>
                        <a14:foregroundMark x1="17730" y1="74501" x2="16844" y2="74501"/>
                        <a14:backgroundMark x1="64362" y1="5765" x2="66135" y2="12860"/>
                        <a14:backgroundMark x1="83511" y1="60976" x2="80142" y2="76718"/>
                        <a14:backgroundMark x1="32979" y1="67406" x2="29965" y2="65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19" y="4876800"/>
            <a:ext cx="5638800" cy="450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ìm hiểu cách trộn màu CMYK và màu RGB chi tiết nhất">
            <a:extLst>
              <a:ext uri="{FF2B5EF4-FFF2-40B4-BE49-F238E27FC236}">
                <a16:creationId xmlns:a16="http://schemas.microsoft.com/office/drawing/2014/main" id="{8B1C934F-C7BC-0523-D535-C51659010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-3597974"/>
            <a:ext cx="571500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CE95623F-5387-B6FB-1A9C-B1AD12E6A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5519" y="2346297"/>
            <a:ext cx="7955970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63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3588" y="762000"/>
            <a:ext cx="16253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6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</a:t>
            </a:r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Giới thiệu và bình chọn các đoạn văn hay.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E09F3480-4EDA-FFFD-5682-0C8E77CD5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9" b="45035" l="68649" r="86673">
                        <a14:foregroundMark x1="81261" y1="10017" x2="79785" y2="14111"/>
                        <a14:foregroundMark x1="83810" y1="20383" x2="85018" y2="21864"/>
                        <a14:foregroundMark x1="69454" y1="25523" x2="69186" y2="27265"/>
                        <a14:foregroundMark x1="70572" y1="42683" x2="70528" y2="45035"/>
                        <a14:foregroundMark x1="85778" y1="34146" x2="86002" y2="38850"/>
                        <a14:foregroundMark x1="85868" y1="40331" x2="86538" y2="40157"/>
                        <a14:foregroundMark x1="84213" y1="21777" x2="81798" y2="27526"/>
                        <a14:foregroundMark x1="85018" y1="20645" x2="79562" y2="29355"/>
                        <a14:foregroundMark x1="78354" y1="33188" x2="84794" y2="37369"/>
                        <a14:foregroundMark x1="84794" y1="37369" x2="85733" y2="39286"/>
                        <a14:foregroundMark x1="82290" y1="33972" x2="81216" y2="37108"/>
                        <a14:foregroundMark x1="73211" y1="36150" x2="76923" y2="38502"/>
                        <a14:foregroundMark x1="84079" y1="37544" x2="82021" y2="39286"/>
                        <a14:foregroundMark x1="76923" y1="34321" x2="72630" y2="39286"/>
                        <a14:foregroundMark x1="71243" y1="43467" x2="74911" y2="39024"/>
                        <a14:foregroundMark x1="70394" y1="26655" x2="76252" y2="31359"/>
                        <a14:foregroundMark x1="68828" y1="25610" x2="69946" y2="26916"/>
                        <a14:foregroundMark x1="68694" y1="26655" x2="69007" y2="26916"/>
                        <a14:foregroundMark x1="72719" y1="40679" x2="77102" y2="36150"/>
                        <a14:foregroundMark x1="77102" y1="36150" x2="77102" y2="36150"/>
                        <a14:foregroundMark x1="86673" y1="40157" x2="86673" y2="40157"/>
                        <a14:foregroundMark x1="78846" y1="31185" x2="80233" y2="28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06" t="8850" r="12055" b="54193"/>
          <a:stretch/>
        </p:blipFill>
        <p:spPr>
          <a:xfrm>
            <a:off x="12634118" y="5319451"/>
            <a:ext cx="3642519" cy="3332758"/>
          </a:xfrm>
          <a:prstGeom prst="round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89B7A0F-804A-1113-D09E-50B705852A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5867400"/>
            <a:ext cx="3642519" cy="3642519"/>
          </a:xfrm>
          <a:prstGeom prst="rect">
            <a:avLst/>
          </a:prstGeom>
        </p:spPr>
      </p:pic>
      <p:sp>
        <p:nvSpPr>
          <p:cNvPr id="5" name="Rectangle 17">
            <a:extLst>
              <a:ext uri="{FF2B5EF4-FFF2-40B4-BE49-F238E27FC236}">
                <a16:creationId xmlns:a16="http://schemas.microsoft.com/office/drawing/2014/main" id="{A882B9EB-0AC0-481D-0A13-04D4D5963EC1}"/>
              </a:ext>
            </a:extLst>
          </p:cNvPr>
          <p:cNvSpPr/>
          <p:nvPr/>
        </p:nvSpPr>
        <p:spPr>
          <a:xfrm>
            <a:off x="1375719" y="1797359"/>
            <a:ext cx="1075101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3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3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sz="3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trao</a:t>
            </a:r>
            <a:r>
              <a:rPr lang="en-US" sz="3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đổi</a:t>
            </a:r>
            <a:r>
              <a:rPr lang="en-US" sz="3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nhóm</a:t>
            </a:r>
            <a:r>
              <a:rPr lang="en-US" sz="3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8F71091F-1E48-28A9-7427-8CFD9E236787}"/>
              </a:ext>
            </a:extLst>
          </p:cNvPr>
          <p:cNvSpPr/>
          <p:nvPr/>
        </p:nvSpPr>
        <p:spPr>
          <a:xfrm>
            <a:off x="1375719" y="2729174"/>
            <a:ext cx="14916000" cy="1222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1, 2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sản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phẩm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tốt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hay,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trình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bày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đẹp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lớp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23820692-A3DC-F959-02D7-80BA06C71863}"/>
              </a:ext>
            </a:extLst>
          </p:cNvPr>
          <p:cNvSpPr/>
          <p:nvPr/>
        </p:nvSpPr>
        <p:spPr>
          <a:xfrm>
            <a:off x="1375719" y="4206267"/>
            <a:ext cx="10610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Từng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tiếp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nối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nhau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văn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7A46FAB-BEB3-24F1-D3DF-DB30220C0AED}"/>
              </a:ext>
            </a:extLst>
          </p:cNvPr>
          <p:cNvSpPr/>
          <p:nvPr/>
        </p:nvSpPr>
        <p:spPr>
          <a:xfrm>
            <a:off x="1375719" y="5107306"/>
            <a:ext cx="1491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lớp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lắng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sản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phẩm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hay,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trí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đẹp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1" name="Sao: 5 Cánh 10">
            <a:extLst>
              <a:ext uri="{FF2B5EF4-FFF2-40B4-BE49-F238E27FC236}">
                <a16:creationId xmlns:a16="http://schemas.microsoft.com/office/drawing/2014/main" id="{890ACD00-7AB1-2C4E-4F52-B544A5C12684}"/>
              </a:ext>
            </a:extLst>
          </p:cNvPr>
          <p:cNvSpPr/>
          <p:nvPr/>
        </p:nvSpPr>
        <p:spPr>
          <a:xfrm>
            <a:off x="746919" y="1797359"/>
            <a:ext cx="646331" cy="646331"/>
          </a:xfrm>
          <a:prstGeom prst="star5">
            <a:avLst>
              <a:gd name="adj" fmla="val 26776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ao: 5 Cánh 11">
            <a:extLst>
              <a:ext uri="{FF2B5EF4-FFF2-40B4-BE49-F238E27FC236}">
                <a16:creationId xmlns:a16="http://schemas.microsoft.com/office/drawing/2014/main" id="{BF4983D1-EFAB-A4E4-3580-C143BD10E1CA}"/>
              </a:ext>
            </a:extLst>
          </p:cNvPr>
          <p:cNvSpPr/>
          <p:nvPr/>
        </p:nvSpPr>
        <p:spPr>
          <a:xfrm>
            <a:off x="763683" y="2671290"/>
            <a:ext cx="646331" cy="646331"/>
          </a:xfrm>
          <a:prstGeom prst="star5">
            <a:avLst>
              <a:gd name="adj" fmla="val 26776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ao: 5 Cánh 12">
            <a:extLst>
              <a:ext uri="{FF2B5EF4-FFF2-40B4-BE49-F238E27FC236}">
                <a16:creationId xmlns:a16="http://schemas.microsoft.com/office/drawing/2014/main" id="{0A8A0C1D-DE05-2489-A1FC-D3E691240C99}"/>
              </a:ext>
            </a:extLst>
          </p:cNvPr>
          <p:cNvSpPr/>
          <p:nvPr/>
        </p:nvSpPr>
        <p:spPr>
          <a:xfrm>
            <a:off x="780447" y="4150201"/>
            <a:ext cx="646331" cy="646331"/>
          </a:xfrm>
          <a:prstGeom prst="star5">
            <a:avLst>
              <a:gd name="adj" fmla="val 26776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ao: 5 Cánh 13">
            <a:extLst>
              <a:ext uri="{FF2B5EF4-FFF2-40B4-BE49-F238E27FC236}">
                <a16:creationId xmlns:a16="http://schemas.microsoft.com/office/drawing/2014/main" id="{44735EC7-C348-FCC4-0088-5224A67BF158}"/>
              </a:ext>
            </a:extLst>
          </p:cNvPr>
          <p:cNvSpPr/>
          <p:nvPr/>
        </p:nvSpPr>
        <p:spPr>
          <a:xfrm>
            <a:off x="797211" y="5105481"/>
            <a:ext cx="646331" cy="646331"/>
          </a:xfrm>
          <a:prstGeom prst="star5">
            <a:avLst>
              <a:gd name="adj" fmla="val 26776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654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10687</TotalTime>
  <Words>268</Words>
  <Application>Microsoft Office PowerPoint</Application>
  <PresentationFormat>Custom</PresentationFormat>
  <Paragraphs>23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Arial-Rounded</vt:lpstr>
      <vt:lpstr>AvantGarde</vt:lpstr>
      <vt:lpstr>Calibri</vt:lpstr>
      <vt:lpstr>HP001 4 hàng</vt:lpstr>
      <vt:lpstr>SVN-Anastasia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MY PC</dc:creator>
  <dc:description>9Slide.vn</dc:description>
  <cp:lastModifiedBy>84327983871</cp:lastModifiedBy>
  <cp:revision>1233</cp:revision>
  <dcterms:created xsi:type="dcterms:W3CDTF">2008-09-09T22:52:10Z</dcterms:created>
  <dcterms:modified xsi:type="dcterms:W3CDTF">2023-04-29T16:24:34Z</dcterms:modified>
  <cp:category>9Slide.vn</cp:category>
</cp:coreProperties>
</file>