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450" r:id="rId4"/>
    <p:sldId id="451" r:id="rId5"/>
    <p:sldId id="460" r:id="rId6"/>
    <p:sldId id="441" r:id="rId7"/>
    <p:sldId id="408" r:id="rId8"/>
    <p:sldId id="442" r:id="rId9"/>
    <p:sldId id="446" r:id="rId10"/>
    <p:sldId id="463" r:id="rId11"/>
    <p:sldId id="449" r:id="rId12"/>
    <p:sldId id="340" r:id="rId13"/>
    <p:sldId id="447" r:id="rId14"/>
  </p:sldIdLst>
  <p:sldSz cx="16276638" cy="9144000"/>
  <p:notesSz cx="6858000" cy="9144000"/>
  <p:custDataLst>
    <p:tags r:id="rId1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99"/>
    <a:srgbClr val="FF0066"/>
    <a:srgbClr val="FF7C80"/>
    <a:srgbClr val="EDF6F7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>
        <p:scale>
          <a:sx n="25" d="100"/>
          <a:sy n="25" d="100"/>
        </p:scale>
        <p:origin x="1939" y="94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12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39"/>
          <p:cNvGrpSpPr/>
          <p:nvPr/>
        </p:nvGrpSpPr>
        <p:grpSpPr>
          <a:xfrm>
            <a:off x="-69263" y="-54007"/>
            <a:ext cx="16415163" cy="3617833"/>
            <a:chOff x="-51881" y="-1175910"/>
            <a:chExt cx="12295762" cy="2713375"/>
          </a:xfrm>
        </p:grpSpPr>
        <p:sp>
          <p:nvSpPr>
            <p:cNvPr id="14" name="Google Shape;14;p39"/>
            <p:cNvSpPr/>
            <p:nvPr/>
          </p:nvSpPr>
          <p:spPr>
            <a:xfrm>
              <a:off x="-51881" y="-549104"/>
              <a:ext cx="12295762" cy="2086569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39"/>
            <p:cNvSpPr/>
            <p:nvPr/>
          </p:nvSpPr>
          <p:spPr>
            <a:xfrm>
              <a:off x="-51881" y="-862507"/>
              <a:ext cx="12295762" cy="2086569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39"/>
            <p:cNvSpPr/>
            <p:nvPr/>
          </p:nvSpPr>
          <p:spPr>
            <a:xfrm>
              <a:off x="-51881" y="-1175910"/>
              <a:ext cx="12295762" cy="2086569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Google Shape;17;p39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419350" y="0"/>
            <a:ext cx="1857288" cy="2349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9"/>
          <p:cNvPicPr preferRelativeResize="0"/>
          <p:nvPr/>
        </p:nvPicPr>
        <p:blipFill rotWithShape="1">
          <a:blip r:embed="rId3">
            <a:alphaModFix/>
          </a:blip>
          <a:srcRect l="39046" t="29565"/>
          <a:stretch/>
        </p:blipFill>
        <p:spPr>
          <a:xfrm>
            <a:off x="-69263" y="-54008"/>
            <a:ext cx="5387741" cy="623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20040" y="1"/>
            <a:ext cx="6193688" cy="1138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BFFE47-1551-CDCF-BE4C-D907A61A5B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11478" y="948795"/>
            <a:ext cx="11036516" cy="24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8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0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8130586"/>
            <a:ext cx="16276638" cy="101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0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4885597" cy="665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0" descr="Ảnh có chứa văn bản, bánh xe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367" y="548632"/>
            <a:ext cx="16113904" cy="8046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5508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1"/>
          <p:cNvSpPr/>
          <p:nvPr/>
        </p:nvSpPr>
        <p:spPr>
          <a:xfrm>
            <a:off x="0" y="7937501"/>
            <a:ext cx="16276638" cy="1206500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1"/>
          <p:cNvSpPr/>
          <p:nvPr/>
        </p:nvSpPr>
        <p:spPr>
          <a:xfrm>
            <a:off x="0" y="8255001"/>
            <a:ext cx="16276638" cy="889000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514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2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8130586"/>
            <a:ext cx="16276638" cy="101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2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4885597" cy="665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2886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3" descr="A picture containing 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246" y="0"/>
            <a:ext cx="14600146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3"/>
          <p:cNvSpPr/>
          <p:nvPr/>
        </p:nvSpPr>
        <p:spPr>
          <a:xfrm>
            <a:off x="0" y="7937501"/>
            <a:ext cx="16276638" cy="1206500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43"/>
          <p:cNvSpPr/>
          <p:nvPr/>
        </p:nvSpPr>
        <p:spPr>
          <a:xfrm>
            <a:off x="0" y="8255001"/>
            <a:ext cx="16276638" cy="889000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3884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44" descr="Ảnh có chứa văn bản&#10;&#10;Mô tả được tạo tự độ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1554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ố trí Tùy chỉnh">
  <p:cSld name="1_Bố trí Tùy chỉnh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45" descr="Ảnh có chứa văn bản&#10;&#10;Mô tả được tạo tự độ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932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62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01C116E0-6023-6A65-D637-E3969F21CB8A}"/>
              </a:ext>
            </a:extLst>
          </p:cNvPr>
          <p:cNvSpPr txBox="1"/>
          <p:nvPr userDrawn="1"/>
        </p:nvSpPr>
        <p:spPr>
          <a:xfrm>
            <a:off x="0" y="-1728417"/>
            <a:ext cx="16276638" cy="58541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4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Google Shape;10;p38" descr="A picture containing tex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276639" y="1"/>
            <a:ext cx="2477153" cy="2456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8" descr="Logo, company name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361077" y="16934"/>
            <a:ext cx="898606" cy="1136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47180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4.jpe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/>
          <p:cNvSpPr txBox="1"/>
          <p:nvPr/>
        </p:nvSpPr>
        <p:spPr>
          <a:xfrm>
            <a:off x="5119026" y="3749154"/>
            <a:ext cx="10586567" cy="102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Trao đổi: </a:t>
            </a:r>
            <a:r>
              <a:rPr lang="en-US" sz="5867" b="1" kern="0">
                <a:solidFill>
                  <a:srgbClr val="000000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Tiết kiệm nước</a:t>
            </a:r>
            <a:endParaRPr kumimoji="0" sz="5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Anastasia" panose="020B0606040200020203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7" name="Google Shape;47;p1" descr="A picture containing text,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4613" y="5198053"/>
            <a:ext cx="3321428" cy="370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 descr="A cartoon of a child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81015" y="5198052"/>
            <a:ext cx="3598523" cy="3284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1142" y="6044112"/>
            <a:ext cx="3033251" cy="285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9" y="-20046"/>
            <a:ext cx="1882189" cy="39091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17878-7096-3B7A-FBBE-C1BD2EF83EE4}"/>
              </a:ext>
            </a:extLst>
          </p:cNvPr>
          <p:cNvSpPr txBox="1"/>
          <p:nvPr/>
        </p:nvSpPr>
        <p:spPr>
          <a:xfrm>
            <a:off x="-159413" y="3750354"/>
            <a:ext cx="2221653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1733" b="1" kern="0">
                <a:ln w="762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30</a:t>
            </a:r>
            <a:endParaRPr kumimoji="0" lang="en-US" sz="11733" b="1" i="0" u="none" strike="noStrike" kern="0" cap="none" spc="0" normalizeH="0" baseline="0" noProof="0" dirty="0">
              <a:ln w="76200">
                <a:solidFill>
                  <a:srgbClr val="FFFFFF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E05F031-3767-4D2F-8E9B-F680BDDEB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82" b="89800" l="9929" r="89894">
                        <a14:foregroundMark x1="49113" y1="7982" x2="49113" y2="7982"/>
                        <a14:foregroundMark x1="52660" y1="53215" x2="49468" y2="63193"/>
                        <a14:foregroundMark x1="73050" y1="23725" x2="82624" y2="31486"/>
                        <a14:foregroundMark x1="55142" y1="51663" x2="54787" y2="55432"/>
                        <a14:foregroundMark x1="71277" y1="25499" x2="87943" y2="22838"/>
                        <a14:foregroundMark x1="87943" y1="22838" x2="89894" y2="34590"/>
                        <a14:foregroundMark x1="89894" y1="34590" x2="87589" y2="36364"/>
                        <a14:foregroundMark x1="56028" y1="86031" x2="56028" y2="89357"/>
                        <a14:foregroundMark x1="24645" y1="67406" x2="23404" y2="66297"/>
                        <a14:foregroundMark x1="25887" y1="79379" x2="26418" y2="78936"/>
                        <a14:foregroundMark x1="17730" y1="74501" x2="16844" y2="74501"/>
                        <a14:backgroundMark x1="64362" y1="5765" x2="66135" y2="12860"/>
                        <a14:backgroundMark x1="83511" y1="60976" x2="80142" y2="76718"/>
                        <a14:backgroundMark x1="32979" y1="67406" x2="29965" y2="65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919" y="4876800"/>
            <a:ext cx="5638800" cy="450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ìm hiểu cách trộn màu CMYK và màu RGB chi tiết nhất">
            <a:extLst>
              <a:ext uri="{FF2B5EF4-FFF2-40B4-BE49-F238E27FC236}">
                <a16:creationId xmlns:a16="http://schemas.microsoft.com/office/drawing/2014/main" id="{8B1C934F-C7BC-0523-D535-C51659010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-3597974"/>
            <a:ext cx="571500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CE95623F-5387-B6FB-1A9C-B1AD12E6A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5519" y="2346297"/>
            <a:ext cx="7955970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63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776119" y="10157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Trao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đổi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kiệm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3119" y="973739"/>
            <a:ext cx="1239334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Theo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sao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kiệm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23119" y="4285408"/>
            <a:ext cx="1239334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kiệm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thế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5519" y="1752410"/>
            <a:ext cx="157734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a)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ta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kiệm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cũng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bình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dùng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4 150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lít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bề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mặt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Trái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Đất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dùng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sinh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dùng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ăn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uống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tắm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giặt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sản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xuất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vô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tận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2" name="Rectangle 19">
            <a:extLst>
              <a:ext uri="{FF2B5EF4-FFF2-40B4-BE49-F238E27FC236}">
                <a16:creationId xmlns:a16="http://schemas.microsoft.com/office/drawing/2014/main" id="{0328A7AC-9B5A-CE1A-E8CA-6640A50F5F3E}"/>
              </a:ext>
            </a:extLst>
          </p:cNvPr>
          <p:cNvSpPr/>
          <p:nvPr/>
        </p:nvSpPr>
        <p:spPr>
          <a:xfrm>
            <a:off x="235519" y="5064079"/>
            <a:ext cx="1471133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dùng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xong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đều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khóa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ngay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vòi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3" name="Rectangle 21">
            <a:extLst>
              <a:ext uri="{FF2B5EF4-FFF2-40B4-BE49-F238E27FC236}">
                <a16:creationId xmlns:a16="http://schemas.microsoft.com/office/drawing/2014/main" id="{076F8C7E-B64B-E366-3A7B-F0AFFA2CAEE4}"/>
              </a:ext>
            </a:extLst>
          </p:cNvPr>
          <p:cNvSpPr/>
          <p:nvPr/>
        </p:nvSpPr>
        <p:spPr>
          <a:xfrm>
            <a:off x="235519" y="5842750"/>
            <a:ext cx="1471133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thường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đổ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rửa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rau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tưới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cây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ACBD3B5A-1099-F1EA-C79F-D1EC85EEEA48}"/>
              </a:ext>
            </a:extLst>
          </p:cNvPr>
          <p:cNvSpPr/>
          <p:nvPr/>
        </p:nvSpPr>
        <p:spPr>
          <a:xfrm>
            <a:off x="235519" y="7400092"/>
            <a:ext cx="15446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gìn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dùng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cẩn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thận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cũng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kiệm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761315D9-09EB-1F22-7E90-AAE258602696}"/>
              </a:ext>
            </a:extLst>
          </p:cNvPr>
          <p:cNvSpPr/>
          <p:nvPr/>
        </p:nvSpPr>
        <p:spPr>
          <a:xfrm>
            <a:off x="235519" y="6621421"/>
            <a:ext cx="15446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bỏ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phí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thức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ăn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cũng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kiệm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59682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9" grpId="0"/>
      <p:bldP spid="2" grpId="0"/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92;p33">
            <a:extLst>
              <a:ext uri="{FF2B5EF4-FFF2-40B4-BE49-F238E27FC236}">
                <a16:creationId xmlns:a16="http://schemas.microsoft.com/office/drawing/2014/main" id="{1E89D175-DAF2-DD73-96E6-B493263394A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66519" y="2743200"/>
            <a:ext cx="6248461" cy="221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210FB0-25D8-BD74-CE81-E7F0083AD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889" l="4618" r="89876">
                        <a14:foregroundMark x1="25755" y1="78889" x2="26288" y2="86667"/>
                        <a14:foregroundMark x1="36234" y1="79778" x2="36590" y2="83556"/>
                        <a14:foregroundMark x1="24156" y1="91333" x2="32327" y2="89778"/>
                        <a14:foregroundMark x1="13854" y1="48667" x2="13854" y2="52000"/>
                        <a14:foregroundMark x1="7993" y1="58889" x2="12433" y2="60889"/>
                        <a14:foregroundMark x1="4618" y1="56667" x2="4618" y2="56667"/>
                        <a14:foregroundMark x1="72469" y1="63778" x2="71403" y2="69111"/>
                        <a14:foregroundMark x1="64298" y1="78444" x2="65009" y2="84222"/>
                        <a14:foregroundMark x1="72469" y1="80000" x2="76377" y2="84222"/>
                        <a14:foregroundMark x1="60746" y1="77556" x2="66963" y2="83111"/>
                        <a14:foregroundMark x1="27886" y1="38000" x2="27886" y2="38000"/>
                        <a14:foregroundMark x1="29840" y1="37556" x2="28597" y2="37556"/>
                        <a14:foregroundMark x1="26465" y1="38889" x2="27531" y2="38889"/>
                        <a14:foregroundMark x1="28597" y1="38444" x2="25577" y2="39778"/>
                        <a14:foregroundMark x1="28064" y1="38222" x2="30906" y2="37778"/>
                        <a14:foregroundMark x1="32682" y1="38000" x2="30551" y2="37333"/>
                        <a14:foregroundMark x1="15986" y1="47556" x2="23268" y2="40444"/>
                        <a14:foregroundMark x1="23268" y1="40444" x2="33570" y2="38000"/>
                        <a14:foregroundMark x1="33570" y1="38000" x2="33570" y2="38000"/>
                        <a14:backgroundMark x1="21492" y1="30222" x2="59858" y2="23778"/>
                        <a14:backgroundMark x1="67140" y1="13778" x2="57904" y2="18889"/>
                        <a14:backgroundMark x1="57904" y1="18889" x2="59325" y2="29778"/>
                        <a14:backgroundMark x1="59325" y1="29778" x2="81528" y2="24667"/>
                        <a14:backgroundMark x1="33037" y1="13333" x2="46181" y2="40444"/>
                        <a14:backgroundMark x1="46181" y1="40444" x2="50622" y2="42000"/>
                        <a14:backgroundMark x1="34113" y1="36805" x2="37655" y2="36000"/>
                        <a14:backgroundMark x1="23724" y1="39169" x2="23862" y2="39138"/>
                        <a14:backgroundMark x1="18117" y1="40444" x2="21088" y2="39769"/>
                        <a14:backgroundMark x1="37655" y1="36000" x2="44227" y2="41111"/>
                        <a14:backgroundMark x1="74956" y1="29111" x2="84192" y2="37333"/>
                        <a14:backgroundMark x1="48313" y1="47778" x2="48845" y2="81111"/>
                        <a14:backgroundMark x1="50444" y1="73778" x2="60746" y2="88889"/>
                        <a14:backgroundMark x1="60746" y1="88889" x2="60036" y2="90222"/>
                        <a14:backgroundMark x1="47247" y1="75556" x2="47780" y2="90222"/>
                        <a14:backgroundMark x1="47780" y1="90222" x2="47957" y2="90444"/>
                        <a14:backgroundMark x1="19538" y1="39778" x2="31616" y2="16667"/>
                        <a14:backgroundMark x1="31616" y1="16667" x2="32860" y2="15556"/>
                        <a14:backgroundMark x1="45826" y1="23778" x2="52398" y2="32667"/>
                        <a14:backgroundMark x1="87211" y1="62667" x2="87211" y2="62667"/>
                        <a14:backgroundMark x1="81172" y1="74222" x2="80284" y2="79333"/>
                        <a14:backgroundMark x1="16696" y1="76889" x2="18295" y2="79778"/>
                        <a14:backgroundMark x1="23091" y1="79333" x2="20426" y2="81556"/>
                        <a14:backgroundMark x1="55062" y1="70889" x2="55062" y2="70889"/>
                        <a14:backgroundMark x1="42984" y1="74222" x2="42984" y2="74222"/>
                        <a14:backgroundMark x1="43339" y1="72667" x2="43339" y2="72667"/>
                        <a14:backgroundMark x1="42274" y1="75778" x2="42274" y2="75778"/>
                        <a14:backgroundMark x1="54352" y1="68222" x2="54529" y2="7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5" t="30110" r="9080"/>
          <a:stretch/>
        </p:blipFill>
        <p:spPr bwMode="auto">
          <a:xfrm>
            <a:off x="4366389" y="4800600"/>
            <a:ext cx="7543861" cy="477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ckground đẹp-Kho ảnh Background đẹp cho dân thiết kế 2019.">
            <a:extLst>
              <a:ext uri="{FF2B5EF4-FFF2-40B4-BE49-F238E27FC236}">
                <a16:creationId xmlns:a16="http://schemas.microsoft.com/office/drawing/2014/main" id="{28986351-C610-D1F9-EC94-319DA4B72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5FDB0C-5AE6-BFF2-8B30-B06A6946B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487" r="95204">
                        <a14:foregroundMark x1="6750" y1="43333" x2="8171" y2="56444"/>
                        <a14:foregroundMark x1="8171" y1="56444" x2="8348" y2="56667"/>
                        <a14:foregroundMark x1="15275" y1="72222" x2="22202" y2="75333"/>
                        <a14:foregroundMark x1="30551" y1="70222" x2="26465" y2="76889"/>
                        <a14:foregroundMark x1="2487" y1="50222" x2="8171" y2="54000"/>
                        <a14:foregroundMark x1="64298" y1="76667" x2="67851" y2="77333"/>
                        <a14:foregroundMark x1="92362" y1="58889" x2="95204" y2="58889"/>
                        <a14:backgroundMark x1="32860" y1="15333" x2="66785" y2="34222"/>
                        <a14:backgroundMark x1="66785" y1="34222" x2="67496" y2="34222"/>
                        <a14:backgroundMark x1="72114" y1="14222" x2="49378" y2="37333"/>
                        <a14:backgroundMark x1="42806" y1="68667" x2="52043" y2="82222"/>
                        <a14:backgroundMark x1="49378" y1="75556" x2="37655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619" y="3048000"/>
            <a:ext cx="8153400" cy="651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Tìm hiểu cách trộn màu CMYK và màu RGB chi tiết nhất">
            <a:extLst>
              <a:ext uri="{FF2B5EF4-FFF2-40B4-BE49-F238E27FC236}">
                <a16:creationId xmlns:a16="http://schemas.microsoft.com/office/drawing/2014/main" id="{FC2B4448-D00A-D458-304F-CEB360522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-3597974"/>
            <a:ext cx="571500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6027015-F10B-898B-3E81-0388EBE6B9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919" y="1678876"/>
            <a:ext cx="15544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3272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36698F24-4A6F-F8D0-675E-8FCA73AD4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332" y="4420091"/>
            <a:ext cx="3532992" cy="4680364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D0D8FB-DB6A-BBAD-DF28-5E59CC0E6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401" y="2591056"/>
            <a:ext cx="7316053" cy="198094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0.4 KĐ">
            <a:hlinkClick r:id="" action="ppaction://media"/>
            <a:extLst>
              <a:ext uri="{FF2B5EF4-FFF2-40B4-BE49-F238E27FC236}">
                <a16:creationId xmlns:a16="http://schemas.microsoft.com/office/drawing/2014/main" id="{501C57D9-AC16-A9FF-57B8-F2BD7F8BBD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609"/>
            <a:ext cx="16276638" cy="915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57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9AFC34-EBA5-4353-A320-742F86A3DAC2}"/>
              </a:ext>
            </a:extLst>
          </p:cNvPr>
          <p:cNvSpPr txBox="1"/>
          <p:nvPr/>
        </p:nvSpPr>
        <p:spPr>
          <a:xfrm>
            <a:off x="3468510" y="179695"/>
            <a:ext cx="8787983" cy="1042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4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... ngày ... tháng ... năm  20 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4142B9-C6FC-41C8-9A61-CEB97AD63F6C}"/>
              </a:ext>
            </a:extLst>
          </p:cNvPr>
          <p:cNvSpPr txBox="1"/>
          <p:nvPr/>
        </p:nvSpPr>
        <p:spPr>
          <a:xfrm>
            <a:off x="7128972" y="1066800"/>
            <a:ext cx="2673489" cy="1042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4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 Việt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024A91-7456-49E4-B2E2-3F04A1129D76}"/>
              </a:ext>
            </a:extLst>
          </p:cNvPr>
          <p:cNvSpPr txBox="1"/>
          <p:nvPr/>
        </p:nvSpPr>
        <p:spPr>
          <a:xfrm>
            <a:off x="5303035" y="1981201"/>
            <a:ext cx="5947462" cy="1042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47000"/>
              </a:lnSpc>
              <a:defRPr/>
            </a:pPr>
            <a:r>
              <a:rPr lang="vi-VN" sz="4200" b="1">
                <a:solidFill>
                  <a:srgbClr val="C00000"/>
                </a:solidFill>
                <a:latin typeface="HP001 4 hàng" panose="020B0603050302020204" pitchFamily="34" charset="0"/>
              </a:rPr>
              <a:t>Tǟao đĔ: T</a:t>
            </a:r>
            <a:r>
              <a:rPr lang="el-GR" sz="4200" b="1">
                <a:solidFill>
                  <a:srgbClr val="C00000"/>
                </a:solidFill>
                <a:latin typeface="HP001 4 hàng" panose="020B0603050302020204" pitchFamily="34" charset="0"/>
              </a:rPr>
              <a:t>Η</a:t>
            </a:r>
            <a:r>
              <a:rPr lang="vi-VN" sz="4200" b="1">
                <a:solidFill>
                  <a:srgbClr val="C00000"/>
                </a:solidFill>
                <a:latin typeface="HP001 4 hàng" panose="020B0603050302020204" pitchFamily="34" charset="0"/>
              </a:rPr>
              <a:t>Ğt k</a:t>
            </a:r>
            <a:r>
              <a:rPr lang="el-GR" sz="4200" b="1">
                <a:solidFill>
                  <a:srgbClr val="C00000"/>
                </a:solidFill>
                <a:latin typeface="HP001 4 hàng" panose="020B0603050302020204" pitchFamily="34" charset="0"/>
              </a:rPr>
              <a:t>Η</a:t>
            </a:r>
            <a:r>
              <a:rPr lang="vi-VN" sz="4200" b="1">
                <a:solidFill>
                  <a:srgbClr val="C00000"/>
                </a:solidFill>
                <a:latin typeface="HP001 4 hàng" panose="020B0603050302020204" pitchFamily="34" charset="0"/>
              </a:rPr>
              <a:t>İm wư</a:t>
            </a:r>
            <a:r>
              <a:rPr lang="el-GR" sz="4200" b="1">
                <a:solidFill>
                  <a:srgbClr val="C00000"/>
                </a:solidFill>
                <a:latin typeface="HP001 4 hàng" panose="020B0603050302020204" pitchFamily="34" charset="0"/>
              </a:rPr>
              <a:t>ϐ</a:t>
            </a:r>
            <a:endParaRPr kumimoji="0" lang="en-US" sz="4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332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44AC172-2FD0-CF61-195E-DB3AF063F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3111" l="9059" r="91119">
                        <a14:foregroundMark x1="27531" y1="74222" x2="27531" y2="74222"/>
                        <a14:foregroundMark x1="33037" y1="74222" x2="33748" y2="76222"/>
                        <a14:foregroundMark x1="23979" y1="72667" x2="27353" y2="74222"/>
                        <a14:foregroundMark x1="29485" y1="72222" x2="26288" y2="75333"/>
                        <a14:foregroundMark x1="23268" y1="73778" x2="24156" y2="76222"/>
                        <a14:foregroundMark x1="16238" y1="73556" x2="20604" y2="74222"/>
                        <a14:foregroundMark x1="13321" y1="73111" x2="16238" y2="73556"/>
                        <a14:foregroundMark x1="9236" y1="46889" x2="9591" y2="48222"/>
                        <a14:foregroundMark x1="29307" y1="74000" x2="30018" y2="75333"/>
                        <a14:foregroundMark x1="68028" y1="66667" x2="68028" y2="68444"/>
                        <a14:foregroundMark x1="57371" y1="75778" x2="62522" y2="74444"/>
                        <a14:foregroundMark x1="64831" y1="74667" x2="70337" y2="74667"/>
                        <a14:foregroundMark x1="73426" y1="77233" x2="73890" y2="79556"/>
                        <a14:foregroundMark x1="73002" y1="75111" x2="73412" y2="77163"/>
                        <a14:foregroundMark x1="65542" y1="92667" x2="64476" y2="89333"/>
                        <a14:foregroundMark x1="68739" y1="93333" x2="68739" y2="93333"/>
                        <a14:foregroundMark x1="30906" y1="92889" x2="30906" y2="92889"/>
                        <a14:foregroundMark x1="90409" y1="55333" x2="91119" y2="57333"/>
                        <a14:backgroundMark x1="40853" y1="20889" x2="51155" y2="24444"/>
                        <a14:backgroundMark x1="54707" y1="19556" x2="51510" y2="35333"/>
                        <a14:backgroundMark x1="44050" y1="65333" x2="49911" y2="85778"/>
                        <a14:backgroundMark x1="49911" y1="85778" x2="50089" y2="85778"/>
                        <a14:backgroundMark x1="72647" y1="23556" x2="61634" y2="26444"/>
                        <a14:backgroundMark x1="61634" y1="26444" x2="43694" y2="21556"/>
                        <a14:backgroundMark x1="43694" y1="21556" x2="41563" y2="18222"/>
                        <a14:backgroundMark x1="71581" y1="19778" x2="40142" y2="13778"/>
                        <a14:backgroundMark x1="40142" y1="13778" x2="34636" y2="14667"/>
                        <a14:backgroundMark x1="32327" y1="20889" x2="41385" y2="24667"/>
                        <a14:backgroundMark x1="41385" y1="24667" x2="60924" y2="26000"/>
                        <a14:backgroundMark x1="60924" y1="26000" x2="65897" y2="24000"/>
                        <a14:backgroundMark x1="49023" y1="40222" x2="71936" y2="26000"/>
                        <a14:backgroundMark x1="51687" y1="66222" x2="54352" y2="84000"/>
                        <a14:backgroundMark x1="56306" y1="84889" x2="57904" y2="85333"/>
                        <a14:backgroundMark x1="57904" y1="72222" x2="58259" y2="72444"/>
                        <a14:backgroundMark x1="76021" y1="72000" x2="76021" y2="72000"/>
                        <a14:backgroundMark x1="75133" y1="72889" x2="76909" y2="71778"/>
                        <a14:backgroundMark x1="77798" y1="70444" x2="77798" y2="70444"/>
                        <a14:backgroundMark x1="78153" y1="69333" x2="78153" y2="69333"/>
                        <a14:backgroundMark x1="78686" y1="68667" x2="78686" y2="68667"/>
                        <a14:backgroundMark x1="42451" y1="62444" x2="43694" y2="69111"/>
                        <a14:backgroundMark x1="43872" y1="54000" x2="43872" y2="54000"/>
                        <a14:backgroundMark x1="43517" y1="54889" x2="43517" y2="54889"/>
                        <a14:backgroundMark x1="51510" y1="59556" x2="51510" y2="59556"/>
                        <a14:backgroundMark x1="42274" y1="68667" x2="42096" y2="80000"/>
                        <a14:backgroundMark x1="17052" y1="72222" x2="17052" y2="72222"/>
                        <a14:backgroundMark x1="17407" y1="73556" x2="17407" y2="7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255" y="3657599"/>
            <a:ext cx="7200000" cy="575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2CF940B-D7CF-D14B-1E63-F10EFBE6F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719" y="3048000"/>
            <a:ext cx="7626757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49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79600" y="793790"/>
            <a:ext cx="133174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KIỆM NƯỚC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7319" y="1603712"/>
            <a:ext cx="16001999" cy="6536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4000"/>
              </a:lnSpc>
            </a:pPr>
            <a:r>
              <a:rPr lang="en-US" sz="3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Người 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trên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mặn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người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tắm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4000"/>
              </a:lnSpc>
            </a:pP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ct val="124000"/>
              </a:lnSpc>
            </a:pP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Kg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chua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55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1 kg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ngũ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cốc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1 300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4000"/>
              </a:lnSpc>
            </a:pP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kg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lợn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4 800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1 kg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15 000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4000"/>
              </a:lnSpc>
            </a:pP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4 150 </a:t>
            </a:r>
            <a:r>
              <a:rPr lang="en-US" sz="38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3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nước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(150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4 000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gián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kiệm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25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3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nước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nghiêm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F380A877-3ECB-25FC-E64E-49AB8F819682}"/>
              </a:ext>
            </a:extLst>
          </p:cNvPr>
          <p:cNvSpPr/>
          <p:nvPr/>
        </p:nvSpPr>
        <p:spPr>
          <a:xfrm>
            <a:off x="5776119" y="76200"/>
            <a:ext cx="11430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</a:t>
            </a:r>
            <a:r>
              <a:rPr lang="en-US" sz="3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Nghe</a:t>
            </a:r>
            <a:r>
              <a:rPr lang="en-US" sz="3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3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lang="en-US" sz="3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thông</a:t>
            </a:r>
            <a:r>
              <a:rPr lang="en-US" sz="3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tin.</a:t>
            </a:r>
          </a:p>
        </p:txBody>
      </p:sp>
      <p:pic>
        <p:nvPicPr>
          <p:cNvPr id="3" name="30.4.1">
            <a:hlinkClick r:id="" action="ppaction://media"/>
            <a:extLst>
              <a:ext uri="{FF2B5EF4-FFF2-40B4-BE49-F238E27FC236}">
                <a16:creationId xmlns:a16="http://schemas.microsoft.com/office/drawing/2014/main" id="{A374CFE1-B430-EC78-5A85-501691BE8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0400" y="-1133475"/>
            <a:ext cx="487363" cy="487363"/>
          </a:xfrm>
          <a:prstGeom prst="rect">
            <a:avLst/>
          </a:prstGeom>
        </p:spPr>
      </p:pic>
      <p:pic>
        <p:nvPicPr>
          <p:cNvPr id="4" name="30.4.2">
            <a:hlinkClick r:id="" action="ppaction://media"/>
            <a:extLst>
              <a:ext uri="{FF2B5EF4-FFF2-40B4-BE49-F238E27FC236}">
                <a16:creationId xmlns:a16="http://schemas.microsoft.com/office/drawing/2014/main" id="{DDBAB76A-4E12-3A6B-F946-D529D3D913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61975" y="-1035050"/>
            <a:ext cx="487363" cy="487363"/>
          </a:xfrm>
          <a:prstGeom prst="rect">
            <a:avLst/>
          </a:prstGeom>
        </p:spPr>
      </p:pic>
      <p:pic>
        <p:nvPicPr>
          <p:cNvPr id="5" name="30.4.3">
            <a:hlinkClick r:id="" action="ppaction://media"/>
            <a:extLst>
              <a:ext uri="{FF2B5EF4-FFF2-40B4-BE49-F238E27FC236}">
                <a16:creationId xmlns:a16="http://schemas.microsoft.com/office/drawing/2014/main" id="{B28B38F5-5235-329C-C20C-DB65E0F545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63550" y="-936625"/>
            <a:ext cx="487363" cy="487363"/>
          </a:xfrm>
          <a:prstGeom prst="rect">
            <a:avLst/>
          </a:prstGeom>
        </p:spPr>
      </p:pic>
      <p:pic>
        <p:nvPicPr>
          <p:cNvPr id="6" name="30.4.4">
            <a:hlinkClick r:id="" action="ppaction://media"/>
            <a:extLst>
              <a:ext uri="{FF2B5EF4-FFF2-40B4-BE49-F238E27FC236}">
                <a16:creationId xmlns:a16="http://schemas.microsoft.com/office/drawing/2014/main" id="{D2E9D3DA-E817-F100-005D-B8DF8FCB7D7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65125" y="-838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039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72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72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86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1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776119" y="76200"/>
            <a:ext cx="11430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</a:t>
            </a:r>
            <a:r>
              <a:rPr lang="en-US" sz="3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Nghe</a:t>
            </a:r>
            <a:r>
              <a:rPr lang="en-US" sz="3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3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lang="en-US" sz="3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thông</a:t>
            </a:r>
            <a:r>
              <a:rPr lang="en-US" sz="3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tin.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9719" y="801488"/>
            <a:ext cx="611897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</a:t>
            </a:r>
            <a:r>
              <a:rPr lang="en-US" sz="3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Ghép</a:t>
            </a:r>
            <a:r>
              <a:rPr lang="en-US" sz="3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en-US" sz="3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E89A6BE-1A8D-1D9E-2E17-D0289AB323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2" t="29701" r="4119" b="21045"/>
          <a:stretch/>
        </p:blipFill>
        <p:spPr>
          <a:xfrm>
            <a:off x="478550" y="1600200"/>
            <a:ext cx="15319539" cy="6303552"/>
          </a:xfrm>
          <a:prstGeom prst="rect">
            <a:avLst/>
          </a:prstGeom>
        </p:spPr>
      </p:pic>
      <p:cxnSp>
        <p:nvCxnSpPr>
          <p:cNvPr id="6" name="Đường kết nối Mũi tên Thẳng 5">
            <a:extLst>
              <a:ext uri="{FF2B5EF4-FFF2-40B4-BE49-F238E27FC236}">
                <a16:creationId xmlns:a16="http://schemas.microsoft.com/office/drawing/2014/main" id="{4BA025C2-DDA4-BC37-0882-B8EA8AB1CEED}"/>
              </a:ext>
            </a:extLst>
          </p:cNvPr>
          <p:cNvCxnSpPr/>
          <p:nvPr/>
        </p:nvCxnSpPr>
        <p:spPr>
          <a:xfrm flipV="1">
            <a:off x="9281319" y="2971800"/>
            <a:ext cx="19050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Đường kết nối Mũi tên Thẳng 6">
            <a:extLst>
              <a:ext uri="{FF2B5EF4-FFF2-40B4-BE49-F238E27FC236}">
                <a16:creationId xmlns:a16="http://schemas.microsoft.com/office/drawing/2014/main" id="{F53CFC32-C1B3-7CFF-5BFF-9F39D0B1C43B}"/>
              </a:ext>
            </a:extLst>
          </p:cNvPr>
          <p:cNvCxnSpPr>
            <a:cxnSpLocks/>
          </p:cNvCxnSpPr>
          <p:nvPr/>
        </p:nvCxnSpPr>
        <p:spPr>
          <a:xfrm flipH="1" flipV="1">
            <a:off x="4633119" y="3429000"/>
            <a:ext cx="1585119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kết nối Mũi tên Thẳng 12">
            <a:extLst>
              <a:ext uri="{FF2B5EF4-FFF2-40B4-BE49-F238E27FC236}">
                <a16:creationId xmlns:a16="http://schemas.microsoft.com/office/drawing/2014/main" id="{451FF481-5073-6230-0676-DFC56649B317}"/>
              </a:ext>
            </a:extLst>
          </p:cNvPr>
          <p:cNvCxnSpPr>
            <a:cxnSpLocks/>
          </p:cNvCxnSpPr>
          <p:nvPr/>
        </p:nvCxnSpPr>
        <p:spPr>
          <a:xfrm flipH="1">
            <a:off x="3794919" y="6096000"/>
            <a:ext cx="242331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kết nối Mũi tên Thẳng 18">
            <a:extLst>
              <a:ext uri="{FF2B5EF4-FFF2-40B4-BE49-F238E27FC236}">
                <a16:creationId xmlns:a16="http://schemas.microsoft.com/office/drawing/2014/main" id="{BC9D0760-EC66-33E1-F4B5-E619F64DAE71}"/>
              </a:ext>
            </a:extLst>
          </p:cNvPr>
          <p:cNvCxnSpPr>
            <a:cxnSpLocks/>
          </p:cNvCxnSpPr>
          <p:nvPr/>
        </p:nvCxnSpPr>
        <p:spPr>
          <a:xfrm flipV="1">
            <a:off x="9738519" y="6248400"/>
            <a:ext cx="2514600" cy="533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92324" y="1371600"/>
            <a:ext cx="138684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Nước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bề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mặt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Trái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Đất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ăn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uống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tắm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giặt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sản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xuất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vô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tận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sao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392324" y="3356282"/>
            <a:ext cx="138684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bề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mặt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Trái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Đất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ăn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uống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tắm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giặt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sản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xuất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vô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tận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phần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lớn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bề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mặt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Trái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Đất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mặn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dùng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ăn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uống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tắm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giặt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sản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xuất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7918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83791" y="936248"/>
            <a:ext cx="14554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bình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bao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nhiêu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lít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83791" y="2266315"/>
            <a:ext cx="14554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bình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dung 4 150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lít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(150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lít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trực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tiếp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4 000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lít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gián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tiếp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83791" y="4181158"/>
            <a:ext cx="14554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bao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nhiêu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năm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nữa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nhân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loại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thiếu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nghiêm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trọng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83791" y="6096000"/>
            <a:ext cx="14554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Nếu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kiệm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thì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25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năm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nữa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nhân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loại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thiếu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nghiêm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trọng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00565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9921</TotalTime>
  <Words>519</Words>
  <Application>Microsoft Office PowerPoint</Application>
  <PresentationFormat>Tùy chỉnh</PresentationFormat>
  <Paragraphs>29</Paragraphs>
  <Slides>13</Slides>
  <Notes>3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20" baseType="lpstr">
      <vt:lpstr>Arial</vt:lpstr>
      <vt:lpstr>Arial-Rounded</vt:lpstr>
      <vt:lpstr>AvantGarde</vt:lpstr>
      <vt:lpstr>Calibri</vt:lpstr>
      <vt:lpstr>HP001 4 hàng</vt:lpstr>
      <vt:lpstr>SVN-Anastasia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MY PC</dc:creator>
  <dc:description>9Slide.vn</dc:description>
  <cp:lastModifiedBy>Nga Nguyễn</cp:lastModifiedBy>
  <cp:revision>1108</cp:revision>
  <dcterms:created xsi:type="dcterms:W3CDTF">2008-09-09T22:52:10Z</dcterms:created>
  <dcterms:modified xsi:type="dcterms:W3CDTF">2023-04-02T08:48:52Z</dcterms:modified>
  <cp:category>9Slide.vn</cp:category>
</cp:coreProperties>
</file>