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93" r:id="rId2"/>
    <p:sldId id="277" r:id="rId3"/>
    <p:sldId id="310" r:id="rId4"/>
    <p:sldId id="313" r:id="rId5"/>
    <p:sldId id="311" r:id="rId6"/>
    <p:sldId id="306" r:id="rId7"/>
    <p:sldId id="327" r:id="rId8"/>
    <p:sldId id="328" r:id="rId9"/>
    <p:sldId id="329" r:id="rId10"/>
    <p:sldId id="330" r:id="rId11"/>
    <p:sldId id="297" r:id="rId12"/>
  </p:sldIdLst>
  <p:sldSz cx="12192000" cy="6858000"/>
  <p:notesSz cx="6858000" cy="9144000"/>
  <p:embeddedFontLst>
    <p:embeddedFont>
      <p:font typeface="AvantGarde" panose="00000400000000000000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P001 4 hàng" panose="020B0603050302020204" pitchFamily="34" charset="0"/>
      <p:regular r:id="rId19"/>
      <p:bold r:id="rId20"/>
    </p:embeddedFont>
  </p:embeddedFontLst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43737"/>
    <a:srgbClr val="003300"/>
    <a:srgbClr val="F89092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2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8E7AF-E2A5-4221-A70A-F4CFF2027AE9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63F57-EDEC-4CCE-AFAB-C92E611E2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4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4312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496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47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2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7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8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43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2005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1C02CE-A364-532C-59FB-471E2AFE1D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E9E6348-5B71-2C85-BA0B-8F8ED74203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459" y="52390"/>
            <a:ext cx="1785578" cy="17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85" r:id="rId7"/>
    <p:sldLayoutId id="2147483652" r:id="rId8"/>
    <p:sldLayoutId id="2147483655" r:id="rId9"/>
    <p:sldLayoutId id="2147483686" r:id="rId10"/>
    <p:sldLayoutId id="214748369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4.gif"/><Relationship Id="rId15" Type="http://schemas.openxmlformats.org/officeDocument/2006/relationships/image" Target="../media/image25.gif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23307" y="1658361"/>
            <a:ext cx="9575057" cy="2256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X, 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05" y="62933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iểu đồ, sơ đồ&#10;&#10;Mô tả được tạo tự động">
            <a:extLst>
              <a:ext uri="{FF2B5EF4-FFF2-40B4-BE49-F238E27FC236}">
                <a16:creationId xmlns:a16="http://schemas.microsoft.com/office/drawing/2014/main" id="{119FFF57-94AB-1328-29DA-132E4B1E7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" y="806043"/>
            <a:ext cx="3703671" cy="5188022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CC0B0E3B-BFBE-B3B7-262D-FC6D8298E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176" y="923328"/>
            <a:ext cx="6699676" cy="126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li, rộng mấy li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574BA6DE-F206-2769-4271-3026D208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909" y="6167742"/>
            <a:ext cx="3783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+mj-lt"/>
                <a:cs typeface="Arial-Rounded" panose="020B0500000000000000" pitchFamily="34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+mj-lt"/>
                <a:cs typeface="Arial-Rounded" panose="020B0500000000000000" pitchFamily="34" charset="0"/>
              </a:rPr>
              <a:t> 2,5 li</a:t>
            </a:r>
          </a:p>
        </p:txBody>
      </p:sp>
      <p:sp>
        <p:nvSpPr>
          <p:cNvPr id="6" name="Double Brace 34">
            <a:extLst>
              <a:ext uri="{FF2B5EF4-FFF2-40B4-BE49-F238E27FC236}">
                <a16:creationId xmlns:a16="http://schemas.microsoft.com/office/drawing/2014/main" id="{3D767B01-78DC-0CCA-051F-6B2BAF985130}"/>
              </a:ext>
            </a:extLst>
          </p:cNvPr>
          <p:cNvSpPr/>
          <p:nvPr/>
        </p:nvSpPr>
        <p:spPr>
          <a:xfrm>
            <a:off x="2294787" y="1139563"/>
            <a:ext cx="1699447" cy="476775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AAE4F07A-06CE-94AF-895A-3F927E2F2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891" y="2886652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Arial-Rounded" panose="020B0500000000000000" pitchFamily="34" charset="0"/>
              </a:rPr>
              <a:t>Cao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Arial-Rounded" panose="020B0500000000000000" pitchFamily="34" charset="0"/>
              </a:rPr>
              <a:t>4 li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CF422D-AAC3-9BB1-213D-F01CE50EF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6" y="6028449"/>
            <a:ext cx="3007651" cy="438950"/>
          </a:xfrm>
          <a:prstGeom prst="rect">
            <a:avLst/>
          </a:prstGeom>
        </p:spPr>
      </p:pic>
      <p:sp>
        <p:nvSpPr>
          <p:cNvPr id="26" name="TextBox 4">
            <a:extLst>
              <a:ext uri="{FF2B5EF4-FFF2-40B4-BE49-F238E27FC236}">
                <a16:creationId xmlns:a16="http://schemas.microsoft.com/office/drawing/2014/main" id="{196DC274-23A0-7042-3381-1FF50BEDEA91}"/>
              </a:ext>
            </a:extLst>
          </p:cNvPr>
          <p:cNvSpPr txBox="1"/>
          <p:nvPr/>
        </p:nvSpPr>
        <p:spPr>
          <a:xfrm>
            <a:off x="3383873" y="395642"/>
            <a:ext cx="5424253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3B54FD0-FE5E-CBCE-DDB6-780739DF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176" y="2076353"/>
            <a:ext cx="6699676" cy="188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bởi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BF2DE7EC-D3CD-9DA2-BF86-F06DFB935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177" y="3841888"/>
            <a:ext cx="6699675" cy="29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6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→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bởi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571500" indent="-571500"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Móc hai đầu (giống ở chữ hoa U) </a:t>
            </a:r>
          </a:p>
          <a:p>
            <a:pPr marL="571500" indent="-571500" algn="just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Khuyết ngược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96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 animBg="1"/>
      <p:bldP spid="7" grpId="0"/>
      <p:bldP spid="2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4E6F22FB-488F-408D-AB4E-C292A547BB5A}"/>
              </a:ext>
            </a:extLst>
          </p:cNvPr>
          <p:cNvSpPr/>
          <p:nvPr/>
        </p:nvSpPr>
        <p:spPr>
          <a:xfrm>
            <a:off x="2436330" y="251539"/>
            <a:ext cx="7319341" cy="155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Ư</a:t>
            </a:r>
            <a:r>
              <a:rPr lang="en-US" sz="6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ỚNG DẪN VIẾT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9338DEEC-8A19-8188-2592-F96EFC7C83A6}"/>
              </a:ext>
            </a:extLst>
          </p:cNvPr>
          <p:cNvGrpSpPr/>
          <p:nvPr/>
        </p:nvGrpSpPr>
        <p:grpSpPr>
          <a:xfrm>
            <a:off x="2057223" y="1559312"/>
            <a:ext cx="8077555" cy="5298688"/>
            <a:chOff x="1897565" y="1559312"/>
            <a:chExt cx="8077555" cy="5298688"/>
          </a:xfrm>
        </p:grpSpPr>
        <p:pic>
          <p:nvPicPr>
            <p:cNvPr id="2" name="Hình ảnh 1" descr="Ảnh có chứa biểu đồ&#10;&#10;Mô tả được tạo tự động">
              <a:extLst>
                <a:ext uri="{FF2B5EF4-FFF2-40B4-BE49-F238E27FC236}">
                  <a16:creationId xmlns:a16="http://schemas.microsoft.com/office/drawing/2014/main" id="{AA3B5BBE-ABDB-F182-121A-CDF633D74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565" y="1559312"/>
              <a:ext cx="3530778" cy="3550503"/>
            </a:xfrm>
            <a:prstGeom prst="rect">
              <a:avLst/>
            </a:prstGeom>
          </p:spPr>
        </p:pic>
        <p:pic>
          <p:nvPicPr>
            <p:cNvPr id="3" name="Hình ảnh 2" descr="Ảnh có chứa biểu đồ, sơ đồ&#10;&#10;Mô tả được tạo tự động">
              <a:extLst>
                <a:ext uri="{FF2B5EF4-FFF2-40B4-BE49-F238E27FC236}">
                  <a16:creationId xmlns:a16="http://schemas.microsoft.com/office/drawing/2014/main" id="{D5844ABC-7E15-E54E-F279-74AE5C008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716" y="1869262"/>
              <a:ext cx="3561404" cy="4988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3573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E62170-EC29-3443-B93E-7C48752C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4" t="11134" r="8093" b="41547"/>
          <a:stretch/>
        </p:blipFill>
        <p:spPr>
          <a:xfrm>
            <a:off x="2403835" y="1852261"/>
            <a:ext cx="7632700" cy="20686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77C7DA-6690-9532-3D42-EA1574D41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222" l="5329" r="93606">
                        <a14:foregroundMark x1="22735" y1="72444" x2="21847" y2="78222"/>
                        <a14:foregroundMark x1="39964" y1="79111" x2="49023" y2="82889"/>
                        <a14:foregroundMark x1="29307" y1="66000" x2="28597" y2="70444"/>
                        <a14:foregroundMark x1="20959" y1="49556" x2="20604" y2="57333"/>
                        <a14:foregroundMark x1="14920" y1="51333" x2="16163" y2="60222"/>
                        <a14:foregroundMark x1="14920" y1="60444" x2="22558" y2="62444"/>
                        <a14:foregroundMark x1="23979" y1="51111" x2="24512" y2="60444"/>
                        <a14:foregroundMark x1="24334" y1="50667" x2="25755" y2="59556"/>
                        <a14:foregroundMark x1="23801" y1="49556" x2="13321" y2="50889"/>
                        <a14:foregroundMark x1="13321" y1="50889" x2="14565" y2="60000"/>
                        <a14:foregroundMark x1="14210" y1="49778" x2="23446" y2="46889"/>
                        <a14:foregroundMark x1="23446" y1="46889" x2="23446" y2="46889"/>
                        <a14:foregroundMark x1="18828" y1="47778" x2="23801" y2="46889"/>
                        <a14:foregroundMark x1="16874" y1="48889" x2="23268" y2="47333"/>
                        <a14:foregroundMark x1="11190" y1="43778" x2="7638" y2="51111"/>
                        <a14:foregroundMark x1="10302" y1="26000" x2="16519" y2="32889"/>
                        <a14:foregroundMark x1="27176" y1="33333" x2="29485" y2="39333"/>
                        <a14:foregroundMark x1="42096" y1="25333" x2="43872" y2="26444"/>
                        <a14:foregroundMark x1="32149" y1="11556" x2="35879" y2="12222"/>
                        <a14:foregroundMark x1="27176" y1="12444" x2="30373" y2="13111"/>
                        <a14:foregroundMark x1="26465" y1="11556" x2="28242" y2="20889"/>
                        <a14:foregroundMark x1="60746" y1="10444" x2="56483" y2="22444"/>
                        <a14:foregroundMark x1="67851" y1="26444" x2="66075" y2="26667"/>
                        <a14:foregroundMark x1="71226" y1="13111" x2="75666" y2="12222"/>
                        <a14:foregroundMark x1="85080" y1="21111" x2="85435" y2="29778"/>
                        <a14:foregroundMark x1="78153" y1="39333" x2="75844" y2="46222"/>
                        <a14:foregroundMark x1="88455" y1="53111" x2="84547" y2="63778"/>
                        <a14:foregroundMark x1="87744" y1="78222" x2="81350" y2="85111"/>
                        <a14:foregroundMark x1="60036" y1="79778" x2="53819" y2="88667"/>
                        <a14:foregroundMark x1="9414" y1="77333" x2="14920" y2="83778"/>
                        <a14:foregroundMark x1="22380" y1="46222" x2="22380" y2="46222"/>
                        <a14:foregroundMark x1="64654" y1="27778" x2="68739" y2="34444"/>
                        <a14:foregroundMark x1="63766" y1="27111" x2="67496" y2="36222"/>
                        <a14:foregroundMark x1="93250" y1="25556" x2="90941" y2="24667"/>
                        <a14:foregroundMark x1="91652" y1="52889" x2="88099" y2="57556"/>
                        <a14:foregroundMark x1="88099" y1="50000" x2="86679" y2="59111"/>
                        <a14:foregroundMark x1="88277" y1="60222" x2="86856" y2="66222"/>
                        <a14:foregroundMark x1="82060" y1="70000" x2="88099" y2="63778"/>
                        <a14:foregroundMark x1="81172" y1="70000" x2="83837" y2="60000"/>
                        <a14:foregroundMark x1="82948" y1="62889" x2="81528" y2="67333"/>
                        <a14:foregroundMark x1="83304" y1="56667" x2="84014" y2="59556"/>
                        <a14:foregroundMark x1="84725" y1="52667" x2="83304" y2="58444"/>
                        <a14:foregroundMark x1="82416" y1="57333" x2="84902" y2="54222"/>
                        <a14:foregroundMark x1="85080" y1="52667" x2="88632" y2="49556"/>
                        <a14:foregroundMark x1="85080" y1="52222" x2="87389" y2="64222"/>
                        <a14:foregroundMark x1="93606" y1="54444" x2="93250" y2="56667"/>
                        <a14:foregroundMark x1="77975" y1="78444" x2="76909" y2="81556"/>
                        <a14:foregroundMark x1="81172" y1="88667" x2="81883" y2="86000"/>
                        <a14:foregroundMark x1="78686" y1="37778" x2="78508" y2="40444"/>
                        <a14:foregroundMark x1="16341" y1="48000" x2="17940" y2="48000"/>
                        <a14:foregroundMark x1="21492" y1="46889" x2="21492" y2="46889"/>
                        <a14:foregroundMark x1="25044" y1="34444" x2="25044" y2="34444"/>
                        <a14:foregroundMark x1="24689" y1="37556" x2="24689" y2="37556"/>
                        <a14:foregroundMark x1="24156" y1="39333" x2="24334" y2="39778"/>
                        <a14:foregroundMark x1="25400" y1="41778" x2="25400" y2="41778"/>
                        <a14:foregroundMark x1="27531" y1="42889" x2="27531" y2="42889"/>
                        <a14:foregroundMark x1="26643" y1="42444" x2="28597" y2="42444"/>
                        <a14:foregroundMark x1="30018" y1="42000" x2="30551" y2="41556"/>
                        <a14:foregroundMark x1="32149" y1="40222" x2="32860" y2="39111"/>
                        <a14:foregroundMark x1="33570" y1="36889" x2="33570" y2="36889"/>
                        <a14:foregroundMark x1="33037" y1="38667" x2="34458" y2="34667"/>
                        <a14:foregroundMark x1="32860" y1="34889" x2="31972" y2="32667"/>
                        <a14:foregroundMark x1="26110" y1="31778" x2="26110" y2="31778"/>
                        <a14:foregroundMark x1="25044" y1="33111" x2="25044" y2="33111"/>
                        <a14:foregroundMark x1="24689" y1="36444" x2="24689" y2="36444"/>
                        <a14:foregroundMark x1="27886" y1="31778" x2="27886" y2="31778"/>
                        <a14:foregroundMark x1="30195" y1="32222" x2="30195" y2="32222"/>
                        <a14:foregroundMark x1="28952" y1="31778" x2="28952" y2="31778"/>
                        <a14:foregroundMark x1="27709" y1="31556" x2="27709" y2="31556"/>
                        <a14:foregroundMark x1="15098" y1="27333" x2="15098" y2="27333"/>
                        <a14:foregroundMark x1="16519" y1="30667" x2="16519" y2="30667"/>
                        <a14:foregroundMark x1="16163" y1="29111" x2="16163" y2="29111"/>
                        <a14:foregroundMark x1="17229" y1="30889" x2="17229" y2="30889"/>
                        <a14:foregroundMark x1="18472" y1="33556" x2="18472" y2="33556"/>
                        <a14:foregroundMark x1="17584" y1="34889" x2="17584" y2="34889"/>
                        <a14:foregroundMark x1="13499" y1="34667" x2="13499" y2="34667"/>
                        <a14:foregroundMark x1="11723" y1="34222" x2="11723" y2="34222"/>
                        <a14:foregroundMark x1="10302" y1="33556" x2="10302" y2="33556"/>
                        <a14:foregroundMark x1="9591" y1="31778" x2="9591" y2="29333"/>
                        <a14:foregroundMark x1="9591" y1="28444" x2="9591" y2="27778"/>
                        <a14:foregroundMark x1="9591" y1="26444" x2="9947" y2="25778"/>
                        <a14:foregroundMark x1="10302" y1="24444" x2="10302" y2="24444"/>
                        <a14:foregroundMark x1="9591" y1="25333" x2="9591" y2="25333"/>
                        <a14:foregroundMark x1="9947" y1="24222" x2="10835" y2="24222"/>
                        <a14:foregroundMark x1="11190" y1="23556" x2="12078" y2="24000"/>
                        <a14:foregroundMark x1="13144" y1="25111" x2="13144" y2="25111"/>
                        <a14:foregroundMark x1="12433" y1="23556" x2="12433" y2="23556"/>
                        <a14:foregroundMark x1="10835" y1="23556" x2="10835" y2="23556"/>
                        <a14:foregroundMark x1="11190" y1="22889" x2="11190" y2="22889"/>
                        <a14:foregroundMark x1="17762" y1="31333" x2="17762" y2="31333"/>
                        <a14:foregroundMark x1="14742" y1="34667" x2="14742" y2="34667"/>
                        <a14:foregroundMark x1="12256" y1="34444" x2="12256" y2="34444"/>
                        <a14:foregroundMark x1="14210" y1="34889" x2="14210" y2="34889"/>
                        <a14:foregroundMark x1="15631" y1="34889" x2="15631" y2="34889"/>
                        <a14:foregroundMark x1="16341" y1="34889" x2="16341" y2="34889"/>
                        <a14:foregroundMark x1="16874" y1="35111" x2="16874" y2="35111"/>
                        <a14:foregroundMark x1="15808" y1="62000" x2="15808" y2="62000"/>
                        <a14:foregroundMark x1="8881" y1="45111" x2="8881" y2="45111"/>
                        <a14:foregroundMark x1="7282" y1="46889" x2="7282" y2="46889"/>
                        <a14:foregroundMark x1="6394" y1="48667" x2="6394" y2="48667"/>
                        <a14:foregroundMark x1="6572" y1="50444" x2="6572" y2="50444"/>
                        <a14:foregroundMark x1="7815" y1="52444" x2="8348" y2="52444"/>
                        <a14:foregroundMark x1="9236" y1="52667" x2="9769" y2="52444"/>
                        <a14:foregroundMark x1="10835" y1="50444" x2="10835" y2="50444"/>
                        <a14:foregroundMark x1="11901" y1="47778" x2="11901" y2="47778"/>
                        <a14:foregroundMark x1="11723" y1="49333" x2="11012" y2="50222"/>
                        <a14:foregroundMark x1="10835" y1="50889" x2="10835" y2="50889"/>
                        <a14:foregroundMark x1="10480" y1="52000" x2="10657" y2="51333"/>
                        <a14:foregroundMark x1="12256" y1="45778" x2="12256" y2="45778"/>
                        <a14:foregroundMark x1="12078" y1="47333" x2="12078" y2="46000"/>
                        <a14:foregroundMark x1="12611" y1="43778" x2="12611" y2="43778"/>
                        <a14:foregroundMark x1="12611" y1="42444" x2="12611" y2="42444"/>
                        <a14:foregroundMark x1="12256" y1="44667" x2="12256" y2="44667"/>
                        <a14:foregroundMark x1="12789" y1="44222" x2="12789" y2="43111"/>
                        <a14:foregroundMark x1="11545" y1="41556" x2="11545" y2="41556"/>
                        <a14:foregroundMark x1="10302" y1="42444" x2="10124" y2="43111"/>
                        <a14:foregroundMark x1="9414" y1="43556" x2="9236" y2="44222"/>
                        <a14:foregroundMark x1="8526" y1="44444" x2="8526" y2="44444"/>
                        <a14:foregroundMark x1="11190" y1="74667" x2="11368" y2="76222"/>
                        <a14:foregroundMark x1="12611" y1="78667" x2="12611" y2="78667"/>
                        <a14:foregroundMark x1="13499" y1="80667" x2="14032" y2="81556"/>
                        <a14:foregroundMark x1="13499" y1="77556" x2="13499" y2="77556"/>
                        <a14:foregroundMark x1="14032" y1="80000" x2="14032" y2="80000"/>
                        <a14:foregroundMark x1="14742" y1="80222" x2="14210" y2="79333"/>
                        <a14:foregroundMark x1="13854" y1="78889" x2="14565" y2="79778"/>
                        <a14:foregroundMark x1="15808" y1="82000" x2="15808" y2="82000"/>
                        <a14:foregroundMark x1="17229" y1="82889" x2="17229" y2="83333"/>
                        <a14:foregroundMark x1="17762" y1="84222" x2="18295" y2="85556"/>
                        <a14:foregroundMark x1="18650" y1="86222" x2="18650" y2="86222"/>
                        <a14:foregroundMark x1="19183" y1="85778" x2="19183" y2="85778"/>
                        <a14:foregroundMark x1="18650" y1="85333" x2="18650" y2="85333"/>
                        <a14:foregroundMark x1="19005" y1="87111" x2="19005" y2="87111"/>
                        <a14:foregroundMark x1="18117" y1="88444" x2="18117" y2="88444"/>
                        <a14:foregroundMark x1="16519" y1="89778" x2="16519" y2="89778"/>
                        <a14:foregroundMark x1="15631" y1="90444" x2="15631" y2="90444"/>
                        <a14:foregroundMark x1="13677" y1="89556" x2="12966" y2="89111"/>
                        <a14:foregroundMark x1="10835" y1="86889" x2="10835" y2="86889"/>
                        <a14:foregroundMark x1="9059" y1="84222" x2="8703" y2="83778"/>
                        <a14:foregroundMark x1="7638" y1="82222" x2="7282" y2="81556"/>
                        <a14:foregroundMark x1="6217" y1="79556" x2="6217" y2="79556"/>
                        <a14:foregroundMark x1="5329" y1="78000" x2="5329" y2="78000"/>
                        <a14:foregroundMark x1="6572" y1="77111" x2="6572" y2="77111"/>
                        <a14:foregroundMark x1="7638" y1="75778" x2="7638" y2="75778"/>
                        <a14:foregroundMark x1="8881" y1="74667" x2="8881" y2="74667"/>
                        <a14:foregroundMark x1="7282" y1="75556" x2="7282" y2="75556"/>
                        <a14:foregroundMark x1="9414" y1="74444" x2="9414" y2="74444"/>
                        <a14:foregroundMark x1="10835" y1="85111" x2="10835" y2="85111"/>
                        <a14:foregroundMark x1="10835" y1="85333" x2="10835" y2="85333"/>
                        <a14:foregroundMark x1="88988" y1="59778" x2="88988" y2="59778"/>
                        <a14:foregroundMark x1="90053" y1="58444" x2="90053" y2="58444"/>
                        <a14:foregroundMark x1="90409" y1="57556" x2="90409" y2="57556"/>
                        <a14:foregroundMark x1="90409" y1="55778" x2="90409" y2="55778"/>
                        <a14:foregroundMark x1="88455" y1="62889" x2="88455" y2="62889"/>
                        <a14:foregroundMark x1="88455" y1="61333" x2="88455" y2="61333"/>
                        <a14:foregroundMark x1="88988" y1="81778" x2="88988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1" y="4162166"/>
            <a:ext cx="3629278" cy="29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C3CB57-AC7A-A5D7-7F60-B112FB640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89713" l="6572" r="95204">
                        <a14:foregroundMark x1="6572" y1="35885" x2="11545" y2="36603"/>
                        <a14:foregroundMark x1="20959" y1="55502" x2="27531" y2="62679"/>
                        <a14:foregroundMark x1="36412" y1="50718" x2="30728" y2="65072"/>
                        <a14:foregroundMark x1="30728" y1="65072" x2="30728" y2="65072"/>
                        <a14:foregroundMark x1="53819" y1="67703" x2="56128" y2="62201"/>
                        <a14:foregroundMark x1="64831" y1="73206" x2="66785" y2="71053"/>
                        <a14:foregroundMark x1="78686" y1="74641" x2="77975" y2="71770"/>
                        <a14:foregroundMark x1="93250" y1="65072" x2="91829" y2="61962"/>
                        <a14:foregroundMark x1="88277" y1="46890" x2="88277" y2="46890"/>
                        <a14:foregroundMark x1="88810" y1="46411" x2="88810" y2="46411"/>
                        <a14:foregroundMark x1="35879" y1="36124" x2="35879" y2="36124"/>
                        <a14:foregroundMark x1="36234" y1="37321" x2="36234" y2="37321"/>
                        <a14:foregroundMark x1="36412" y1="35167" x2="36412" y2="35167"/>
                        <a14:foregroundMark x1="36590" y1="36842" x2="36590" y2="36842"/>
                        <a14:foregroundMark x1="36590" y1="38038" x2="36590" y2="38038"/>
                        <a14:foregroundMark x1="40497" y1="58373" x2="40497" y2="58373"/>
                        <a14:foregroundMark x1="63233" y1="60526" x2="63233" y2="60526"/>
                        <a14:foregroundMark x1="29663" y1="21531" x2="29663" y2="21531"/>
                        <a14:foregroundMark x1="9769" y1="56220" x2="9769" y2="56220"/>
                        <a14:foregroundMark x1="51510" y1="10287" x2="53641" y2="11244"/>
                        <a14:foregroundMark x1="75133" y1="23923" x2="76199" y2="25359"/>
                        <a14:foregroundMark x1="95204" y1="45215" x2="95204" y2="45215"/>
                        <a14:foregroundMark x1="27353" y1="66029" x2="30906" y2="67943"/>
                        <a14:foregroundMark x1="23623" y1="88278" x2="31261" y2="87799"/>
                        <a14:foregroundMark x1="33925" y1="87321" x2="49201" y2="88995"/>
                        <a14:foregroundMark x1="70337" y1="88038" x2="79929" y2="88517"/>
                        <a14:foregroundMark x1="80995" y1="88995" x2="82238" y2="88756"/>
                        <a14:foregroundMark x1="83126" y1="89234" x2="83126" y2="89234"/>
                        <a14:foregroundMark x1="20782" y1="88278" x2="28952" y2="88038"/>
                        <a14:foregroundMark x1="20426" y1="88038" x2="26821" y2="87799"/>
                        <a14:foregroundMark x1="19538" y1="88517" x2="24156" y2="88517"/>
                        <a14:foregroundMark x1="84014" y1="88038" x2="81883" y2="88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45"/>
          <a:stretch/>
        </p:blipFill>
        <p:spPr bwMode="auto">
          <a:xfrm>
            <a:off x="2836182" y="3628328"/>
            <a:ext cx="4720318" cy="32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023F551-2365-F4AD-41E5-E105B5CA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36" b="92411" l="7336" r="89961">
                        <a14:foregroundMark x1="13514" y1="27679" x2="16602" y2="31696"/>
                        <a14:foregroundMark x1="9653" y1="40179" x2="13514" y2="40179"/>
                        <a14:foregroundMark x1="8880" y1="53125" x2="14286" y2="51339"/>
                        <a14:foregroundMark x1="31274" y1="25893" x2="25097" y2="31696"/>
                        <a14:foregroundMark x1="72973" y1="26339" x2="78764" y2="33929"/>
                        <a14:foregroundMark x1="60618" y1="8482" x2="61776" y2="8482"/>
                        <a14:foregroundMark x1="51737" y1="63393" x2="50965" y2="70536"/>
                        <a14:foregroundMark x1="35907" y1="91964" x2="41699" y2="91518"/>
                        <a14:foregroundMark x1="46332" y1="84375" x2="47876" y2="84821"/>
                        <a14:foregroundMark x1="58687" y1="84821" x2="58687" y2="84821"/>
                        <a14:foregroundMark x1="52896" y1="91964" x2="53668" y2="92857"/>
                        <a14:foregroundMark x1="63320" y1="91964" x2="63320" y2="91964"/>
                        <a14:foregroundMark x1="89961" y1="88839" x2="89961" y2="8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" y="399618"/>
            <a:ext cx="2318994" cy="20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7" y="450556"/>
            <a:ext cx="12133275" cy="6407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8" y="3527277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6415" y="454530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4"/>
            <a:ext cx="2482924" cy="1862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615952"/>
            <a:ext cx="336551" cy="568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3" y="3040208"/>
            <a:ext cx="2285047" cy="382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6" y="1487269"/>
            <a:ext cx="2201039" cy="3320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36213" y="3355505"/>
            <a:ext cx="1796403" cy="1089219"/>
            <a:chOff x="9540552" y="4420621"/>
            <a:chExt cx="1619672" cy="9820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4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-28764" y="3873438"/>
            <a:ext cx="1580752" cy="958463"/>
            <a:chOff x="9540552" y="4420621"/>
            <a:chExt cx="1619672" cy="9820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899429" y="4643600"/>
              <a:ext cx="844588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-1599867" y="5432315"/>
            <a:ext cx="1580752" cy="958463"/>
            <a:chOff x="9540552" y="4420621"/>
            <a:chExt cx="1619672" cy="9820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242537" y="5337045"/>
            <a:ext cx="1700211" cy="1030895"/>
            <a:chOff x="9540552" y="4420621"/>
            <a:chExt cx="1619672" cy="98206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57431" y="4690576"/>
              <a:ext cx="386653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42" y="1115588"/>
            <a:ext cx="3959807" cy="201797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flipH="1">
            <a:off x="8241442" y="613277"/>
            <a:ext cx="1234671" cy="740063"/>
            <a:chOff x="9540552" y="4420621"/>
            <a:chExt cx="1619672" cy="98206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24236" y="4625463"/>
              <a:ext cx="795302" cy="51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3kg</a:t>
              </a:r>
              <a:endParaRPr lang="vi-VN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9"/>
            <a:ext cx="270331" cy="2535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3429000"/>
            <a:ext cx="368300" cy="345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5" y="2213277"/>
            <a:ext cx="620819" cy="6208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sp>
        <p:nvSpPr>
          <p:cNvPr id="32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9" y="717872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>
            <a:spAutoFit/>
          </a:bodyPr>
          <a:lstStyle/>
          <a:p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TRÒ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CÂU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CÁ</a:t>
            </a:r>
            <a:endParaRPr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796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-19114" y="450554"/>
            <a:ext cx="12211114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3847" y="420377"/>
            <a:ext cx="12218547" cy="3243495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vi-VN">
              <a:solidFill>
                <a:prstClr val="white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6" y="3615952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9" y="3043214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5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7" y="5267400"/>
            <a:ext cx="1893346" cy="1573673"/>
            <a:chOff x="9540552" y="4420621"/>
            <a:chExt cx="1707078" cy="14188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69541" y="5367730"/>
              <a:ext cx="127808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800" b="1" dirty="0">
                  <a:solidFill>
                    <a:srgbClr val="0000FF"/>
                  </a:solidFill>
                </a:rPr>
                <a:t>5 ô li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1378878"/>
            <a:chOff x="9540552" y="4420621"/>
            <a:chExt cx="1619672" cy="14128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18255" y="5297347"/>
              <a:ext cx="1341969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800" b="1" dirty="0">
                  <a:solidFill>
                    <a:srgbClr val="0000FF"/>
                  </a:solidFill>
                </a:rPr>
                <a:t>1 ô li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1408762"/>
            <a:chOff x="9540552" y="4420621"/>
            <a:chExt cx="1619672" cy="144344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0987" y="5327966"/>
              <a:ext cx="1258799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800" b="1" dirty="0">
                  <a:solidFill>
                    <a:srgbClr val="0000FF"/>
                  </a:solidFill>
                </a:rPr>
                <a:t>2 ô li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5"/>
            <a:ext cx="1700211" cy="1411047"/>
            <a:chOff x="9540552" y="4420621"/>
            <a:chExt cx="1619672" cy="13442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615579" y="5266391"/>
              <a:ext cx="1466909" cy="49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800" b="1" dirty="0">
                  <a:solidFill>
                    <a:srgbClr val="0000FF"/>
                  </a:solidFill>
                </a:rPr>
                <a:t>2.5 ô li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499302" y="531569"/>
            <a:ext cx="1420327" cy="1160685"/>
            <a:chOff x="9099626" y="4199400"/>
            <a:chExt cx="2006815" cy="154022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768" y="4199400"/>
              <a:ext cx="1619673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099626" y="5065735"/>
              <a:ext cx="1977716" cy="67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/>
              <a:r>
                <a:rPr lang="en-US" sz="2700" b="1" dirty="0">
                  <a:solidFill>
                    <a:srgbClr val="0000FF"/>
                  </a:solidFill>
                </a:rPr>
                <a:t>2.5 ô li</a:t>
              </a:r>
              <a:endParaRPr lang="vi-VN" sz="27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7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5" y="2213277"/>
            <a:ext cx="62081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518" y="620478"/>
            <a:ext cx="7186276" cy="1375879"/>
          </a:xfrm>
          <a:prstGeom prst="roundRect">
            <a:avLst>
              <a:gd name="adj" fmla="val 34279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lIns="121914" tIns="60957" rIns="121914" bIns="60957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U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cỡ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li?</a:t>
            </a:r>
            <a:endParaRPr lang="vi-VN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3"/>
            <a:ext cx="2482924" cy="18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1.17031 -0.01458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18841 0.05648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1.22644 0.01064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1.21875 0.16389 " pathEditMode="relative" rAng="0" ptsTypes="AA">
                                      <p:cBhvr>
                                        <p:cTn id="17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9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3" dur="4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0" t="3603" r="1308"/>
          <a:stretch/>
        </p:blipFill>
        <p:spPr>
          <a:xfrm>
            <a:off x="10097" y="450556"/>
            <a:ext cx="12133275" cy="6407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4"/>
            <a:ext cx="2482924" cy="1862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615952"/>
            <a:ext cx="336551" cy="568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80" y="3012873"/>
            <a:ext cx="2285047" cy="382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6" y="1487269"/>
            <a:ext cx="2201039" cy="3320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585829" y="3369529"/>
            <a:ext cx="1912149" cy="1477610"/>
            <a:chOff x="9540552" y="4420621"/>
            <a:chExt cx="1724030" cy="13322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19066" y="5281118"/>
              <a:ext cx="1445516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1,5 ô li</a:t>
              </a:r>
              <a:endParaRPr lang="vi-VN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flipH="1">
            <a:off x="-934645" y="3783914"/>
            <a:ext cx="1580752" cy="1340552"/>
            <a:chOff x="9540552" y="4420621"/>
            <a:chExt cx="1619672" cy="13735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753413" y="5258076"/>
              <a:ext cx="1261412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3 ô li</a:t>
              </a:r>
              <a:endParaRPr lang="vi-VN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-1599866" y="5432314"/>
            <a:ext cx="1580752" cy="1404904"/>
            <a:chOff x="9540552" y="4420621"/>
            <a:chExt cx="1619672" cy="143949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88239" y="5324013"/>
              <a:ext cx="1330566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4 ô li</a:t>
              </a:r>
              <a:endParaRPr lang="vi-VN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31319" y="5337044"/>
            <a:ext cx="2011428" cy="1503031"/>
            <a:chOff x="9540552" y="4420621"/>
            <a:chExt cx="1619672" cy="143183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16471" y="5354018"/>
              <a:ext cx="1168441" cy="498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2,5 ô li</a:t>
              </a:r>
              <a:endParaRPr lang="vi-VN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42" y="1115588"/>
            <a:ext cx="3959807" cy="201797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 flipH="1">
            <a:off x="8030748" y="613278"/>
            <a:ext cx="1579278" cy="1195173"/>
            <a:chOff x="9364884" y="4420621"/>
            <a:chExt cx="2071735" cy="158598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364884" y="5230617"/>
              <a:ext cx="2071735" cy="775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2,5 ô li</a:t>
              </a:r>
              <a:endParaRPr lang="vi-VN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9"/>
            <a:ext cx="270331" cy="25355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3" y="3429000"/>
            <a:ext cx="368300" cy="345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5" y="2213277"/>
            <a:ext cx="620819" cy="6208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56DDF74-B0B8-4634-B0CA-9542C15A265E}"/>
              </a:ext>
            </a:extLst>
          </p:cNvPr>
          <p:cNvSpPr txBox="1"/>
          <p:nvPr/>
        </p:nvSpPr>
        <p:spPr>
          <a:xfrm>
            <a:off x="238541" y="704562"/>
            <a:ext cx="7348986" cy="110798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lIns="121912" tIns="60956" rIns="121912" bIns="60956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Ư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cỡ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ô li?</a:t>
            </a:r>
            <a:endParaRPr lang="vi-VN" sz="3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754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01 -0.01157 L -0.9698 0.0507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0" y="31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51 -0.01482 L 1.22643 0.01065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91" y="127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59 -0.00833 L 1.17357 -0.00092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49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00394 L -1.17683 -0.01065 " pathEditMode="relative" rAng="0" ptsTypes="AA">
                                      <p:cBhvr>
                                        <p:cTn id="17" dur="1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9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1" dur="4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3603" r="1308"/>
          <a:stretch/>
        </p:blipFill>
        <p:spPr>
          <a:xfrm>
            <a:off x="10097" y="450556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450551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7" y="3615952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4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2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3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745771" y="850726"/>
            <a:ext cx="4870787" cy="1539240"/>
          </a:xfrm>
          <a:prstGeom prst="cloudCallout">
            <a:avLst>
              <a:gd name="adj1" fmla="val 77380"/>
              <a:gd name="adj2" fmla="val 8174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2" tIns="60956" rIns="121912" bIns="60956" rtlCol="0" anchor="ctr"/>
          <a:lstStyle/>
          <a:p>
            <a:pPr algn="ctr"/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16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plant, lush&#10;&#10;Description automatically generated">
            <a:extLst>
              <a:ext uri="{FF2B5EF4-FFF2-40B4-BE49-F238E27FC236}">
                <a16:creationId xmlns:a16="http://schemas.microsoft.com/office/drawing/2014/main" id="{73E4DB74-A00F-2038-841A-FA15CF165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" y="1066799"/>
            <a:ext cx="12192000" cy="5810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4EB387-3FFB-AD58-9584-E74B85185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7" t="5138" r="15753" b="22245"/>
          <a:stretch/>
        </p:blipFill>
        <p:spPr>
          <a:xfrm>
            <a:off x="2975429" y="525049"/>
            <a:ext cx="7997427" cy="210037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A31929-7B97-1EE8-6C2D-82FD4992F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9" b="98214" l="9653" r="93436">
                        <a14:foregroundMark x1="47490" y1="7143" x2="47490" y2="7143"/>
                        <a14:foregroundMark x1="45560" y1="2679" x2="45560" y2="2679"/>
                        <a14:foregroundMark x1="91120" y1="37054" x2="91120" y2="37054"/>
                        <a14:foregroundMark x1="94208" y1="45536" x2="94208" y2="45536"/>
                        <a14:foregroundMark x1="62548" y1="66071" x2="62548" y2="66071"/>
                        <a14:foregroundMark x1="77220" y1="87946" x2="77220" y2="87946"/>
                        <a14:foregroundMark x1="50579" y1="94643" x2="49035" y2="83482"/>
                        <a14:foregroundMark x1="14286" y1="68750" x2="22394" y2="64286"/>
                        <a14:foregroundMark x1="53668" y1="98214" x2="53668" y2="98214"/>
                        <a14:foregroundMark x1="65251" y1="51786" x2="64865" y2="49107"/>
                        <a14:foregroundMark x1="37452" y1="62054" x2="37452" y2="62054"/>
                        <a14:foregroundMark x1="37838" y1="44643" x2="37838" y2="4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866" flipH="1">
            <a:off x="112039" y="474168"/>
            <a:ext cx="2904980" cy="25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2F0ADD-6D4B-56DD-1564-7C926F59388E}"/>
              </a:ext>
            </a:extLst>
          </p:cNvPr>
          <p:cNvSpPr txBox="1"/>
          <p:nvPr/>
        </p:nvSpPr>
        <p:spPr>
          <a:xfrm>
            <a:off x="3554279" y="3085964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Ôn</a:t>
            </a:r>
            <a:r>
              <a:rPr lang="en-US" sz="3600" dirty="0"/>
              <a:t> </a:t>
            </a:r>
            <a:r>
              <a:rPr lang="en-US" sz="3600" dirty="0" err="1"/>
              <a:t>chư</a:t>
            </a:r>
            <a:r>
              <a:rPr lang="en-US" sz="3600" dirty="0"/>
              <a:t>̃ </a:t>
            </a:r>
            <a:r>
              <a:rPr lang="en-US" sz="3600" dirty="0" err="1"/>
              <a:t>viết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b="1" dirty="0">
                <a:latin typeface="HP001 4 hàng" panose="020B0603050302020204" pitchFamily="34" charset="0"/>
              </a:rPr>
              <a:t>X, Y</a:t>
            </a:r>
          </a:p>
        </p:txBody>
      </p:sp>
    </p:spTree>
    <p:extLst>
      <p:ext uri="{BB962C8B-B14F-4D97-AF65-F5344CB8AC3E}">
        <p14:creationId xmlns:p14="http://schemas.microsoft.com/office/powerpoint/2010/main" val="746553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9">
            <a:extLst>
              <a:ext uri="{FF2B5EF4-FFF2-40B4-BE49-F238E27FC236}">
                <a16:creationId xmlns:a16="http://schemas.microsoft.com/office/drawing/2014/main" id="{171D0629-F690-A109-B804-6AC89647CE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1" cy="6858000"/>
            <a:chOff x="0" y="6844"/>
            <a:chExt cx="12192000" cy="6599635"/>
          </a:xfrm>
        </p:grpSpPr>
        <p:pic>
          <p:nvPicPr>
            <p:cNvPr id="3" name="Hình ảnh 3">
              <a:extLst>
                <a:ext uri="{FF2B5EF4-FFF2-40B4-BE49-F238E27FC236}">
                  <a16:creationId xmlns:a16="http://schemas.microsoft.com/office/drawing/2014/main" id="{D055B3D9-3578-49E8-68C2-EA322BE73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Hình ảnh 8">
              <a:extLst>
                <a:ext uri="{FF2B5EF4-FFF2-40B4-BE49-F238E27FC236}">
                  <a16:creationId xmlns:a16="http://schemas.microsoft.com/office/drawing/2014/main" id="{DF3D9CC4-D259-A077-876F-48264DD38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B389515E-5E35-9C86-C987-1442C0218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71" y="4589735"/>
            <a:ext cx="20478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ộp Văn bản 10">
            <a:extLst>
              <a:ext uri="{FF2B5EF4-FFF2-40B4-BE49-F238E27FC236}">
                <a16:creationId xmlns:a16="http://schemas.microsoft.com/office/drawing/2014/main" id="{3D8270B2-E89E-2ECC-1759-2CD15896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762000"/>
            <a:ext cx="8948283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4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… </a:t>
            </a:r>
            <a:r>
              <a:rPr lang="en-US" altLang="en-US" sz="4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wgày</a:t>
            </a:r>
            <a:r>
              <a:rPr lang="en-US" altLang="en-US" sz="4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… </a:t>
            </a:r>
            <a:r>
              <a:rPr lang="el-GR" altLang="en-US" sz="43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en-US" altLang="en-US" sz="4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áng</a:t>
            </a:r>
            <a:r>
              <a:rPr lang="en-US" altLang="en-US" sz="4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… </a:t>
            </a:r>
            <a:r>
              <a:rPr lang="en-US" altLang="en-US" sz="43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wăm</a:t>
            </a:r>
            <a:r>
              <a:rPr lang="en-US" altLang="en-US" sz="43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202…</a:t>
            </a: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C1E6EBED-5DF4-11D7-5DDA-058A80D3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402" y="1655065"/>
            <a:ext cx="2757488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300" b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altLang="en-US" sz="43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4300" b="1">
                <a:solidFill>
                  <a:schemeClr val="bg1"/>
                </a:solidFill>
                <a:latin typeface="HP001 4 hàng" panose="020B0603050302020204" pitchFamily="34" charset="0"/>
              </a:rPr>
              <a:t>Ğng V</a:t>
            </a:r>
            <a:r>
              <a:rPr lang="el-GR" altLang="en-US" sz="43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altLang="en-US" sz="4300" b="1">
                <a:solidFill>
                  <a:schemeClr val="bg1"/>
                </a:solidFill>
                <a:latin typeface="HP001 4 hàng" panose="020B0603050302020204" pitchFamily="34" charset="0"/>
              </a:rPr>
              <a:t>İ</a:t>
            </a:r>
            <a:r>
              <a:rPr lang="el-GR" altLang="en-US" sz="4300" b="1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altLang="en-US" sz="43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ình chữ nhật 1">
            <a:extLst>
              <a:ext uri="{FF2B5EF4-FFF2-40B4-BE49-F238E27FC236}">
                <a16:creationId xmlns:a16="http://schemas.microsoft.com/office/drawing/2014/main" id="{6FF74C4E-38BE-CA59-6F6B-4E859C594622}"/>
              </a:ext>
            </a:extLst>
          </p:cNvPr>
          <p:cNvSpPr/>
          <p:nvPr/>
        </p:nvSpPr>
        <p:spPr>
          <a:xfrm>
            <a:off x="2743200" y="2162629"/>
            <a:ext cx="670560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2">
            <a:extLst>
              <a:ext uri="{FF2B5EF4-FFF2-40B4-BE49-F238E27FC236}">
                <a16:creationId xmlns:a16="http://schemas.microsoft.com/office/drawing/2014/main" id="{E1097F1F-F5E1-03DA-05F3-D2FF3A568C21}"/>
              </a:ext>
            </a:extLst>
          </p:cNvPr>
          <p:cNvSpPr/>
          <p:nvPr/>
        </p:nvSpPr>
        <p:spPr>
          <a:xfrm>
            <a:off x="1349451" y="1613463"/>
            <a:ext cx="7772400" cy="2590800"/>
          </a:xfrm>
          <a:prstGeom prst="rect">
            <a:avLst/>
          </a:prstGeom>
          <a:noFill/>
          <a:ln w="31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Ôn </a:t>
            </a:r>
            <a:r>
              <a:rPr lang="vi-VN" sz="4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Ǉập</a:t>
            </a:r>
            <a:r>
              <a:rPr lang="vi-VN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l-GR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ε</a:t>
            </a:r>
            <a:r>
              <a:rPr lang="vi-VN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ữ </a:t>
            </a:r>
            <a:r>
              <a:rPr lang="el-GR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νμ</a:t>
            </a:r>
            <a:r>
              <a:rPr lang="vi-VN" sz="4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Ğt</a:t>
            </a:r>
            <a:r>
              <a:rPr lang="vi-VN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h</a:t>
            </a:r>
            <a:r>
              <a:rPr lang="el-GR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Ξ</a:t>
            </a:r>
            <a:r>
              <a:rPr lang="en-US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</a:t>
            </a:r>
            <a:r>
              <a:rPr lang="el-GR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X</a:t>
            </a:r>
            <a:r>
              <a:rPr lang="vi-VN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4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Y</a:t>
            </a:r>
          </a:p>
        </p:txBody>
      </p:sp>
      <p:pic>
        <p:nvPicPr>
          <p:cNvPr id="11" name="Picture 2" descr="Hand with chalk png, Picture #1854498 hand with chalk png">
            <a:extLst>
              <a:ext uri="{FF2B5EF4-FFF2-40B4-BE49-F238E27FC236}">
                <a16:creationId xmlns:a16="http://schemas.microsoft.com/office/drawing/2014/main" id="{388328E7-655D-EE23-E118-49829F1F3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69" y="2318998"/>
            <a:ext cx="2471738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36D644-53FD-5C72-903F-A1BD2F9E56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17" t="25672" r="88244" b="68460"/>
          <a:stretch/>
        </p:blipFill>
        <p:spPr>
          <a:xfrm>
            <a:off x="2136775" y="2282198"/>
            <a:ext cx="233682" cy="1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99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4.44444E-6 L 0.00013 0.00024 C -0.00039 0.00209 -0.00808 0.02246 -0.00808 0.03172 C -0.00808 0.03866 -0.00756 0.04584 -0.0069 0.05278 C -0.00664 0.05625 -0.00495 0.0632 -0.00339 0.06551 C -0.00235 0.0669 -0.00104 0.06713 0.00013 0.0676 C 0.00338 0.06852 0.00651 0.06899 0.00976 0.06968 C 0.01093 0.06829 0.01237 0.06737 0.01328 0.06551 C 0.01432 0.0632 0.01562 0.04908 0.01562 0.04862 C 0.01484 0.04005 0.01419 0.03149 0.01328 0.02315 C 0.01263 0.01713 0.01198 0.01389 0.01093 0.00834 C 0.00547 0.02037 0.00273 0.02107 0.00846 0.04005 C 0.00924 0.0426 0.01172 0.04167 0.01328 0.04213 C 0.01523 0.04306 0.01731 0.04352 0.01927 0.04422 C 0.01966 0.04792 0.01966 0.05162 0.02044 0.05487 C 0.02096 0.05718 0.02239 0.0588 0.02278 0.06135 C 0.02356 0.06598 0.02356 0.07107 0.02396 0.07616 C 0.02513 0.07246 0.02669 0.06922 0.0276 0.06551 C 0.02825 0.06274 0.0276 0.05903 0.02877 0.05695 C 0.03021 0.0544 0.03268 0.05417 0.03476 0.05278 C 0.03593 0.05417 0.03763 0.05487 0.03828 0.05695 C 0.03932 0.06019 0.03906 0.06412 0.03945 0.0676 C 0.04023 0.07315 0.04101 0.07894 0.04179 0.0845 C 0.04388 0.08241 0.04622 0.08102 0.04778 0.07825 C 0.05508 0.06528 0.04466 0.07223 0.05494 0.0676 C 0.05612 0.06551 0.05742 0.06343 0.05846 0.06135 C 0.05976 0.05857 0.06067 0.05533 0.06211 0.05278 C 0.06354 0.05024 0.06523 0.04862 0.06679 0.04653 L 0.06927 0.0676 C 0.06992 0.07338 0.06992 0.08033 0.07278 0.0845 C 0.07383 0.08588 0.07513 0.08588 0.07643 0.08658 C 0.08398 0.07987 0.07968 0.08588 0.08476 0.06968 C 0.08541 0.0676 0.08854 0.06343 0.08711 0.06343 C 0.08476 0.06343 0.08307 0.0676 0.08112 0.06968 C 0.08151 0.07385 0.08008 0.08079 0.08229 0.08241 C 0.08854 0.08704 0.09075 0.07014 0.09179 0.06551 C 0.09192 0.06644 0.09284 0.08172 0.09544 0.08241 C 0.09713 0.08287 0.09856 0.07963 0.10013 0.07825 C 0.10091 0.07454 0.10182 0.0713 0.1026 0.0676 C 0.10312 0.06482 0.10234 0.05787 0.10377 0.05903 C 0.1056 0.06065 0.10455 0.06621 0.10494 0.06968 C 0.10534 0.07454 0.10573 0.07963 0.10612 0.0845 C 0.11015 0.05602 0.10755 0.0669 0.11211 0.0507 L 0.11445 0.07176 L 0.11562 0.08241 C 0.12656 0.07593 0.10976 0.08727 0.12278 0.07176 C 0.12604 0.06806 0.12994 0.06621 0.13346 0.06343 C 0.13841 0.05926 0.13776 0.05973 0.14179 0.05487 C 0.14258 0.05764 0.14362 0.06042 0.14427 0.06343 C 0.14492 0.06667 0.1444 0.07084 0.14544 0.07385 C 0.14648 0.07732 0.14856 0.07963 0.15013 0.08241 C 0.15221 0.08033 0.15429 0.07871 0.15612 0.07616 C 0.1595 0.07084 0.16562 0.05903 0.16562 0.05926 C 0.1664 0.05625 0.16718 0.05348 0.16797 0.0507 C 0.16914 0.047 0.1707 0.04375 0.17161 0.04005 C 0.17226 0.0375 0.17226 0.0345 0.17278 0.03172 C 0.17356 0.02732 0.17435 0.02315 0.17513 0.01899 C 0.17474 0.01459 0.17552 0.0095 0.17396 0.00625 C 0.17317 0.0044 0.17122 0.00672 0.17044 0.00834 C 0.16875 0.01181 0.16549 0.02686 0.16445 0.03172 C 0.16406 0.03588 0.16354 0.04005 0.16328 0.04422 C 0.1625 0.0544 0.15963 0.07616 0.16445 0.05903 C 0.16536 0.05579 0.16601 0.05209 0.16679 0.04862 C 0.16797 0.0507 0.16992 0.05209 0.17044 0.05487 C 0.17461 0.08287 0.16575 0.08241 0.1776 0.07825 C 0.17916 0.07454 0.1806 0.07107 0.18229 0.0676 C 0.18346 0.06528 0.18515 0.06389 0.18593 0.06135 C 0.18672 0.05811 0.18672 0.05417 0.18711 0.0507 C 0.1875 0.05533 0.18906 0.07917 0.19062 0.08241 C 0.19166 0.0845 0.19375 0.08102 0.19544 0.08033 C 0.197 0.07686 0.19909 0.07385 0.20013 0.06968 C 0.20104 0.06644 0.20091 0.0625 0.2013 0.05903 C 0.20169 0.05695 0.20208 0.05487 0.2026 0.05278 C 0.20208 0.05834 0.2013 0.06412 0.2013 0.06968 C 0.2013 0.07269 0.20091 0.07755 0.2026 0.07825 C 0.20442 0.07894 0.2056 0.07362 0.20729 0.07176 C 0.20833 0.07061 0.20963 0.07037 0.21093 0.06968 C 0.21133 0.0676 0.21106 0.06459 0.21211 0.06343 C 0.2138 0.06135 0.21601 0.06227 0.21797 0.06135 C 0.22278 0.0588 0.22656 0.05602 0.23112 0.05278 C 0.23385 0.08172 0.22968 0.07292 0.23828 0.0845 C 0.2414 0.0838 0.24505 0.08565 0.24778 0.08241 C 0.24948 0.08033 0.24922 0.07547 0.24896 0.07176 C 0.24804 0.05556 0.23763 0.05556 0.25963 0.06968 C 0.26002 0.07246 0.25989 0.0757 0.2608 0.07825 C 0.26458 0.0882 0.27252 0.07801 0.2763 0.07616 C 0.27669 0.07385 0.27747 0.072 0.27747 0.06968 C 0.27747 0.06737 0.27708 0.06505 0.2763 0.06343 C 0.27461 0.05973 0.27148 0.05834 0.26914 0.05695 C 0.26836 0.0632 0.26692 0.06783 0.26914 0.07385 C 0.27005 0.07616 0.27161 0.07686 0.27278 0.07825 C 0.27513 0.07454 0.27799 0.072 0.27994 0.0676 C 0.28294 0.06065 0.27942 0.04746 0.27877 0.04213 C 0.27838 0.04653 0.27734 0.0507 0.27747 0.05487 C 0.27773 0.06135 0.28359 0.07385 0.27994 0.07385 C 0.27617 0.07385 0.275 0.06112 0.2763 0.05487 C 0.27721 0.05093 0.28112 0.05625 0.28346 0.05695 C 0.28463 0.05764 0.2858 0.0595 0.28711 0.05903 C 0.29205 0.05764 0.29935 0.05255 0.30377 0.04653 C 0.30547 0.04399 0.30677 0.04051 0.30846 0.03797 C 0.31198 0.03287 0.31914 0.02315 0.31914 0.02338 C 0.31953 0.02107 0.32057 0.01899 0.32044 0.0169 C 0.31979 0.01042 0.31679 0.00625 0.31445 0.00209 C 0.31211 0.00348 0.30924 0.00348 0.30729 0.00625 C 0.30508 0.0095 0.3026 0.01389 0.30247 0.01899 C 0.30221 0.03635 0.30508 0.06065 0.30729 0.08033 C 0.30846 0.07107 0.30833 0.05926 0.31328 0.05278 C 0.31497 0.05047 0.31718 0.05 0.31914 0.04862 C 0.32409 0.075 0.32239 0.06088 0.32396 0.09098 C 0.32669 0.08866 0.33034 0.08866 0.33229 0.0845 C 0.33463 0.0794 0.33515 0.072 0.3358 0.06551 C 0.33619 0.06227 0.33398 0.07084 0.33346 0.07385 L 0.33229 0.08033 C 0.33424 0.08102 0.33659 0.0845 0.33828 0.08241 C 0.33997 0.08033 0.33893 0.07524 0.33945 0.07176 C 0.34049 0.06528 0.34297 0.05278 0.34297 0.05301 C 0.34375 0.05487 0.34479 0.05672 0.34531 0.05903 C 0.34778 0.06875 0.34635 0.07269 0.3513 0.07825 C 0.35312 0.0801 0.35534 0.08102 0.35729 0.08241 C 0.35963 0.08172 0.3625 0.08287 0.36445 0.08033 C 0.36705 0.07686 0.36484 0.06667 0.36445 0.06343 C 0.36484 0.06899 0.36302 0.08612 0.37031 0.08241 C 0.372 0.08149 0.37265 0.07801 0.37396 0.07616 C 0.3763 0.07246 0.37877 0.06922 0.38112 0.06551 C 0.3832 0.06204 0.38489 0.05811 0.38698 0.05487 C 0.3888 0.05232 0.39114 0.05116 0.39297 0.04862 C 0.39479 0.04607 0.39596 0.0426 0.39778 0.04005 C 0.4 0.03681 0.40494 0.03172 0.40494 0.03195 C 0.40534 0.0294 0.40573 0.02755 0.40612 0.02524 L 0.40846 0.00834 C 0.40885 0.02315 0.40898 0.03797 0.40963 0.05278 C 0.40976 0.05625 0.41015 0.05996 0.4108 0.06343 C 0.41146 0.06644 0.41198 0.06968 0.41328 0.07176 C 0.41445 0.07408 0.4164 0.07454 0.41797 0.07616 C 0.42031 0.07246 0.4233 0.06991 0.42513 0.06551 C 0.4263 0.0625 0.42617 0.05857 0.4263 0.05487 C 0.42695 0.03797 0.42708 0.02107 0.42747 0.00417 C 0.42786 0.00764 0.42838 0.01112 0.42864 0.01459 C 0.43138 0.04815 0.43177 0.05556 0.43346 0.08241 C 0.43463 0.07963 0.43619 0.07709 0.43698 0.07385 C 0.43828 0.06922 0.43763 0.0632 0.43945 0.05903 C 0.4401 0.05741 0.44023 0.06343 0.44062 0.06551 C 0.44258 0.07732 0.44049 0.07061 0.44414 0.08033 C 0.44453 0.08311 0.44401 0.09051 0.44531 0.08866 C 0.45 0.08311 0.4526 0.07338 0.45612 0.06551 C 0.45729 0.06274 0.45885 0.06019 0.45963 0.05695 C 0.46302 0.04167 0.46041 0.0507 0.46562 0.03797 C 0.4664 0.03588 0.46692 0.03334 0.46797 0.03172 C 0.46966 0.02871 0.47448 0.02477 0.4763 0.02315 C 0.47708 0.02732 0.47942 0.03496 0.47513 0.03797 C 0.47383 0.03889 0.47278 0.03519 0.47148 0.0338 C 0.47239 0.02524 0.47226 0.01644 0.47396 0.00834 C 0.47435 0.00602 0.47656 0.00209 0.47747 0.00417 C 0.47955 0.00857 0.47903 0.01551 0.47981 0.02107 C 0.48021 0.03658 0.48034 0.05209 0.48112 0.0676 C 0.48112 0.06991 0.48151 0.07223 0.48229 0.07385 C 0.4832 0.07593 0.4845 0.07709 0.4858 0.07825 C 0.48737 0.0794 0.48906 0.07963 0.49062 0.08033 C 0.49622 0.07362 0.49687 0.07385 0.5013 0.05903 C 0.5026 0.05463 0.50286 0.04931 0.50364 0.04422 C 0.50403 0.03936 0.50442 0.0345 0.50481 0.0294 C 0.5056 0.02246 0.50729 0.00834 0.50729 0.00857 C 0.50768 0.02732 0.49935 0.06204 0.51198 0.07176 C 0.51354 0.07292 0.51523 0.07315 0.51679 0.07385 C 0.52161 0.06806 0.52031 0.07223 0.52031 0.06135 L 0.52031 0.06158 " pathEditMode="relative" rAng="0" ptsTypes="AAAAAAAAAAAAAAAAAAAAAAAAAAAAAAAAAAAAAAAAAAAAAAAAAAAAAAAAAAAAAAAAAAAAAAAAAAAAAAAAAAAAAAAAAAAAAAAAAAAAAAAAAAAAAAAAAAAAAAAAAAAAAAAAAAAAAAAAAAAAAAAAAAAAAAAAAAAAAAAAAAAAAA"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5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iểu đồ&#10;&#10;Mô tả được tạo tự động">
            <a:extLst>
              <a:ext uri="{FF2B5EF4-FFF2-40B4-BE49-F238E27FC236}">
                <a16:creationId xmlns:a16="http://schemas.microsoft.com/office/drawing/2014/main" id="{3177D9C3-CDB8-6589-247F-2DAD0AF15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0" y="1102968"/>
            <a:ext cx="4757569" cy="4784148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CC0B0E3B-BFBE-B3B7-262D-FC6D8298E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30" y="1173050"/>
            <a:ext cx="7012870" cy="89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X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196DC274-23A0-7042-3381-1FF50BEDEA91}"/>
              </a:ext>
            </a:extLst>
          </p:cNvPr>
          <p:cNvSpPr txBox="1"/>
          <p:nvPr/>
        </p:nvSpPr>
        <p:spPr>
          <a:xfrm>
            <a:off x="3383873" y="410156"/>
            <a:ext cx="6921270" cy="64632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13B54FD0-FE5E-CBCE-DDB6-780739DF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30" y="4510017"/>
            <a:ext cx="7012870" cy="103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X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mấy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li,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rộng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mấy</a:t>
            </a:r>
            <a:r>
              <a:rPr lang="en-US" alt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li?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5FBA6F-F0A7-9620-F6D0-299DF50B526D}"/>
              </a:ext>
            </a:extLst>
          </p:cNvPr>
          <p:cNvSpPr txBox="1"/>
          <p:nvPr/>
        </p:nvSpPr>
        <p:spPr>
          <a:xfrm>
            <a:off x="5179130" y="2134087"/>
            <a:ext cx="70128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>
                <a:ln w="762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→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nét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là kết hợp của 3 nét cơ bản: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óc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đầu</a:t>
            </a:r>
            <a:r>
              <a:rPr lang="vi-VN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trái, thẳng xiên (lượn hai đầu) và móc hai đầu phải.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Double Brace 34">
            <a:extLst>
              <a:ext uri="{FF2B5EF4-FFF2-40B4-BE49-F238E27FC236}">
                <a16:creationId xmlns:a16="http://schemas.microsoft.com/office/drawing/2014/main" id="{0FA62DC5-3756-7868-7AD0-4C5F6BE7CCFE}"/>
              </a:ext>
            </a:extLst>
          </p:cNvPr>
          <p:cNvSpPr/>
          <p:nvPr/>
        </p:nvSpPr>
        <p:spPr>
          <a:xfrm>
            <a:off x="1915968" y="1158241"/>
            <a:ext cx="1699447" cy="4676502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11EC3D8C-3FD1-A98A-405B-5189429F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30" y="5875545"/>
            <a:ext cx="3202443" cy="438950"/>
          </a:xfrm>
          <a:prstGeom prst="rect">
            <a:avLst/>
          </a:prstGeom>
        </p:spPr>
      </p:pic>
      <p:sp>
        <p:nvSpPr>
          <p:cNvPr id="7" name="TextBox 37">
            <a:extLst>
              <a:ext uri="{FF2B5EF4-FFF2-40B4-BE49-F238E27FC236}">
                <a16:creationId xmlns:a16="http://schemas.microsoft.com/office/drawing/2014/main" id="{D39416B4-1F42-0AE1-6032-9A207258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005" y="6095020"/>
            <a:ext cx="3783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li</a:t>
            </a:r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C18E025A-B442-314A-ADFB-DFB78D087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358" y="2916209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2,5 li</a:t>
            </a:r>
          </a:p>
        </p:txBody>
      </p:sp>
    </p:spTree>
    <p:extLst>
      <p:ext uri="{BB962C8B-B14F-4D97-AF65-F5344CB8AC3E}">
        <p14:creationId xmlns:p14="http://schemas.microsoft.com/office/powerpoint/2010/main" val="2423432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30" grpId="0"/>
      <p:bldP spid="5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2059</TotalTime>
  <Words>259</Words>
  <Application>Microsoft Office PowerPoint</Application>
  <PresentationFormat>Widescreen</PresentationFormat>
  <Paragraphs>45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HP001 4 hàng</vt:lpstr>
      <vt:lpstr>AvantGarde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84327983871</cp:lastModifiedBy>
  <cp:revision>116</cp:revision>
  <dcterms:created xsi:type="dcterms:W3CDTF">2021-11-01T08:16:43Z</dcterms:created>
  <dcterms:modified xsi:type="dcterms:W3CDTF">2023-04-29T16:18:37Z</dcterms:modified>
  <cp:category>9Slide.vn</cp:category>
</cp:coreProperties>
</file>