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5"/>
  </p:notesMasterIdLst>
  <p:handoutMasterIdLst>
    <p:handoutMasterId r:id="rId16"/>
  </p:handoutMasterIdLst>
  <p:sldIdLst>
    <p:sldId id="256" r:id="rId2"/>
    <p:sldId id="278" r:id="rId3"/>
    <p:sldId id="315" r:id="rId4"/>
    <p:sldId id="280" r:id="rId5"/>
    <p:sldId id="281" r:id="rId6"/>
    <p:sldId id="419" r:id="rId7"/>
    <p:sldId id="283" r:id="rId8"/>
    <p:sldId id="284" r:id="rId9"/>
    <p:sldId id="285" r:id="rId10"/>
    <p:sldId id="410" r:id="rId11"/>
    <p:sldId id="421" r:id="rId12"/>
    <p:sldId id="288" r:id="rId13"/>
    <p:sldId id="289" r:id="rId14"/>
  </p:sldIdLst>
  <p:sldSz cx="9144000" cy="5143500" type="screen16x9"/>
  <p:notesSz cx="6858000" cy="9144000"/>
  <p:embeddedFontLst>
    <p:embeddedFont>
      <p:font typeface="Arial-Rounded" panose="020B0500000000000000" charset="0"/>
      <p:regular r:id="rId17"/>
    </p:embeddedFont>
    <p:embeddedFont>
      <p:font typeface="AvantGarde" panose="00000400000000000000" charset="0"/>
      <p:regular r:id="rId18"/>
    </p:embeddedFont>
    <p:embeddedFont>
      <p:font typeface="Calibri" panose="020F0502020204030204" pitchFamily="34" charset="0"/>
      <p:regular r:id="rId19"/>
      <p:bold r:id="rId20"/>
      <p:italic r:id="rId21"/>
      <p:boldItalic r:id="rId22"/>
    </p:embeddedFont>
    <p:embeddedFont>
      <p:font typeface="SVN-Anastasia" panose="020B0604020202020204" charset="0"/>
      <p:regular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4" roundtripDataSignature="AMtx7mgAzp2sKstJjGCVOnwhecJF/mfd5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4AB726"/>
    <a:srgbClr val="0000FF"/>
    <a:srgbClr val="FF33CC"/>
    <a:srgbClr val="887405"/>
    <a:srgbClr val="FFFFFF"/>
    <a:srgbClr val="FBFCF5"/>
    <a:srgbClr val="F8FAEA"/>
    <a:srgbClr val="F8FAE7"/>
    <a:srgbClr val="BBDFD9"/>
    <a:srgbClr val="FFF2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86740" autoAdjust="0"/>
  </p:normalViewPr>
  <p:slideViewPr>
    <p:cSldViewPr snapToGrid="0">
      <p:cViewPr varScale="1">
        <p:scale>
          <a:sx n="91" d="100"/>
          <a:sy n="91" d="100"/>
        </p:scale>
        <p:origin x="708" y="84"/>
      </p:cViewPr>
      <p:guideLst/>
    </p:cSldViewPr>
  </p:slideViewPr>
  <p:notesTextViewPr>
    <p:cViewPr>
      <p:scale>
        <a:sx n="125" d="100"/>
        <a:sy n="125" d="100"/>
      </p:scale>
      <p:origin x="0" y="0"/>
    </p:cViewPr>
  </p:notesTextViewPr>
  <p:notesViewPr>
    <p:cSldViewPr snapToGrid="0">
      <p:cViewPr varScale="1">
        <p:scale>
          <a:sx n="60" d="100"/>
          <a:sy n="60" d="100"/>
        </p:scale>
        <p:origin x="3187" y="4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font" Target="fonts/font5.fntdata"/><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font" Target="fonts/font4.fntdata"/><Relationship Id="rId54"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7.fntdata"/><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56"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4CFB345-7AE1-0635-5F56-02B40762026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3F83566-A4BD-594C-70CD-22419ADB578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AED4E64-8158-4DF5-9642-53B5B9EEDB39}" type="datetimeFigureOut">
              <a:rPr lang="en-US" smtClean="0"/>
              <a:t>29/4/2023</a:t>
            </a:fld>
            <a:endParaRPr lang="en-US"/>
          </a:p>
        </p:txBody>
      </p:sp>
      <p:sp>
        <p:nvSpPr>
          <p:cNvPr id="4" name="Footer Placeholder 3">
            <a:extLst>
              <a:ext uri="{FF2B5EF4-FFF2-40B4-BE49-F238E27FC236}">
                <a16:creationId xmlns:a16="http://schemas.microsoft.com/office/drawing/2014/main" id="{8443D679-33DD-52A1-6BEA-5B70AB50540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7C0A468-F993-9253-3500-4C676DAD6C9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FE17DE3-8FAF-41E3-B77F-AC6802FD6096}" type="slidenum">
              <a:rPr lang="en-US" smtClean="0"/>
              <a:t>‹#›</a:t>
            </a:fld>
            <a:endParaRPr lang="en-US"/>
          </a:p>
        </p:txBody>
      </p:sp>
    </p:spTree>
    <p:extLst>
      <p:ext uri="{BB962C8B-B14F-4D97-AF65-F5344CB8AC3E}">
        <p14:creationId xmlns:p14="http://schemas.microsoft.com/office/powerpoint/2010/main" val="38202538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Google Shape;43;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 name="Google Shape;4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1" name="Google Shape;351;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52" name="Google Shape;352;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extLst>
      <p:ext uri="{BB962C8B-B14F-4D97-AF65-F5344CB8AC3E}">
        <p14:creationId xmlns:p14="http://schemas.microsoft.com/office/powerpoint/2010/main" val="39985666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1" name="Google Shape;351;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52" name="Google Shape;352;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extLst>
      <p:ext uri="{BB962C8B-B14F-4D97-AF65-F5344CB8AC3E}">
        <p14:creationId xmlns:p14="http://schemas.microsoft.com/office/powerpoint/2010/main" val="2047963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0" name="Google Shape;390;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3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5" name="Google Shape;395;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9" name="Google Shape;289;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00631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5" name="Google Shape;305;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5" name="Google Shape;315;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5" name="Google Shape;315;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190222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5" name="Google Shape;335;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6" name="Google Shape;346;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1" name="Google Shape;351;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52" name="Google Shape;352;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2"/>
        <p:cNvGrpSpPr/>
        <p:nvPr/>
      </p:nvGrpSpPr>
      <p:grpSpPr>
        <a:xfrm>
          <a:off x="0" y="0"/>
          <a:ext cx="0" cy="0"/>
          <a:chOff x="0" y="0"/>
          <a:chExt cx="0" cy="0"/>
        </a:xfrm>
      </p:grpSpPr>
      <p:grpSp>
        <p:nvGrpSpPr>
          <p:cNvPr id="13" name="Google Shape;13;p39"/>
          <p:cNvGrpSpPr/>
          <p:nvPr/>
        </p:nvGrpSpPr>
        <p:grpSpPr>
          <a:xfrm>
            <a:off x="-38911" y="-30379"/>
            <a:ext cx="9221822" cy="2035031"/>
            <a:chOff x="-51881" y="-1175910"/>
            <a:chExt cx="12295762" cy="2713375"/>
          </a:xfrm>
        </p:grpSpPr>
        <p:sp>
          <p:nvSpPr>
            <p:cNvPr id="14" name="Google Shape;14;p39"/>
            <p:cNvSpPr/>
            <p:nvPr/>
          </p:nvSpPr>
          <p:spPr>
            <a:xfrm>
              <a:off x="-51881" y="-549104"/>
              <a:ext cx="12295762" cy="2086569"/>
            </a:xfrm>
            <a:prstGeom prst="rect">
              <a:avLst/>
            </a:prstGeom>
            <a:solidFill>
              <a:srgbClr val="FFF2C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sp>
          <p:nvSpPr>
            <p:cNvPr id="15" name="Google Shape;15;p39"/>
            <p:cNvSpPr/>
            <p:nvPr/>
          </p:nvSpPr>
          <p:spPr>
            <a:xfrm>
              <a:off x="-51881" y="-862507"/>
              <a:ext cx="12295762" cy="2086569"/>
            </a:xfrm>
            <a:prstGeom prst="rect">
              <a:avLst/>
            </a:prstGeom>
            <a:solidFill>
              <a:srgbClr val="FFD96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sp>
          <p:nvSpPr>
            <p:cNvPr id="16" name="Google Shape;16;p39"/>
            <p:cNvSpPr/>
            <p:nvPr/>
          </p:nvSpPr>
          <p:spPr>
            <a:xfrm>
              <a:off x="-51881" y="-1175910"/>
              <a:ext cx="12295762" cy="2086569"/>
            </a:xfrm>
            <a:prstGeom prst="rect">
              <a:avLst/>
            </a:prstGeom>
            <a:solidFill>
              <a:srgbClr val="BF9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grpSp>
      <p:pic>
        <p:nvPicPr>
          <p:cNvPr id="17" name="Google Shape;17;p39" descr="Logo, company name&#10;&#10;Description automatically generated"/>
          <p:cNvPicPr preferRelativeResize="0"/>
          <p:nvPr/>
        </p:nvPicPr>
        <p:blipFill rotWithShape="1">
          <a:blip r:embed="rId2">
            <a:alphaModFix/>
          </a:blip>
          <a:srcRect/>
          <a:stretch/>
        </p:blipFill>
        <p:spPr>
          <a:xfrm>
            <a:off x="8100600" y="0"/>
            <a:ext cx="1043400" cy="1321361"/>
          </a:xfrm>
          <a:prstGeom prst="rect">
            <a:avLst/>
          </a:prstGeom>
          <a:noFill/>
          <a:ln>
            <a:noFill/>
          </a:ln>
        </p:spPr>
      </p:pic>
      <p:pic>
        <p:nvPicPr>
          <p:cNvPr id="19" name="Google Shape;19;p39"/>
          <p:cNvPicPr preferRelativeResize="0"/>
          <p:nvPr/>
        </p:nvPicPr>
        <p:blipFill rotWithShape="1">
          <a:blip r:embed="rId3">
            <a:alphaModFix/>
          </a:blip>
          <a:srcRect l="39046" t="29565"/>
          <a:stretch/>
        </p:blipFill>
        <p:spPr>
          <a:xfrm>
            <a:off x="-38911" y="-30380"/>
            <a:ext cx="3026762" cy="3507185"/>
          </a:xfrm>
          <a:prstGeom prst="rect">
            <a:avLst/>
          </a:prstGeom>
          <a:noFill/>
          <a:ln>
            <a:noFill/>
          </a:ln>
        </p:spPr>
      </p:pic>
      <p:pic>
        <p:nvPicPr>
          <p:cNvPr id="21" name="Google Shape;21;p39"/>
          <p:cNvPicPr preferRelativeResize="0"/>
          <p:nvPr/>
        </p:nvPicPr>
        <p:blipFill rotWithShape="1">
          <a:blip r:embed="rId4">
            <a:alphaModFix/>
          </a:blip>
          <a:srcRect/>
          <a:stretch/>
        </p:blipFill>
        <p:spPr>
          <a:xfrm>
            <a:off x="3887587" y="0"/>
            <a:ext cx="3479532" cy="640528"/>
          </a:xfrm>
          <a:prstGeom prst="rect">
            <a:avLst/>
          </a:prstGeom>
          <a:noFill/>
          <a:ln>
            <a:noFill/>
          </a:ln>
        </p:spPr>
      </p:pic>
      <p:pic>
        <p:nvPicPr>
          <p:cNvPr id="3" name="Picture 2">
            <a:extLst>
              <a:ext uri="{FF2B5EF4-FFF2-40B4-BE49-F238E27FC236}">
                <a16:creationId xmlns:a16="http://schemas.microsoft.com/office/drawing/2014/main" id="{48BFFE47-1551-CDCF-BE4C-D907A61A5B4C}"/>
              </a:ext>
            </a:extLst>
          </p:cNvPr>
          <p:cNvPicPr>
            <a:picLocks noChangeAspect="1"/>
          </p:cNvPicPr>
          <p:nvPr userDrawn="1"/>
        </p:nvPicPr>
        <p:blipFill>
          <a:blip r:embed="rId5"/>
          <a:stretch>
            <a:fillRect/>
          </a:stretch>
        </p:blipFill>
        <p:spPr>
          <a:xfrm>
            <a:off x="2422131" y="533697"/>
            <a:ext cx="6200169" cy="135342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22"/>
        <p:cNvGrpSpPr/>
        <p:nvPr/>
      </p:nvGrpSpPr>
      <p:grpSpPr>
        <a:xfrm>
          <a:off x="0" y="0"/>
          <a:ext cx="0" cy="0"/>
          <a:chOff x="0" y="0"/>
          <a:chExt cx="0" cy="0"/>
        </a:xfrm>
      </p:grpSpPr>
      <p:pic>
        <p:nvPicPr>
          <p:cNvPr id="23" name="Google Shape;23;p40"/>
          <p:cNvPicPr preferRelativeResize="0"/>
          <p:nvPr/>
        </p:nvPicPr>
        <p:blipFill rotWithShape="1">
          <a:blip r:embed="rId2">
            <a:alphaModFix/>
          </a:blip>
          <a:srcRect t="58029"/>
          <a:stretch/>
        </p:blipFill>
        <p:spPr>
          <a:xfrm rot="10800000">
            <a:off x="0" y="4573455"/>
            <a:ext cx="9144000" cy="570046"/>
          </a:xfrm>
          <a:prstGeom prst="rect">
            <a:avLst/>
          </a:prstGeom>
          <a:noFill/>
          <a:ln>
            <a:noFill/>
          </a:ln>
        </p:spPr>
      </p:pic>
      <p:pic>
        <p:nvPicPr>
          <p:cNvPr id="24" name="Google Shape;24;p40"/>
          <p:cNvPicPr preferRelativeResize="0"/>
          <p:nvPr/>
        </p:nvPicPr>
        <p:blipFill rotWithShape="1">
          <a:blip r:embed="rId3">
            <a:alphaModFix/>
          </a:blip>
          <a:srcRect l="4857" b="1525"/>
          <a:stretch/>
        </p:blipFill>
        <p:spPr>
          <a:xfrm>
            <a:off x="0" y="0"/>
            <a:ext cx="2744664" cy="374073"/>
          </a:xfrm>
          <a:prstGeom prst="rect">
            <a:avLst/>
          </a:prstGeom>
          <a:noFill/>
          <a:ln>
            <a:noFill/>
          </a:ln>
        </p:spPr>
      </p:pic>
      <p:pic>
        <p:nvPicPr>
          <p:cNvPr id="25" name="Google Shape;25;p40" descr="Ảnh có chứa văn bản, bánh xe&#10;&#10;Mô tả được tạo tự động"/>
          <p:cNvPicPr preferRelativeResize="0"/>
          <p:nvPr/>
        </p:nvPicPr>
        <p:blipFill rotWithShape="1">
          <a:blip r:embed="rId4">
            <a:alphaModFix/>
          </a:blip>
          <a:srcRect/>
          <a:stretch/>
        </p:blipFill>
        <p:spPr>
          <a:xfrm>
            <a:off x="45711" y="308606"/>
            <a:ext cx="9052578" cy="452628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26"/>
        <p:cNvGrpSpPr/>
        <p:nvPr/>
      </p:nvGrpSpPr>
      <p:grpSpPr>
        <a:xfrm>
          <a:off x="0" y="0"/>
          <a:ext cx="0" cy="0"/>
          <a:chOff x="0" y="0"/>
          <a:chExt cx="0" cy="0"/>
        </a:xfrm>
      </p:grpSpPr>
      <p:sp>
        <p:nvSpPr>
          <p:cNvPr id="27" name="Google Shape;27;p41"/>
          <p:cNvSpPr/>
          <p:nvPr/>
        </p:nvSpPr>
        <p:spPr>
          <a:xfrm>
            <a:off x="0" y="4464844"/>
            <a:ext cx="9144000" cy="678656"/>
          </a:xfrm>
          <a:custGeom>
            <a:avLst/>
            <a:gdLst/>
            <a:ahLst/>
            <a:cxnLst/>
            <a:rect l="l" t="t" r="r" b="b"/>
            <a:pathLst>
              <a:path w="12192000" h="904875" extrusionOk="0">
                <a:moveTo>
                  <a:pt x="354549" y="0"/>
                </a:moveTo>
                <a:lnTo>
                  <a:pt x="369351" y="0"/>
                </a:lnTo>
                <a:lnTo>
                  <a:pt x="376364" y="34740"/>
                </a:lnTo>
                <a:cubicBezTo>
                  <a:pt x="410345" y="115079"/>
                  <a:pt x="489895" y="171450"/>
                  <a:pt x="582612" y="171450"/>
                </a:cubicBezTo>
                <a:cubicBezTo>
                  <a:pt x="675328" y="171450"/>
                  <a:pt x="754879" y="115079"/>
                  <a:pt x="788860" y="34740"/>
                </a:cubicBezTo>
                <a:lnTo>
                  <a:pt x="795874" y="0"/>
                </a:lnTo>
                <a:lnTo>
                  <a:pt x="810676" y="0"/>
                </a:lnTo>
                <a:lnTo>
                  <a:pt x="817689" y="34740"/>
                </a:lnTo>
                <a:cubicBezTo>
                  <a:pt x="851670" y="115079"/>
                  <a:pt x="931221" y="171450"/>
                  <a:pt x="1023937" y="171450"/>
                </a:cubicBezTo>
                <a:cubicBezTo>
                  <a:pt x="1116653" y="171450"/>
                  <a:pt x="1196204" y="115079"/>
                  <a:pt x="1230185" y="34740"/>
                </a:cubicBezTo>
                <a:lnTo>
                  <a:pt x="1237199" y="0"/>
                </a:lnTo>
                <a:lnTo>
                  <a:pt x="1258351" y="0"/>
                </a:lnTo>
                <a:lnTo>
                  <a:pt x="1265364" y="34740"/>
                </a:lnTo>
                <a:cubicBezTo>
                  <a:pt x="1299345" y="115079"/>
                  <a:pt x="1378896" y="171450"/>
                  <a:pt x="1471612" y="171450"/>
                </a:cubicBezTo>
                <a:cubicBezTo>
                  <a:pt x="1564328" y="171450"/>
                  <a:pt x="1643879" y="115079"/>
                  <a:pt x="1677860" y="34740"/>
                </a:cubicBezTo>
                <a:lnTo>
                  <a:pt x="1684874" y="0"/>
                </a:lnTo>
                <a:lnTo>
                  <a:pt x="1699676" y="0"/>
                </a:lnTo>
                <a:lnTo>
                  <a:pt x="1706689" y="34740"/>
                </a:lnTo>
                <a:cubicBezTo>
                  <a:pt x="1740670" y="115079"/>
                  <a:pt x="1820220" y="171450"/>
                  <a:pt x="1912937" y="171450"/>
                </a:cubicBezTo>
                <a:cubicBezTo>
                  <a:pt x="2005654" y="171450"/>
                  <a:pt x="2085204" y="115079"/>
                  <a:pt x="2119185" y="34740"/>
                </a:cubicBezTo>
                <a:lnTo>
                  <a:pt x="2126199" y="0"/>
                </a:lnTo>
                <a:lnTo>
                  <a:pt x="2141001" y="0"/>
                </a:lnTo>
                <a:lnTo>
                  <a:pt x="2148014" y="34740"/>
                </a:lnTo>
                <a:cubicBezTo>
                  <a:pt x="2181995" y="115079"/>
                  <a:pt x="2261545" y="171450"/>
                  <a:pt x="2354262" y="171450"/>
                </a:cubicBezTo>
                <a:cubicBezTo>
                  <a:pt x="2446978" y="171450"/>
                  <a:pt x="2526529" y="115079"/>
                  <a:pt x="2560510" y="34740"/>
                </a:cubicBezTo>
                <a:lnTo>
                  <a:pt x="2567524" y="0"/>
                </a:lnTo>
                <a:lnTo>
                  <a:pt x="2582326" y="0"/>
                </a:lnTo>
                <a:lnTo>
                  <a:pt x="2589339" y="34740"/>
                </a:lnTo>
                <a:cubicBezTo>
                  <a:pt x="2623320" y="115079"/>
                  <a:pt x="2702871" y="171450"/>
                  <a:pt x="2795587" y="171450"/>
                </a:cubicBezTo>
                <a:cubicBezTo>
                  <a:pt x="2888303" y="171450"/>
                  <a:pt x="2967854" y="115079"/>
                  <a:pt x="3001835" y="34740"/>
                </a:cubicBezTo>
                <a:lnTo>
                  <a:pt x="3008849" y="0"/>
                </a:lnTo>
                <a:lnTo>
                  <a:pt x="3020476" y="0"/>
                </a:lnTo>
                <a:lnTo>
                  <a:pt x="3027490" y="34740"/>
                </a:lnTo>
                <a:cubicBezTo>
                  <a:pt x="3061470" y="115079"/>
                  <a:pt x="3141021" y="171450"/>
                  <a:pt x="3233737" y="171450"/>
                </a:cubicBezTo>
                <a:cubicBezTo>
                  <a:pt x="3326453" y="171450"/>
                  <a:pt x="3406004" y="115079"/>
                  <a:pt x="3439985" y="34740"/>
                </a:cubicBezTo>
                <a:lnTo>
                  <a:pt x="3446999" y="0"/>
                </a:lnTo>
                <a:lnTo>
                  <a:pt x="3461800" y="0"/>
                </a:lnTo>
                <a:lnTo>
                  <a:pt x="3468814" y="34740"/>
                </a:lnTo>
                <a:cubicBezTo>
                  <a:pt x="3502795" y="115079"/>
                  <a:pt x="3582345" y="171450"/>
                  <a:pt x="3675062" y="171450"/>
                </a:cubicBezTo>
                <a:cubicBezTo>
                  <a:pt x="3767779" y="171450"/>
                  <a:pt x="3847329" y="115079"/>
                  <a:pt x="3881310" y="34740"/>
                </a:cubicBezTo>
                <a:lnTo>
                  <a:pt x="3888324" y="0"/>
                </a:lnTo>
                <a:lnTo>
                  <a:pt x="3903126" y="0"/>
                </a:lnTo>
                <a:lnTo>
                  <a:pt x="3910139" y="34740"/>
                </a:lnTo>
                <a:cubicBezTo>
                  <a:pt x="3944120" y="115079"/>
                  <a:pt x="4023670" y="171450"/>
                  <a:pt x="4116387" y="171450"/>
                </a:cubicBezTo>
                <a:cubicBezTo>
                  <a:pt x="4209104" y="171450"/>
                  <a:pt x="4288655" y="115079"/>
                  <a:pt x="4322636" y="34740"/>
                </a:cubicBezTo>
                <a:lnTo>
                  <a:pt x="4329649" y="0"/>
                </a:lnTo>
                <a:lnTo>
                  <a:pt x="4344451" y="0"/>
                </a:lnTo>
                <a:lnTo>
                  <a:pt x="4351465" y="34740"/>
                </a:lnTo>
                <a:cubicBezTo>
                  <a:pt x="4385446" y="115079"/>
                  <a:pt x="4464997" y="171450"/>
                  <a:pt x="4557713" y="171450"/>
                </a:cubicBezTo>
                <a:cubicBezTo>
                  <a:pt x="4650429" y="171450"/>
                  <a:pt x="4729979" y="115079"/>
                  <a:pt x="4763960" y="34740"/>
                </a:cubicBezTo>
                <a:lnTo>
                  <a:pt x="4770974" y="0"/>
                </a:lnTo>
                <a:lnTo>
                  <a:pt x="4792126" y="0"/>
                </a:lnTo>
                <a:lnTo>
                  <a:pt x="4799139" y="34740"/>
                </a:lnTo>
                <a:cubicBezTo>
                  <a:pt x="4833121" y="115079"/>
                  <a:pt x="4912671" y="171450"/>
                  <a:pt x="5005388" y="171450"/>
                </a:cubicBezTo>
                <a:cubicBezTo>
                  <a:pt x="5098104" y="171450"/>
                  <a:pt x="5177655" y="115079"/>
                  <a:pt x="5211637" y="34740"/>
                </a:cubicBezTo>
                <a:lnTo>
                  <a:pt x="5218649" y="0"/>
                </a:lnTo>
                <a:lnTo>
                  <a:pt x="5233451" y="0"/>
                </a:lnTo>
                <a:lnTo>
                  <a:pt x="5240466" y="34740"/>
                </a:lnTo>
                <a:cubicBezTo>
                  <a:pt x="5274447" y="115079"/>
                  <a:pt x="5353996" y="171450"/>
                  <a:pt x="5446713" y="171450"/>
                </a:cubicBezTo>
                <a:cubicBezTo>
                  <a:pt x="5539430" y="171450"/>
                  <a:pt x="5618979" y="115079"/>
                  <a:pt x="5652960" y="34740"/>
                </a:cubicBezTo>
                <a:lnTo>
                  <a:pt x="5659974" y="0"/>
                </a:lnTo>
                <a:lnTo>
                  <a:pt x="5674776" y="0"/>
                </a:lnTo>
                <a:lnTo>
                  <a:pt x="5681790" y="34740"/>
                </a:lnTo>
                <a:cubicBezTo>
                  <a:pt x="5715771" y="115079"/>
                  <a:pt x="5795320" y="171450"/>
                  <a:pt x="5888037" y="171450"/>
                </a:cubicBezTo>
                <a:cubicBezTo>
                  <a:pt x="5980753" y="171450"/>
                  <a:pt x="6060304" y="115079"/>
                  <a:pt x="6094285" y="34740"/>
                </a:cubicBezTo>
                <a:lnTo>
                  <a:pt x="6101299" y="0"/>
                </a:lnTo>
                <a:lnTo>
                  <a:pt x="6116101" y="0"/>
                </a:lnTo>
                <a:lnTo>
                  <a:pt x="6123114" y="34740"/>
                </a:lnTo>
                <a:cubicBezTo>
                  <a:pt x="6157095" y="115079"/>
                  <a:pt x="6236646" y="171450"/>
                  <a:pt x="6329362" y="171450"/>
                </a:cubicBezTo>
                <a:cubicBezTo>
                  <a:pt x="6422079" y="171450"/>
                  <a:pt x="6501630" y="115079"/>
                  <a:pt x="6535610" y="34740"/>
                </a:cubicBezTo>
                <a:lnTo>
                  <a:pt x="6542624" y="0"/>
                </a:lnTo>
                <a:lnTo>
                  <a:pt x="6582826" y="0"/>
                </a:lnTo>
                <a:lnTo>
                  <a:pt x="6589840" y="34740"/>
                </a:lnTo>
                <a:cubicBezTo>
                  <a:pt x="6623820" y="115079"/>
                  <a:pt x="6703371" y="171450"/>
                  <a:pt x="6796087" y="171450"/>
                </a:cubicBezTo>
                <a:cubicBezTo>
                  <a:pt x="6888803" y="171450"/>
                  <a:pt x="6968354" y="115079"/>
                  <a:pt x="7002335" y="34740"/>
                </a:cubicBezTo>
                <a:lnTo>
                  <a:pt x="7009348" y="0"/>
                </a:lnTo>
                <a:lnTo>
                  <a:pt x="7024150" y="0"/>
                </a:lnTo>
                <a:lnTo>
                  <a:pt x="7031164" y="34740"/>
                </a:lnTo>
                <a:cubicBezTo>
                  <a:pt x="7065145" y="115079"/>
                  <a:pt x="7144695" y="171450"/>
                  <a:pt x="7237412" y="171450"/>
                </a:cubicBezTo>
                <a:cubicBezTo>
                  <a:pt x="7330129" y="171450"/>
                  <a:pt x="7409679" y="115079"/>
                  <a:pt x="7443660" y="34740"/>
                </a:cubicBezTo>
                <a:lnTo>
                  <a:pt x="7450673" y="0"/>
                </a:lnTo>
                <a:lnTo>
                  <a:pt x="7465475" y="0"/>
                </a:lnTo>
                <a:lnTo>
                  <a:pt x="7472489" y="34740"/>
                </a:lnTo>
                <a:cubicBezTo>
                  <a:pt x="7506470" y="115079"/>
                  <a:pt x="7586020" y="171450"/>
                  <a:pt x="7678737" y="171450"/>
                </a:cubicBezTo>
                <a:cubicBezTo>
                  <a:pt x="7771453" y="171450"/>
                  <a:pt x="7851004" y="115079"/>
                  <a:pt x="7884985" y="34740"/>
                </a:cubicBezTo>
                <a:lnTo>
                  <a:pt x="7891999" y="0"/>
                </a:lnTo>
                <a:lnTo>
                  <a:pt x="7906801" y="0"/>
                </a:lnTo>
                <a:lnTo>
                  <a:pt x="7913814" y="34740"/>
                </a:lnTo>
                <a:cubicBezTo>
                  <a:pt x="7947795" y="115079"/>
                  <a:pt x="8027346" y="171450"/>
                  <a:pt x="8120062" y="171450"/>
                </a:cubicBezTo>
                <a:cubicBezTo>
                  <a:pt x="8212778" y="171450"/>
                  <a:pt x="8292329" y="115079"/>
                  <a:pt x="8326310" y="34740"/>
                </a:cubicBezTo>
                <a:lnTo>
                  <a:pt x="8333324" y="0"/>
                </a:lnTo>
                <a:lnTo>
                  <a:pt x="8354476" y="0"/>
                </a:lnTo>
                <a:lnTo>
                  <a:pt x="8361489" y="34740"/>
                </a:lnTo>
                <a:cubicBezTo>
                  <a:pt x="8395470" y="115079"/>
                  <a:pt x="8475021" y="171450"/>
                  <a:pt x="8567737" y="171450"/>
                </a:cubicBezTo>
                <a:cubicBezTo>
                  <a:pt x="8660453" y="171450"/>
                  <a:pt x="8740004" y="115079"/>
                  <a:pt x="8773985" y="34740"/>
                </a:cubicBezTo>
                <a:lnTo>
                  <a:pt x="8780998" y="0"/>
                </a:lnTo>
                <a:lnTo>
                  <a:pt x="8795800" y="0"/>
                </a:lnTo>
                <a:lnTo>
                  <a:pt x="8802814" y="34740"/>
                </a:lnTo>
                <a:cubicBezTo>
                  <a:pt x="8836795" y="115079"/>
                  <a:pt x="8916345" y="171450"/>
                  <a:pt x="9009062" y="171450"/>
                </a:cubicBezTo>
                <a:cubicBezTo>
                  <a:pt x="9101779" y="171450"/>
                  <a:pt x="9181329" y="115079"/>
                  <a:pt x="9215310" y="34740"/>
                </a:cubicBezTo>
                <a:lnTo>
                  <a:pt x="9222323" y="0"/>
                </a:lnTo>
                <a:lnTo>
                  <a:pt x="9237125" y="0"/>
                </a:lnTo>
                <a:lnTo>
                  <a:pt x="9244139" y="34740"/>
                </a:lnTo>
                <a:cubicBezTo>
                  <a:pt x="9278120" y="115079"/>
                  <a:pt x="9357670" y="171450"/>
                  <a:pt x="9450387" y="171450"/>
                </a:cubicBezTo>
                <a:cubicBezTo>
                  <a:pt x="9543103" y="171450"/>
                  <a:pt x="9622654" y="115079"/>
                  <a:pt x="9656635" y="34740"/>
                </a:cubicBezTo>
                <a:lnTo>
                  <a:pt x="9663649" y="0"/>
                </a:lnTo>
                <a:lnTo>
                  <a:pt x="9678451" y="0"/>
                </a:lnTo>
                <a:lnTo>
                  <a:pt x="9685464" y="34740"/>
                </a:lnTo>
                <a:cubicBezTo>
                  <a:pt x="9719445" y="115079"/>
                  <a:pt x="9798996" y="171450"/>
                  <a:pt x="9891712" y="171450"/>
                </a:cubicBezTo>
                <a:cubicBezTo>
                  <a:pt x="9984428" y="171450"/>
                  <a:pt x="10063979" y="115079"/>
                  <a:pt x="10097960" y="34740"/>
                </a:cubicBezTo>
                <a:lnTo>
                  <a:pt x="10104973" y="0"/>
                </a:lnTo>
                <a:lnTo>
                  <a:pt x="10116601" y="0"/>
                </a:lnTo>
                <a:lnTo>
                  <a:pt x="10123615" y="34740"/>
                </a:lnTo>
                <a:cubicBezTo>
                  <a:pt x="10157595" y="115079"/>
                  <a:pt x="10237146" y="171450"/>
                  <a:pt x="10329862" y="171450"/>
                </a:cubicBezTo>
                <a:cubicBezTo>
                  <a:pt x="10422578" y="171450"/>
                  <a:pt x="10502129" y="115079"/>
                  <a:pt x="10536110" y="34740"/>
                </a:cubicBezTo>
                <a:lnTo>
                  <a:pt x="10543123" y="0"/>
                </a:lnTo>
                <a:lnTo>
                  <a:pt x="10557925" y="0"/>
                </a:lnTo>
                <a:lnTo>
                  <a:pt x="10564939" y="34740"/>
                </a:lnTo>
                <a:cubicBezTo>
                  <a:pt x="10598920" y="115079"/>
                  <a:pt x="10678470" y="171450"/>
                  <a:pt x="10771187" y="171450"/>
                </a:cubicBezTo>
                <a:cubicBezTo>
                  <a:pt x="10863904" y="171450"/>
                  <a:pt x="10943454" y="115079"/>
                  <a:pt x="10977435" y="34740"/>
                </a:cubicBezTo>
                <a:lnTo>
                  <a:pt x="10984448" y="0"/>
                </a:lnTo>
                <a:lnTo>
                  <a:pt x="10999250" y="0"/>
                </a:lnTo>
                <a:lnTo>
                  <a:pt x="11006264" y="34740"/>
                </a:lnTo>
                <a:cubicBezTo>
                  <a:pt x="11040245" y="115079"/>
                  <a:pt x="11119795" y="171450"/>
                  <a:pt x="11212512" y="171450"/>
                </a:cubicBezTo>
                <a:cubicBezTo>
                  <a:pt x="11305228" y="171450"/>
                  <a:pt x="11384779" y="115079"/>
                  <a:pt x="11418760" y="34740"/>
                </a:cubicBezTo>
                <a:lnTo>
                  <a:pt x="11425774" y="0"/>
                </a:lnTo>
                <a:lnTo>
                  <a:pt x="11440576" y="0"/>
                </a:lnTo>
                <a:lnTo>
                  <a:pt x="11447589" y="34740"/>
                </a:lnTo>
                <a:cubicBezTo>
                  <a:pt x="11481570" y="115079"/>
                  <a:pt x="11561121" y="171450"/>
                  <a:pt x="11653837" y="171450"/>
                </a:cubicBezTo>
                <a:cubicBezTo>
                  <a:pt x="11746553" y="171450"/>
                  <a:pt x="11826104" y="115079"/>
                  <a:pt x="11860085" y="34740"/>
                </a:cubicBezTo>
                <a:lnTo>
                  <a:pt x="11867099" y="0"/>
                </a:lnTo>
                <a:lnTo>
                  <a:pt x="11888251" y="0"/>
                </a:lnTo>
                <a:lnTo>
                  <a:pt x="11895264" y="34740"/>
                </a:lnTo>
                <a:cubicBezTo>
                  <a:pt x="11929245" y="115079"/>
                  <a:pt x="12008796" y="171450"/>
                  <a:pt x="12101512" y="171450"/>
                </a:cubicBezTo>
                <a:cubicBezTo>
                  <a:pt x="12124691" y="171450"/>
                  <a:pt x="12147047" y="167927"/>
                  <a:pt x="12168074" y="161387"/>
                </a:cubicBezTo>
                <a:lnTo>
                  <a:pt x="12192000" y="149885"/>
                </a:lnTo>
                <a:lnTo>
                  <a:pt x="12192000" y="904875"/>
                </a:lnTo>
                <a:lnTo>
                  <a:pt x="0" y="904875"/>
                </a:lnTo>
                <a:lnTo>
                  <a:pt x="0" y="118560"/>
                </a:lnTo>
                <a:lnTo>
                  <a:pt x="16137" y="133222"/>
                </a:lnTo>
                <a:cubicBezTo>
                  <a:pt x="51862" y="157358"/>
                  <a:pt x="94929" y="171450"/>
                  <a:pt x="141287" y="171450"/>
                </a:cubicBezTo>
                <a:cubicBezTo>
                  <a:pt x="234004" y="171450"/>
                  <a:pt x="313554" y="115079"/>
                  <a:pt x="347535" y="34740"/>
                </a:cubicBezTo>
                <a:close/>
              </a:path>
            </a:pathLst>
          </a:custGeom>
          <a:solidFill>
            <a:srgbClr val="FFF2CC"/>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350" b="0" i="0" u="none" strike="noStrike" cap="none">
              <a:solidFill>
                <a:srgbClr val="FFFFFF"/>
              </a:solidFill>
              <a:latin typeface="Calibri"/>
              <a:ea typeface="Calibri"/>
              <a:cs typeface="Calibri"/>
              <a:sym typeface="Calibri"/>
            </a:endParaRPr>
          </a:p>
        </p:txBody>
      </p:sp>
      <p:sp>
        <p:nvSpPr>
          <p:cNvPr id="28" name="Google Shape;28;p41"/>
          <p:cNvSpPr/>
          <p:nvPr/>
        </p:nvSpPr>
        <p:spPr>
          <a:xfrm>
            <a:off x="0" y="4643438"/>
            <a:ext cx="9144000" cy="500063"/>
          </a:xfrm>
          <a:custGeom>
            <a:avLst/>
            <a:gdLst/>
            <a:ahLst/>
            <a:cxnLst/>
            <a:rect l="l" t="t" r="r" b="b"/>
            <a:pathLst>
              <a:path w="12192000" h="904875" extrusionOk="0">
                <a:moveTo>
                  <a:pt x="354549" y="0"/>
                </a:moveTo>
                <a:lnTo>
                  <a:pt x="369351" y="0"/>
                </a:lnTo>
                <a:lnTo>
                  <a:pt x="376364" y="34740"/>
                </a:lnTo>
                <a:cubicBezTo>
                  <a:pt x="410345" y="115079"/>
                  <a:pt x="489895" y="171450"/>
                  <a:pt x="582612" y="171450"/>
                </a:cubicBezTo>
                <a:cubicBezTo>
                  <a:pt x="675328" y="171450"/>
                  <a:pt x="754879" y="115079"/>
                  <a:pt x="788860" y="34740"/>
                </a:cubicBezTo>
                <a:lnTo>
                  <a:pt x="795874" y="0"/>
                </a:lnTo>
                <a:lnTo>
                  <a:pt x="810676" y="0"/>
                </a:lnTo>
                <a:lnTo>
                  <a:pt x="817689" y="34740"/>
                </a:lnTo>
                <a:cubicBezTo>
                  <a:pt x="851670" y="115079"/>
                  <a:pt x="931221" y="171450"/>
                  <a:pt x="1023937" y="171450"/>
                </a:cubicBezTo>
                <a:cubicBezTo>
                  <a:pt x="1116653" y="171450"/>
                  <a:pt x="1196204" y="115079"/>
                  <a:pt x="1230185" y="34740"/>
                </a:cubicBezTo>
                <a:lnTo>
                  <a:pt x="1237199" y="0"/>
                </a:lnTo>
                <a:lnTo>
                  <a:pt x="1258351" y="0"/>
                </a:lnTo>
                <a:lnTo>
                  <a:pt x="1265364" y="34740"/>
                </a:lnTo>
                <a:cubicBezTo>
                  <a:pt x="1299345" y="115079"/>
                  <a:pt x="1378896" y="171450"/>
                  <a:pt x="1471612" y="171450"/>
                </a:cubicBezTo>
                <a:cubicBezTo>
                  <a:pt x="1564328" y="171450"/>
                  <a:pt x="1643879" y="115079"/>
                  <a:pt x="1677860" y="34740"/>
                </a:cubicBezTo>
                <a:lnTo>
                  <a:pt x="1684874" y="0"/>
                </a:lnTo>
                <a:lnTo>
                  <a:pt x="1699676" y="0"/>
                </a:lnTo>
                <a:lnTo>
                  <a:pt x="1706689" y="34740"/>
                </a:lnTo>
                <a:cubicBezTo>
                  <a:pt x="1740670" y="115079"/>
                  <a:pt x="1820220" y="171450"/>
                  <a:pt x="1912937" y="171450"/>
                </a:cubicBezTo>
                <a:cubicBezTo>
                  <a:pt x="2005654" y="171450"/>
                  <a:pt x="2085204" y="115079"/>
                  <a:pt x="2119185" y="34740"/>
                </a:cubicBezTo>
                <a:lnTo>
                  <a:pt x="2126199" y="0"/>
                </a:lnTo>
                <a:lnTo>
                  <a:pt x="2141001" y="0"/>
                </a:lnTo>
                <a:lnTo>
                  <a:pt x="2148014" y="34740"/>
                </a:lnTo>
                <a:cubicBezTo>
                  <a:pt x="2181995" y="115079"/>
                  <a:pt x="2261545" y="171450"/>
                  <a:pt x="2354262" y="171450"/>
                </a:cubicBezTo>
                <a:cubicBezTo>
                  <a:pt x="2446978" y="171450"/>
                  <a:pt x="2526529" y="115079"/>
                  <a:pt x="2560510" y="34740"/>
                </a:cubicBezTo>
                <a:lnTo>
                  <a:pt x="2567524" y="0"/>
                </a:lnTo>
                <a:lnTo>
                  <a:pt x="2582326" y="0"/>
                </a:lnTo>
                <a:lnTo>
                  <a:pt x="2589339" y="34740"/>
                </a:lnTo>
                <a:cubicBezTo>
                  <a:pt x="2623320" y="115079"/>
                  <a:pt x="2702871" y="171450"/>
                  <a:pt x="2795587" y="171450"/>
                </a:cubicBezTo>
                <a:cubicBezTo>
                  <a:pt x="2888303" y="171450"/>
                  <a:pt x="2967854" y="115079"/>
                  <a:pt x="3001835" y="34740"/>
                </a:cubicBezTo>
                <a:lnTo>
                  <a:pt x="3008849" y="0"/>
                </a:lnTo>
                <a:lnTo>
                  <a:pt x="3020476" y="0"/>
                </a:lnTo>
                <a:lnTo>
                  <a:pt x="3027490" y="34740"/>
                </a:lnTo>
                <a:cubicBezTo>
                  <a:pt x="3061470" y="115079"/>
                  <a:pt x="3141021" y="171450"/>
                  <a:pt x="3233737" y="171450"/>
                </a:cubicBezTo>
                <a:cubicBezTo>
                  <a:pt x="3326453" y="171450"/>
                  <a:pt x="3406004" y="115079"/>
                  <a:pt x="3439985" y="34740"/>
                </a:cubicBezTo>
                <a:lnTo>
                  <a:pt x="3446999" y="0"/>
                </a:lnTo>
                <a:lnTo>
                  <a:pt x="3461800" y="0"/>
                </a:lnTo>
                <a:lnTo>
                  <a:pt x="3468814" y="34740"/>
                </a:lnTo>
                <a:cubicBezTo>
                  <a:pt x="3502795" y="115079"/>
                  <a:pt x="3582345" y="171450"/>
                  <a:pt x="3675062" y="171450"/>
                </a:cubicBezTo>
                <a:cubicBezTo>
                  <a:pt x="3767779" y="171450"/>
                  <a:pt x="3847329" y="115079"/>
                  <a:pt x="3881310" y="34740"/>
                </a:cubicBezTo>
                <a:lnTo>
                  <a:pt x="3888324" y="0"/>
                </a:lnTo>
                <a:lnTo>
                  <a:pt x="3903126" y="0"/>
                </a:lnTo>
                <a:lnTo>
                  <a:pt x="3910139" y="34740"/>
                </a:lnTo>
                <a:cubicBezTo>
                  <a:pt x="3944120" y="115079"/>
                  <a:pt x="4023670" y="171450"/>
                  <a:pt x="4116387" y="171450"/>
                </a:cubicBezTo>
                <a:cubicBezTo>
                  <a:pt x="4209104" y="171450"/>
                  <a:pt x="4288655" y="115079"/>
                  <a:pt x="4322636" y="34740"/>
                </a:cubicBezTo>
                <a:lnTo>
                  <a:pt x="4329649" y="0"/>
                </a:lnTo>
                <a:lnTo>
                  <a:pt x="4344451" y="0"/>
                </a:lnTo>
                <a:lnTo>
                  <a:pt x="4351465" y="34740"/>
                </a:lnTo>
                <a:cubicBezTo>
                  <a:pt x="4385446" y="115079"/>
                  <a:pt x="4464997" y="171450"/>
                  <a:pt x="4557713" y="171450"/>
                </a:cubicBezTo>
                <a:cubicBezTo>
                  <a:pt x="4650429" y="171450"/>
                  <a:pt x="4729979" y="115079"/>
                  <a:pt x="4763960" y="34740"/>
                </a:cubicBezTo>
                <a:lnTo>
                  <a:pt x="4770974" y="0"/>
                </a:lnTo>
                <a:lnTo>
                  <a:pt x="4792126" y="0"/>
                </a:lnTo>
                <a:lnTo>
                  <a:pt x="4799139" y="34740"/>
                </a:lnTo>
                <a:cubicBezTo>
                  <a:pt x="4833121" y="115079"/>
                  <a:pt x="4912671" y="171450"/>
                  <a:pt x="5005388" y="171450"/>
                </a:cubicBezTo>
                <a:cubicBezTo>
                  <a:pt x="5098104" y="171450"/>
                  <a:pt x="5177655" y="115079"/>
                  <a:pt x="5211637" y="34740"/>
                </a:cubicBezTo>
                <a:lnTo>
                  <a:pt x="5218649" y="0"/>
                </a:lnTo>
                <a:lnTo>
                  <a:pt x="5233451" y="0"/>
                </a:lnTo>
                <a:lnTo>
                  <a:pt x="5240466" y="34740"/>
                </a:lnTo>
                <a:cubicBezTo>
                  <a:pt x="5274447" y="115079"/>
                  <a:pt x="5353996" y="171450"/>
                  <a:pt x="5446713" y="171450"/>
                </a:cubicBezTo>
                <a:cubicBezTo>
                  <a:pt x="5539430" y="171450"/>
                  <a:pt x="5618979" y="115079"/>
                  <a:pt x="5652960" y="34740"/>
                </a:cubicBezTo>
                <a:lnTo>
                  <a:pt x="5659974" y="0"/>
                </a:lnTo>
                <a:lnTo>
                  <a:pt x="5674776" y="0"/>
                </a:lnTo>
                <a:lnTo>
                  <a:pt x="5681790" y="34740"/>
                </a:lnTo>
                <a:cubicBezTo>
                  <a:pt x="5715771" y="115079"/>
                  <a:pt x="5795320" y="171450"/>
                  <a:pt x="5888037" y="171450"/>
                </a:cubicBezTo>
                <a:cubicBezTo>
                  <a:pt x="5980753" y="171450"/>
                  <a:pt x="6060304" y="115079"/>
                  <a:pt x="6094285" y="34740"/>
                </a:cubicBezTo>
                <a:lnTo>
                  <a:pt x="6101299" y="0"/>
                </a:lnTo>
                <a:lnTo>
                  <a:pt x="6116101" y="0"/>
                </a:lnTo>
                <a:lnTo>
                  <a:pt x="6123114" y="34740"/>
                </a:lnTo>
                <a:cubicBezTo>
                  <a:pt x="6157095" y="115079"/>
                  <a:pt x="6236646" y="171450"/>
                  <a:pt x="6329362" y="171450"/>
                </a:cubicBezTo>
                <a:cubicBezTo>
                  <a:pt x="6422079" y="171450"/>
                  <a:pt x="6501630" y="115079"/>
                  <a:pt x="6535610" y="34740"/>
                </a:cubicBezTo>
                <a:lnTo>
                  <a:pt x="6542624" y="0"/>
                </a:lnTo>
                <a:lnTo>
                  <a:pt x="6582826" y="0"/>
                </a:lnTo>
                <a:lnTo>
                  <a:pt x="6589840" y="34740"/>
                </a:lnTo>
                <a:cubicBezTo>
                  <a:pt x="6623820" y="115079"/>
                  <a:pt x="6703371" y="171450"/>
                  <a:pt x="6796087" y="171450"/>
                </a:cubicBezTo>
                <a:cubicBezTo>
                  <a:pt x="6888803" y="171450"/>
                  <a:pt x="6968354" y="115079"/>
                  <a:pt x="7002335" y="34740"/>
                </a:cubicBezTo>
                <a:lnTo>
                  <a:pt x="7009348" y="0"/>
                </a:lnTo>
                <a:lnTo>
                  <a:pt x="7024150" y="0"/>
                </a:lnTo>
                <a:lnTo>
                  <a:pt x="7031164" y="34740"/>
                </a:lnTo>
                <a:cubicBezTo>
                  <a:pt x="7065145" y="115079"/>
                  <a:pt x="7144695" y="171450"/>
                  <a:pt x="7237412" y="171450"/>
                </a:cubicBezTo>
                <a:cubicBezTo>
                  <a:pt x="7330129" y="171450"/>
                  <a:pt x="7409679" y="115079"/>
                  <a:pt x="7443660" y="34740"/>
                </a:cubicBezTo>
                <a:lnTo>
                  <a:pt x="7450673" y="0"/>
                </a:lnTo>
                <a:lnTo>
                  <a:pt x="7465475" y="0"/>
                </a:lnTo>
                <a:lnTo>
                  <a:pt x="7472489" y="34740"/>
                </a:lnTo>
                <a:cubicBezTo>
                  <a:pt x="7506470" y="115079"/>
                  <a:pt x="7586020" y="171450"/>
                  <a:pt x="7678737" y="171450"/>
                </a:cubicBezTo>
                <a:cubicBezTo>
                  <a:pt x="7771453" y="171450"/>
                  <a:pt x="7851004" y="115079"/>
                  <a:pt x="7884985" y="34740"/>
                </a:cubicBezTo>
                <a:lnTo>
                  <a:pt x="7891999" y="0"/>
                </a:lnTo>
                <a:lnTo>
                  <a:pt x="7906801" y="0"/>
                </a:lnTo>
                <a:lnTo>
                  <a:pt x="7913814" y="34740"/>
                </a:lnTo>
                <a:cubicBezTo>
                  <a:pt x="7947795" y="115079"/>
                  <a:pt x="8027346" y="171450"/>
                  <a:pt x="8120062" y="171450"/>
                </a:cubicBezTo>
                <a:cubicBezTo>
                  <a:pt x="8212778" y="171450"/>
                  <a:pt x="8292329" y="115079"/>
                  <a:pt x="8326310" y="34740"/>
                </a:cubicBezTo>
                <a:lnTo>
                  <a:pt x="8333324" y="0"/>
                </a:lnTo>
                <a:lnTo>
                  <a:pt x="8354476" y="0"/>
                </a:lnTo>
                <a:lnTo>
                  <a:pt x="8361489" y="34740"/>
                </a:lnTo>
                <a:cubicBezTo>
                  <a:pt x="8395470" y="115079"/>
                  <a:pt x="8475021" y="171450"/>
                  <a:pt x="8567737" y="171450"/>
                </a:cubicBezTo>
                <a:cubicBezTo>
                  <a:pt x="8660453" y="171450"/>
                  <a:pt x="8740004" y="115079"/>
                  <a:pt x="8773985" y="34740"/>
                </a:cubicBezTo>
                <a:lnTo>
                  <a:pt x="8780998" y="0"/>
                </a:lnTo>
                <a:lnTo>
                  <a:pt x="8795800" y="0"/>
                </a:lnTo>
                <a:lnTo>
                  <a:pt x="8802814" y="34740"/>
                </a:lnTo>
                <a:cubicBezTo>
                  <a:pt x="8836795" y="115079"/>
                  <a:pt x="8916345" y="171450"/>
                  <a:pt x="9009062" y="171450"/>
                </a:cubicBezTo>
                <a:cubicBezTo>
                  <a:pt x="9101779" y="171450"/>
                  <a:pt x="9181329" y="115079"/>
                  <a:pt x="9215310" y="34740"/>
                </a:cubicBezTo>
                <a:lnTo>
                  <a:pt x="9222323" y="0"/>
                </a:lnTo>
                <a:lnTo>
                  <a:pt x="9237125" y="0"/>
                </a:lnTo>
                <a:lnTo>
                  <a:pt x="9244139" y="34740"/>
                </a:lnTo>
                <a:cubicBezTo>
                  <a:pt x="9278120" y="115079"/>
                  <a:pt x="9357670" y="171450"/>
                  <a:pt x="9450387" y="171450"/>
                </a:cubicBezTo>
                <a:cubicBezTo>
                  <a:pt x="9543103" y="171450"/>
                  <a:pt x="9622654" y="115079"/>
                  <a:pt x="9656635" y="34740"/>
                </a:cubicBezTo>
                <a:lnTo>
                  <a:pt x="9663649" y="0"/>
                </a:lnTo>
                <a:lnTo>
                  <a:pt x="9678451" y="0"/>
                </a:lnTo>
                <a:lnTo>
                  <a:pt x="9685464" y="34740"/>
                </a:lnTo>
                <a:cubicBezTo>
                  <a:pt x="9719445" y="115079"/>
                  <a:pt x="9798996" y="171450"/>
                  <a:pt x="9891712" y="171450"/>
                </a:cubicBezTo>
                <a:cubicBezTo>
                  <a:pt x="9984428" y="171450"/>
                  <a:pt x="10063979" y="115079"/>
                  <a:pt x="10097960" y="34740"/>
                </a:cubicBezTo>
                <a:lnTo>
                  <a:pt x="10104973" y="0"/>
                </a:lnTo>
                <a:lnTo>
                  <a:pt x="10116601" y="0"/>
                </a:lnTo>
                <a:lnTo>
                  <a:pt x="10123615" y="34740"/>
                </a:lnTo>
                <a:cubicBezTo>
                  <a:pt x="10157595" y="115079"/>
                  <a:pt x="10237146" y="171450"/>
                  <a:pt x="10329862" y="171450"/>
                </a:cubicBezTo>
                <a:cubicBezTo>
                  <a:pt x="10422578" y="171450"/>
                  <a:pt x="10502129" y="115079"/>
                  <a:pt x="10536110" y="34740"/>
                </a:cubicBezTo>
                <a:lnTo>
                  <a:pt x="10543123" y="0"/>
                </a:lnTo>
                <a:lnTo>
                  <a:pt x="10557925" y="0"/>
                </a:lnTo>
                <a:lnTo>
                  <a:pt x="10564939" y="34740"/>
                </a:lnTo>
                <a:cubicBezTo>
                  <a:pt x="10598920" y="115079"/>
                  <a:pt x="10678470" y="171450"/>
                  <a:pt x="10771187" y="171450"/>
                </a:cubicBezTo>
                <a:cubicBezTo>
                  <a:pt x="10863904" y="171450"/>
                  <a:pt x="10943454" y="115079"/>
                  <a:pt x="10977435" y="34740"/>
                </a:cubicBezTo>
                <a:lnTo>
                  <a:pt x="10984448" y="0"/>
                </a:lnTo>
                <a:lnTo>
                  <a:pt x="10999250" y="0"/>
                </a:lnTo>
                <a:lnTo>
                  <a:pt x="11006264" y="34740"/>
                </a:lnTo>
                <a:cubicBezTo>
                  <a:pt x="11040245" y="115079"/>
                  <a:pt x="11119795" y="171450"/>
                  <a:pt x="11212512" y="171450"/>
                </a:cubicBezTo>
                <a:cubicBezTo>
                  <a:pt x="11305228" y="171450"/>
                  <a:pt x="11384779" y="115079"/>
                  <a:pt x="11418760" y="34740"/>
                </a:cubicBezTo>
                <a:lnTo>
                  <a:pt x="11425774" y="0"/>
                </a:lnTo>
                <a:lnTo>
                  <a:pt x="11440576" y="0"/>
                </a:lnTo>
                <a:lnTo>
                  <a:pt x="11447589" y="34740"/>
                </a:lnTo>
                <a:cubicBezTo>
                  <a:pt x="11481570" y="115079"/>
                  <a:pt x="11561121" y="171450"/>
                  <a:pt x="11653837" y="171450"/>
                </a:cubicBezTo>
                <a:cubicBezTo>
                  <a:pt x="11746553" y="171450"/>
                  <a:pt x="11826104" y="115079"/>
                  <a:pt x="11860085" y="34740"/>
                </a:cubicBezTo>
                <a:lnTo>
                  <a:pt x="11867099" y="0"/>
                </a:lnTo>
                <a:lnTo>
                  <a:pt x="11888251" y="0"/>
                </a:lnTo>
                <a:lnTo>
                  <a:pt x="11895264" y="34740"/>
                </a:lnTo>
                <a:cubicBezTo>
                  <a:pt x="11929245" y="115079"/>
                  <a:pt x="12008796" y="171450"/>
                  <a:pt x="12101512" y="171450"/>
                </a:cubicBezTo>
                <a:cubicBezTo>
                  <a:pt x="12124691" y="171450"/>
                  <a:pt x="12147047" y="167927"/>
                  <a:pt x="12168074" y="161387"/>
                </a:cubicBezTo>
                <a:lnTo>
                  <a:pt x="12192000" y="149885"/>
                </a:lnTo>
                <a:lnTo>
                  <a:pt x="12192000" y="904875"/>
                </a:lnTo>
                <a:lnTo>
                  <a:pt x="0" y="904875"/>
                </a:lnTo>
                <a:lnTo>
                  <a:pt x="0" y="118560"/>
                </a:lnTo>
                <a:lnTo>
                  <a:pt x="16137" y="133222"/>
                </a:lnTo>
                <a:cubicBezTo>
                  <a:pt x="51862" y="157358"/>
                  <a:pt x="94929" y="171450"/>
                  <a:pt x="141287" y="171450"/>
                </a:cubicBezTo>
                <a:cubicBezTo>
                  <a:pt x="234004" y="171450"/>
                  <a:pt x="313554" y="115079"/>
                  <a:pt x="347535" y="34740"/>
                </a:cubicBezTo>
                <a:close/>
              </a:path>
            </a:pathLst>
          </a:custGeom>
          <a:solidFill>
            <a:srgbClr val="FFD966"/>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350" b="0" i="0" u="none" strike="noStrike" cap="none">
              <a:solidFill>
                <a:srgbClr val="FFFFFF"/>
              </a:solidFill>
              <a:latin typeface="Calibri"/>
              <a:ea typeface="Calibri"/>
              <a:cs typeface="Calibri"/>
              <a:sym typeface="Calibri"/>
            </a:endParaRPr>
          </a:p>
        </p:txBody>
      </p:sp>
      <p:sp>
        <p:nvSpPr>
          <p:cNvPr id="2" name="Rectangle 1">
            <a:extLst>
              <a:ext uri="{FF2B5EF4-FFF2-40B4-BE49-F238E27FC236}">
                <a16:creationId xmlns:a16="http://schemas.microsoft.com/office/drawing/2014/main" id="{E1BB5171-4207-0E6B-51E3-2C9B72FD51A6}"/>
              </a:ext>
            </a:extLst>
          </p:cNvPr>
          <p:cNvSpPr/>
          <p:nvPr userDrawn="1"/>
        </p:nvSpPr>
        <p:spPr>
          <a:xfrm>
            <a:off x="8158162" y="1"/>
            <a:ext cx="985838" cy="7929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88"/>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08620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2" name="9Slide.vn - 2019">
            <a:extLst>
              <a:ext uri="{FF2B5EF4-FFF2-40B4-BE49-F238E27FC236}">
                <a16:creationId xmlns:a16="http://schemas.microsoft.com/office/drawing/2014/main" id="{6199F97C-592F-61F5-8294-AA803DB23CDF}"/>
              </a:ext>
            </a:extLst>
          </p:cNvPr>
          <p:cNvSpPr txBox="1"/>
          <p:nvPr userDrawn="1"/>
        </p:nvSpPr>
        <p:spPr>
          <a:xfrm>
            <a:off x="0" y="-1512332"/>
            <a:ext cx="9144000" cy="369332"/>
          </a:xfrm>
          <a:prstGeom prst="rect">
            <a:avLst/>
          </a:prstGeom>
          <a:noFill/>
        </p:spPr>
        <p:txBody>
          <a:bodyPr vert="horz" rtlCol="0">
            <a:spAutoFit/>
          </a:bodyPr>
          <a:lstStyle/>
          <a:p>
            <a:pPr algn="ctr"/>
            <a:r>
              <a:rPr lang="en-US" sz="1800">
                <a:solidFill>
                  <a:srgbClr val="CFCFCF"/>
                </a:solidFill>
              </a:rPr>
              <a:t>www.9slide.vn</a:t>
            </a:r>
          </a:p>
        </p:txBody>
      </p:sp>
      <p:pic>
        <p:nvPicPr>
          <p:cNvPr id="10" name="Google Shape;10;p38" descr="A picture containing text&#10;&#10;Description automatically generated"/>
          <p:cNvPicPr preferRelativeResize="0"/>
          <p:nvPr/>
        </p:nvPicPr>
        <p:blipFill rotWithShape="1">
          <a:blip r:embed="rId6">
            <a:alphaModFix/>
          </a:blip>
          <a:srcRect/>
          <a:stretch/>
        </p:blipFill>
        <p:spPr>
          <a:xfrm>
            <a:off x="9144000" y="1"/>
            <a:ext cx="1391632" cy="1382012"/>
          </a:xfrm>
          <a:prstGeom prst="rect">
            <a:avLst/>
          </a:prstGeom>
          <a:noFill/>
          <a:ln>
            <a:noFill/>
          </a:ln>
        </p:spPr>
      </p:pic>
      <p:pic>
        <p:nvPicPr>
          <p:cNvPr id="11" name="Google Shape;11;p38" descr="Logo, company name&#10;&#10;Description automatically generated"/>
          <p:cNvPicPr preferRelativeResize="0"/>
          <p:nvPr/>
        </p:nvPicPr>
        <p:blipFill rotWithShape="1">
          <a:blip r:embed="rId7">
            <a:alphaModFix/>
          </a:blip>
          <a:srcRect/>
          <a:stretch/>
        </p:blipFill>
        <p:spPr>
          <a:xfrm>
            <a:off x="8550615" y="0"/>
            <a:ext cx="593385" cy="75146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7" r:id="rId4"/>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6" name="Google Shape;46;p1"/>
          <p:cNvSpPr txBox="1"/>
          <p:nvPr/>
        </p:nvSpPr>
        <p:spPr>
          <a:xfrm>
            <a:off x="2873648" y="2108899"/>
            <a:ext cx="5954944" cy="577051"/>
          </a:xfrm>
          <a:prstGeom prst="rect">
            <a:avLst/>
          </a:prstGeom>
          <a:noFill/>
          <a:ln>
            <a:noFill/>
          </a:ln>
        </p:spPr>
        <p:txBody>
          <a:bodyPr spcFirstLastPara="1" wrap="square" lIns="68569" tIns="34275" rIns="68569" bIns="34275" anchor="t" anchorCtr="0">
            <a:spAutoFit/>
          </a:bodyPr>
          <a:lstStyle/>
          <a:p>
            <a:pPr algn="ctr"/>
            <a:r>
              <a:rPr lang="en-US" sz="3300" b="1" dirty="0" err="1">
                <a:solidFill>
                  <a:schemeClr val="dk1"/>
                </a:solidFill>
                <a:latin typeface="SVN-Anastasia" panose="020B0606040200020203" pitchFamily="34" charset="0"/>
                <a:ea typeface="Arial-Rounded" panose="020B0500000000000000" pitchFamily="34" charset="0"/>
                <a:cs typeface="Arial-Rounded" panose="020B0500000000000000" pitchFamily="34" charset="0"/>
              </a:rPr>
              <a:t>Bài</a:t>
            </a:r>
            <a:r>
              <a:rPr lang="en-US" sz="3300" b="1" dirty="0">
                <a:solidFill>
                  <a:schemeClr val="dk1"/>
                </a:solidFill>
                <a:latin typeface="SVN-Anastasia" panose="020B0606040200020203" pitchFamily="34" charset="0"/>
                <a:ea typeface="Arial-Rounded" panose="020B0500000000000000" pitchFamily="34" charset="0"/>
                <a:cs typeface="Arial-Rounded" panose="020B0500000000000000" pitchFamily="34" charset="0"/>
              </a:rPr>
              <a:t> </a:t>
            </a:r>
            <a:r>
              <a:rPr lang="en-US" sz="3300" b="1" err="1">
                <a:solidFill>
                  <a:schemeClr val="dk1"/>
                </a:solidFill>
                <a:latin typeface="SVN-Anastasia" panose="020B0606040200020203" pitchFamily="34" charset="0"/>
                <a:ea typeface="Arial-Rounded" panose="020B0500000000000000" pitchFamily="34" charset="0"/>
                <a:cs typeface="Arial-Rounded" panose="020B0500000000000000" pitchFamily="34" charset="0"/>
              </a:rPr>
              <a:t>đọc</a:t>
            </a:r>
            <a:r>
              <a:rPr lang="en-US" sz="3300" b="1">
                <a:solidFill>
                  <a:schemeClr val="dk1"/>
                </a:solidFill>
                <a:latin typeface="SVN-Anastasia" panose="020B0606040200020203" pitchFamily="34" charset="0"/>
                <a:ea typeface="Arial-Rounded" panose="020B0500000000000000" pitchFamily="34" charset="0"/>
                <a:cs typeface="Arial-Rounded" panose="020B0500000000000000" pitchFamily="34" charset="0"/>
              </a:rPr>
              <a:t> 1: Trận đánh trên không</a:t>
            </a:r>
            <a:endParaRPr sz="3300" b="1" dirty="0">
              <a:solidFill>
                <a:schemeClr val="dk1"/>
              </a:solidFill>
              <a:latin typeface="SVN-Anastasia" panose="020B0606040200020203" pitchFamily="34" charset="0"/>
              <a:ea typeface="Arial-Rounded" panose="020B0500000000000000" pitchFamily="34" charset="0"/>
              <a:cs typeface="Arial-Rounded" panose="020B0500000000000000" pitchFamily="34" charset="0"/>
            </a:endParaRPr>
          </a:p>
        </p:txBody>
      </p:sp>
      <p:pic>
        <p:nvPicPr>
          <p:cNvPr id="47" name="Google Shape;47;p1" descr="A picture containing text, vector graphics&#10;&#10;Description automatically generated"/>
          <p:cNvPicPr preferRelativeResize="0"/>
          <p:nvPr/>
        </p:nvPicPr>
        <p:blipFill rotWithShape="1">
          <a:blip r:embed="rId3">
            <a:alphaModFix/>
          </a:blip>
          <a:srcRect/>
          <a:stretch/>
        </p:blipFill>
        <p:spPr>
          <a:xfrm>
            <a:off x="5993041" y="2923905"/>
            <a:ext cx="1868303" cy="2084437"/>
          </a:xfrm>
          <a:prstGeom prst="rect">
            <a:avLst/>
          </a:prstGeom>
          <a:noFill/>
          <a:ln>
            <a:noFill/>
          </a:ln>
        </p:spPr>
      </p:pic>
      <p:pic>
        <p:nvPicPr>
          <p:cNvPr id="48" name="Google Shape;48;p1" descr="A cartoon of a child&#10;&#10;Description automatically generated with low confidence"/>
          <p:cNvPicPr preferRelativeResize="0"/>
          <p:nvPr/>
        </p:nvPicPr>
        <p:blipFill rotWithShape="1">
          <a:blip r:embed="rId4">
            <a:alphaModFix/>
          </a:blip>
          <a:srcRect/>
          <a:stretch/>
        </p:blipFill>
        <p:spPr>
          <a:xfrm>
            <a:off x="3414767" y="2923904"/>
            <a:ext cx="2024169" cy="1847522"/>
          </a:xfrm>
          <a:prstGeom prst="rect">
            <a:avLst/>
          </a:prstGeom>
          <a:noFill/>
          <a:ln>
            <a:noFill/>
          </a:ln>
        </p:spPr>
      </p:pic>
      <p:pic>
        <p:nvPicPr>
          <p:cNvPr id="49" name="Google Shape;49;p1" descr="A picture containing vector graphics&#10;&#10;Description automatically generated"/>
          <p:cNvPicPr preferRelativeResize="0"/>
          <p:nvPr/>
        </p:nvPicPr>
        <p:blipFill rotWithShape="1">
          <a:blip r:embed="rId5">
            <a:alphaModFix/>
          </a:blip>
          <a:srcRect/>
          <a:stretch/>
        </p:blipFill>
        <p:spPr>
          <a:xfrm>
            <a:off x="1794838" y="3399813"/>
            <a:ext cx="1706204" cy="1608528"/>
          </a:xfrm>
          <a:prstGeom prst="rect">
            <a:avLst/>
          </a:prstGeom>
          <a:noFill/>
          <a:ln>
            <a:noFill/>
          </a:ln>
        </p:spPr>
      </p:pic>
      <p:pic>
        <p:nvPicPr>
          <p:cNvPr id="50" name="Google Shape;50;p1"/>
          <p:cNvPicPr preferRelativeResize="0"/>
          <p:nvPr/>
        </p:nvPicPr>
        <p:blipFill rotWithShape="1">
          <a:blip r:embed="rId6">
            <a:alphaModFix/>
          </a:blip>
          <a:srcRect/>
          <a:stretch/>
        </p:blipFill>
        <p:spPr>
          <a:xfrm>
            <a:off x="0" y="-11276"/>
            <a:ext cx="1058732" cy="2198891"/>
          </a:xfrm>
          <a:prstGeom prst="rect">
            <a:avLst/>
          </a:prstGeom>
          <a:noFill/>
          <a:ln>
            <a:noFill/>
          </a:ln>
        </p:spPr>
      </p:pic>
      <p:sp>
        <p:nvSpPr>
          <p:cNvPr id="3" name="TextBox 2">
            <a:extLst>
              <a:ext uri="{FF2B5EF4-FFF2-40B4-BE49-F238E27FC236}">
                <a16:creationId xmlns:a16="http://schemas.microsoft.com/office/drawing/2014/main" id="{D3817878-7096-3B7A-FBBE-C1BD2EF83EE4}"/>
              </a:ext>
            </a:extLst>
          </p:cNvPr>
          <p:cNvSpPr txBox="1"/>
          <p:nvPr/>
        </p:nvSpPr>
        <p:spPr>
          <a:xfrm>
            <a:off x="-95474" y="2109574"/>
            <a:ext cx="1249680" cy="1107996"/>
          </a:xfrm>
          <a:prstGeom prst="rect">
            <a:avLst/>
          </a:prstGeom>
          <a:noFill/>
        </p:spPr>
        <p:txBody>
          <a:bodyPr wrap="square" rtlCol="0">
            <a:spAutoFit/>
          </a:bodyPr>
          <a:lstStyle/>
          <a:p>
            <a:pPr algn="ctr"/>
            <a:r>
              <a:rPr lang="en-US" sz="6600" b="1">
                <a:ln w="76200">
                  <a:solidFill>
                    <a:schemeClr val="bg1"/>
                  </a:solidFill>
                </a:ln>
                <a:solidFill>
                  <a:schemeClr val="bg1"/>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29</a:t>
            </a:r>
            <a:endParaRPr lang="en-US" sz="6600" b="1" dirty="0">
              <a:ln w="76200">
                <a:solidFill>
                  <a:schemeClr val="bg1"/>
                </a:solidFill>
              </a:ln>
              <a:solidFill>
                <a:schemeClr val="bg1"/>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grpSp>
        <p:nvGrpSpPr>
          <p:cNvPr id="5" name="Google Shape;317;p26">
            <a:extLst>
              <a:ext uri="{FF2B5EF4-FFF2-40B4-BE49-F238E27FC236}">
                <a16:creationId xmlns:a16="http://schemas.microsoft.com/office/drawing/2014/main" id="{D008A113-BBB5-4C7C-234E-FA3FD4FE1231}"/>
              </a:ext>
            </a:extLst>
          </p:cNvPr>
          <p:cNvGrpSpPr/>
          <p:nvPr/>
        </p:nvGrpSpPr>
        <p:grpSpPr>
          <a:xfrm>
            <a:off x="1" y="0"/>
            <a:ext cx="2514605" cy="886970"/>
            <a:chOff x="267726" y="0"/>
            <a:chExt cx="3352807" cy="1182626"/>
          </a:xfrm>
        </p:grpSpPr>
        <p:pic>
          <p:nvPicPr>
            <p:cNvPr id="8" name="Google Shape;318;p26">
              <a:extLst>
                <a:ext uri="{FF2B5EF4-FFF2-40B4-BE49-F238E27FC236}">
                  <a16:creationId xmlns:a16="http://schemas.microsoft.com/office/drawing/2014/main" id="{C3B212E6-1227-8B33-95D9-EFFC9029B9CC}"/>
                </a:ext>
              </a:extLst>
            </p:cNvPr>
            <p:cNvPicPr preferRelativeResize="0"/>
            <p:nvPr/>
          </p:nvPicPr>
          <p:blipFill rotWithShape="1">
            <a:blip r:embed="rId3">
              <a:alphaModFix/>
            </a:blip>
            <a:srcRect/>
            <a:stretch/>
          </p:blipFill>
          <p:spPr>
            <a:xfrm>
              <a:off x="267726" y="0"/>
              <a:ext cx="3352807" cy="1182626"/>
            </a:xfrm>
            <a:prstGeom prst="rect">
              <a:avLst/>
            </a:prstGeom>
            <a:noFill/>
            <a:ln>
              <a:noFill/>
            </a:ln>
          </p:spPr>
        </p:pic>
        <p:sp>
          <p:nvSpPr>
            <p:cNvPr id="9" name="Google Shape;319;p26">
              <a:extLst>
                <a:ext uri="{FF2B5EF4-FFF2-40B4-BE49-F238E27FC236}">
                  <a16:creationId xmlns:a16="http://schemas.microsoft.com/office/drawing/2014/main" id="{5228E3EA-473E-4CAB-7824-98D94086EAF6}"/>
                </a:ext>
              </a:extLst>
            </p:cNvPr>
            <p:cNvSpPr txBox="1"/>
            <p:nvPr/>
          </p:nvSpPr>
          <p:spPr>
            <a:xfrm>
              <a:off x="1482811" y="358346"/>
              <a:ext cx="1949804" cy="523180"/>
            </a:xfrm>
            <a:prstGeom prst="rect">
              <a:avLst/>
            </a:prstGeom>
            <a:noFill/>
            <a:ln>
              <a:noFill/>
            </a:ln>
          </p:spPr>
          <p:txBody>
            <a:bodyPr spcFirstLastPara="1" wrap="square" lIns="68569" tIns="34275" rIns="68569" bIns="34275" anchor="t" anchorCtr="0">
              <a:spAutoFit/>
            </a:bodyPr>
            <a:lstStyle/>
            <a:p>
              <a:r>
                <a:rPr lang="en-US" sz="2100" b="1" dirty="0" err="1">
                  <a:solidFill>
                    <a:schemeClr val="lt1"/>
                  </a:solidFill>
                  <a:latin typeface="AvantGarde" panose="00000400000000000000" pitchFamily="2" charset="0"/>
                  <a:ea typeface="AvantGarde" panose="00000400000000000000" pitchFamily="2" charset="0"/>
                  <a:cs typeface="AvantGarde" panose="00000400000000000000" pitchFamily="2" charset="0"/>
                </a:rPr>
                <a:t>Luyện</a:t>
              </a:r>
              <a:r>
                <a:rPr lang="en-US" sz="2100" b="1" dirty="0">
                  <a:solidFill>
                    <a:schemeClr val="lt1"/>
                  </a:solidFill>
                  <a:latin typeface="AvantGarde" panose="00000400000000000000" pitchFamily="2" charset="0"/>
                  <a:ea typeface="AvantGarde" panose="00000400000000000000" pitchFamily="2" charset="0"/>
                  <a:cs typeface="AvantGarde" panose="00000400000000000000" pitchFamily="2" charset="0"/>
                </a:rPr>
                <a:t> </a:t>
              </a:r>
              <a:r>
                <a:rPr lang="en-US" sz="2100" b="1" dirty="0" err="1">
                  <a:solidFill>
                    <a:schemeClr val="lt1"/>
                  </a:solidFill>
                  <a:latin typeface="AvantGarde" panose="00000400000000000000" pitchFamily="2" charset="0"/>
                  <a:ea typeface="AvantGarde" panose="00000400000000000000" pitchFamily="2" charset="0"/>
                  <a:cs typeface="AvantGarde" panose="00000400000000000000" pitchFamily="2" charset="0"/>
                </a:rPr>
                <a:t>tập</a:t>
              </a:r>
              <a:endParaRPr sz="788" dirty="0">
                <a:latin typeface="AvantGarde" panose="00000400000000000000" pitchFamily="2" charset="0"/>
                <a:ea typeface="AvantGarde" panose="00000400000000000000" pitchFamily="2" charset="0"/>
                <a:cs typeface="AvantGarde" panose="00000400000000000000" pitchFamily="2" charset="0"/>
              </a:endParaRPr>
            </a:p>
          </p:txBody>
        </p:sp>
        <p:pic>
          <p:nvPicPr>
            <p:cNvPr id="10" name="Google Shape;320;p26" descr="Ảnh có chứa đồ họa véc-tơ&#10;&#10;Mô tả được tạo tự động">
              <a:extLst>
                <a:ext uri="{FF2B5EF4-FFF2-40B4-BE49-F238E27FC236}">
                  <a16:creationId xmlns:a16="http://schemas.microsoft.com/office/drawing/2014/main" id="{280FBE0D-881D-7715-1818-DB267BE20249}"/>
                </a:ext>
              </a:extLst>
            </p:cNvPr>
            <p:cNvPicPr preferRelativeResize="0"/>
            <p:nvPr/>
          </p:nvPicPr>
          <p:blipFill rotWithShape="1">
            <a:blip r:embed="rId4">
              <a:alphaModFix/>
            </a:blip>
            <a:srcRect/>
            <a:stretch/>
          </p:blipFill>
          <p:spPr>
            <a:xfrm>
              <a:off x="599333" y="257625"/>
              <a:ext cx="920549" cy="796733"/>
            </a:xfrm>
            <a:prstGeom prst="rect">
              <a:avLst/>
            </a:prstGeom>
            <a:noFill/>
            <a:ln>
              <a:noFill/>
            </a:ln>
          </p:spPr>
        </p:pic>
      </p:grpSp>
      <p:sp>
        <p:nvSpPr>
          <p:cNvPr id="2" name="TextBox 19">
            <a:extLst>
              <a:ext uri="{FF2B5EF4-FFF2-40B4-BE49-F238E27FC236}">
                <a16:creationId xmlns:a16="http://schemas.microsoft.com/office/drawing/2014/main" id="{67E67D48-53FB-3B14-CBEE-7F7C2BEAD1FE}"/>
              </a:ext>
            </a:extLst>
          </p:cNvPr>
          <p:cNvSpPr txBox="1"/>
          <p:nvPr/>
        </p:nvSpPr>
        <p:spPr>
          <a:xfrm>
            <a:off x="248706" y="1863136"/>
            <a:ext cx="8640651" cy="2009061"/>
          </a:xfrm>
          <a:prstGeom prst="roundRect">
            <a:avLst/>
          </a:prstGeom>
          <a:solidFill>
            <a:schemeClr val="accent6">
              <a:lumMod val="20000"/>
              <a:lumOff val="80000"/>
            </a:schemeClr>
          </a:solidFill>
          <a:ln>
            <a:solidFill>
              <a:srgbClr val="92D050"/>
            </a:solidFill>
          </a:ln>
        </p:spPr>
        <p:txBody>
          <a:bodyPr wrap="square" rtlCol="0">
            <a:spAutoFit/>
          </a:bodyPr>
          <a:lstStyle/>
          <a:p>
            <a:pPr algn="just"/>
            <a:r>
              <a:rPr lang="en-US" sz="2800" b="1" dirty="0" err="1">
                <a:solidFill>
                  <a:schemeClr val="tx1"/>
                </a:solidFill>
                <a:latin typeface="AvantGarde" panose="00000400000000000000" pitchFamily="2" charset="0"/>
                <a:ea typeface="AvantGarde" panose="00000400000000000000" pitchFamily="2" charset="0"/>
                <a:cs typeface="AvantGarde" panose="00000400000000000000" pitchFamily="2" charset="0"/>
              </a:rPr>
              <a:t>Câu</a:t>
            </a:r>
            <a:r>
              <a:rPr lang="en-US" sz="2800" b="1" dirty="0">
                <a:solidFill>
                  <a:schemeClr val="tx1"/>
                </a:solidFill>
                <a:latin typeface="AvantGarde" panose="00000400000000000000" pitchFamily="2" charset="0"/>
                <a:ea typeface="AvantGarde" panose="00000400000000000000" pitchFamily="2" charset="0"/>
                <a:cs typeface="AvantGarde" panose="00000400000000000000" pitchFamily="2" charset="0"/>
              </a:rPr>
              <a:t> </a:t>
            </a:r>
            <a:r>
              <a:rPr lang="en-US" sz="2800" b="1" dirty="0" err="1">
                <a:solidFill>
                  <a:schemeClr val="tx1"/>
                </a:solidFill>
                <a:latin typeface="AvantGarde" panose="00000400000000000000" pitchFamily="2" charset="0"/>
                <a:ea typeface="AvantGarde" panose="00000400000000000000" pitchFamily="2" charset="0"/>
                <a:cs typeface="AvantGarde" panose="00000400000000000000" pitchFamily="2" charset="0"/>
              </a:rPr>
              <a:t>chuyện</a:t>
            </a:r>
            <a:r>
              <a:rPr lang="en-US" sz="2800" b="1" dirty="0">
                <a:solidFill>
                  <a:schemeClr val="tx1"/>
                </a:solidFill>
                <a:latin typeface="AvantGarde" panose="00000400000000000000" pitchFamily="2" charset="0"/>
                <a:ea typeface="AvantGarde" panose="00000400000000000000" pitchFamily="2" charset="0"/>
                <a:cs typeface="AvantGarde" panose="00000400000000000000" pitchFamily="2" charset="0"/>
              </a:rPr>
              <a:t> </a:t>
            </a:r>
            <a:r>
              <a:rPr lang="en-US" sz="2800" b="1" i="1" dirty="0" err="1">
                <a:solidFill>
                  <a:schemeClr val="tx1"/>
                </a:solidFill>
                <a:latin typeface="AvantGarde" panose="00000400000000000000" pitchFamily="2" charset="0"/>
                <a:ea typeface="AvantGarde" panose="00000400000000000000" pitchFamily="2" charset="0"/>
                <a:cs typeface="AvantGarde" panose="00000400000000000000" pitchFamily="2" charset="0"/>
              </a:rPr>
              <a:t>Trận</a:t>
            </a:r>
            <a:r>
              <a:rPr lang="en-US" sz="2800" b="1" i="1" dirty="0">
                <a:solidFill>
                  <a:schemeClr val="tx1"/>
                </a:solidFill>
                <a:latin typeface="AvantGarde" panose="00000400000000000000" pitchFamily="2" charset="0"/>
                <a:ea typeface="AvantGarde" panose="00000400000000000000" pitchFamily="2" charset="0"/>
                <a:cs typeface="AvantGarde" panose="00000400000000000000" pitchFamily="2" charset="0"/>
              </a:rPr>
              <a:t> </a:t>
            </a:r>
            <a:r>
              <a:rPr lang="en-US" sz="2800" b="1" i="1" dirty="0" err="1">
                <a:solidFill>
                  <a:schemeClr val="tx1"/>
                </a:solidFill>
                <a:latin typeface="AvantGarde" panose="00000400000000000000" pitchFamily="2" charset="0"/>
                <a:ea typeface="AvantGarde" panose="00000400000000000000" pitchFamily="2" charset="0"/>
                <a:cs typeface="AvantGarde" panose="00000400000000000000" pitchFamily="2" charset="0"/>
              </a:rPr>
              <a:t>đánh</a:t>
            </a:r>
            <a:r>
              <a:rPr lang="en-US" sz="2800" b="1" i="1" dirty="0">
                <a:solidFill>
                  <a:schemeClr val="tx1"/>
                </a:solidFill>
                <a:latin typeface="AvantGarde" panose="00000400000000000000" pitchFamily="2" charset="0"/>
                <a:ea typeface="AvantGarde" panose="00000400000000000000" pitchFamily="2" charset="0"/>
                <a:cs typeface="AvantGarde" panose="00000400000000000000" pitchFamily="2" charset="0"/>
              </a:rPr>
              <a:t> </a:t>
            </a:r>
            <a:r>
              <a:rPr lang="en-US" sz="2800" b="1" i="1" dirty="0" err="1">
                <a:solidFill>
                  <a:schemeClr val="tx1"/>
                </a:solidFill>
                <a:latin typeface="AvantGarde" panose="00000400000000000000" pitchFamily="2" charset="0"/>
                <a:ea typeface="AvantGarde" panose="00000400000000000000" pitchFamily="2" charset="0"/>
                <a:cs typeface="AvantGarde" panose="00000400000000000000" pitchFamily="2" charset="0"/>
              </a:rPr>
              <a:t>trên</a:t>
            </a:r>
            <a:r>
              <a:rPr lang="en-US" sz="2800" b="1" i="1" dirty="0">
                <a:solidFill>
                  <a:schemeClr val="tx1"/>
                </a:solidFill>
                <a:latin typeface="AvantGarde" panose="00000400000000000000" pitchFamily="2" charset="0"/>
                <a:ea typeface="AvantGarde" panose="00000400000000000000" pitchFamily="2" charset="0"/>
                <a:cs typeface="AvantGarde" panose="00000400000000000000" pitchFamily="2" charset="0"/>
              </a:rPr>
              <a:t> </a:t>
            </a:r>
            <a:r>
              <a:rPr lang="en-US" sz="2800" b="1" i="1" dirty="0" err="1">
                <a:solidFill>
                  <a:schemeClr val="tx1"/>
                </a:solidFill>
                <a:latin typeface="AvantGarde" panose="00000400000000000000" pitchFamily="2" charset="0"/>
                <a:ea typeface="AvantGarde" panose="00000400000000000000" pitchFamily="2" charset="0"/>
                <a:cs typeface="AvantGarde" panose="00000400000000000000" pitchFamily="2" charset="0"/>
              </a:rPr>
              <a:t>không</a:t>
            </a:r>
            <a:r>
              <a:rPr lang="en-US" sz="2800" b="1" i="1" dirty="0">
                <a:solidFill>
                  <a:schemeClr val="tx1"/>
                </a:solidFill>
                <a:latin typeface="AvantGarde" panose="00000400000000000000" pitchFamily="2" charset="0"/>
                <a:ea typeface="AvantGarde" panose="00000400000000000000" pitchFamily="2" charset="0"/>
                <a:cs typeface="AvantGarde" panose="00000400000000000000" pitchFamily="2" charset="0"/>
              </a:rPr>
              <a:t> </a:t>
            </a:r>
            <a:r>
              <a:rPr lang="en-US" sz="2800" b="1" dirty="0" err="1">
                <a:solidFill>
                  <a:schemeClr val="tx1"/>
                </a:solidFill>
                <a:latin typeface="AvantGarde" panose="00000400000000000000" pitchFamily="2" charset="0"/>
                <a:ea typeface="AvantGarde" panose="00000400000000000000" pitchFamily="2" charset="0"/>
                <a:cs typeface="AvantGarde" panose="00000400000000000000" pitchFamily="2" charset="0"/>
              </a:rPr>
              <a:t>phản</a:t>
            </a:r>
            <a:r>
              <a:rPr lang="en-US" sz="2800" b="1" dirty="0">
                <a:solidFill>
                  <a:schemeClr val="tx1"/>
                </a:solidFill>
                <a:latin typeface="AvantGarde" panose="00000400000000000000" pitchFamily="2" charset="0"/>
                <a:ea typeface="AvantGarde" panose="00000400000000000000" pitchFamily="2" charset="0"/>
                <a:cs typeface="AvantGarde" panose="00000400000000000000" pitchFamily="2" charset="0"/>
              </a:rPr>
              <a:t> </a:t>
            </a:r>
            <a:r>
              <a:rPr lang="en-US" sz="2800" b="1" dirty="0" err="1">
                <a:solidFill>
                  <a:schemeClr val="tx1"/>
                </a:solidFill>
                <a:latin typeface="AvantGarde" panose="00000400000000000000" pitchFamily="2" charset="0"/>
                <a:ea typeface="AvantGarde" panose="00000400000000000000" pitchFamily="2" charset="0"/>
                <a:cs typeface="AvantGarde" panose="00000400000000000000" pitchFamily="2" charset="0"/>
              </a:rPr>
              <a:t>ánh</a:t>
            </a:r>
            <a:r>
              <a:rPr lang="en-US" sz="2800" b="1" dirty="0">
                <a:solidFill>
                  <a:schemeClr val="tx1"/>
                </a:solidFill>
                <a:latin typeface="AvantGarde" panose="00000400000000000000" pitchFamily="2" charset="0"/>
                <a:ea typeface="AvantGarde" panose="00000400000000000000" pitchFamily="2" charset="0"/>
                <a:cs typeface="AvantGarde" panose="00000400000000000000" pitchFamily="2" charset="0"/>
              </a:rPr>
              <a:t> </a:t>
            </a:r>
            <a:r>
              <a:rPr lang="en-US" sz="2800" b="1" dirty="0" err="1">
                <a:solidFill>
                  <a:schemeClr val="tx1"/>
                </a:solidFill>
                <a:latin typeface="AvantGarde" panose="00000400000000000000" pitchFamily="2" charset="0"/>
                <a:ea typeface="AvantGarde" panose="00000400000000000000" pitchFamily="2" charset="0"/>
                <a:cs typeface="AvantGarde" panose="00000400000000000000" pitchFamily="2" charset="0"/>
              </a:rPr>
              <a:t>một</a:t>
            </a:r>
            <a:r>
              <a:rPr lang="en-US" sz="2800" b="1" dirty="0">
                <a:solidFill>
                  <a:schemeClr val="tx1"/>
                </a:solidFill>
                <a:latin typeface="AvantGarde" panose="00000400000000000000" pitchFamily="2" charset="0"/>
                <a:ea typeface="AvantGarde" panose="00000400000000000000" pitchFamily="2" charset="0"/>
                <a:cs typeface="AvantGarde" panose="00000400000000000000" pitchFamily="2" charset="0"/>
              </a:rPr>
              <a:t> </a:t>
            </a:r>
            <a:r>
              <a:rPr lang="en-US" sz="2800" b="1" dirty="0" err="1">
                <a:solidFill>
                  <a:schemeClr val="tx1"/>
                </a:solidFill>
                <a:latin typeface="AvantGarde" panose="00000400000000000000" pitchFamily="2" charset="0"/>
                <a:ea typeface="AvantGarde" panose="00000400000000000000" pitchFamily="2" charset="0"/>
                <a:cs typeface="AvantGarde" panose="00000400000000000000" pitchFamily="2" charset="0"/>
              </a:rPr>
              <a:t>mặt</a:t>
            </a:r>
            <a:r>
              <a:rPr lang="en-US" sz="2800" b="1" dirty="0">
                <a:solidFill>
                  <a:schemeClr val="tx1"/>
                </a:solidFill>
                <a:latin typeface="AvantGarde" panose="00000400000000000000" pitchFamily="2" charset="0"/>
                <a:ea typeface="AvantGarde" panose="00000400000000000000" pitchFamily="2" charset="0"/>
                <a:cs typeface="AvantGarde" panose="00000400000000000000" pitchFamily="2" charset="0"/>
              </a:rPr>
              <a:t> </a:t>
            </a:r>
            <a:r>
              <a:rPr lang="en-US" sz="2800" b="1" dirty="0" err="1">
                <a:solidFill>
                  <a:schemeClr val="tx1"/>
                </a:solidFill>
                <a:latin typeface="AvantGarde" panose="00000400000000000000" pitchFamily="2" charset="0"/>
                <a:ea typeface="AvantGarde" panose="00000400000000000000" pitchFamily="2" charset="0"/>
                <a:cs typeface="AvantGarde" panose="00000400000000000000" pitchFamily="2" charset="0"/>
              </a:rPr>
              <a:t>trận</a:t>
            </a:r>
            <a:r>
              <a:rPr lang="en-US" sz="2800" b="1" dirty="0">
                <a:solidFill>
                  <a:schemeClr val="tx1"/>
                </a:solidFill>
                <a:latin typeface="AvantGarde" panose="00000400000000000000" pitchFamily="2" charset="0"/>
                <a:ea typeface="AvantGarde" panose="00000400000000000000" pitchFamily="2" charset="0"/>
                <a:cs typeface="AvantGarde" panose="00000400000000000000" pitchFamily="2" charset="0"/>
              </a:rPr>
              <a:t> </a:t>
            </a:r>
            <a:r>
              <a:rPr lang="en-US" sz="2800" b="1" dirty="0" err="1">
                <a:solidFill>
                  <a:schemeClr val="tx1"/>
                </a:solidFill>
                <a:latin typeface="AvantGarde" panose="00000400000000000000" pitchFamily="2" charset="0"/>
                <a:ea typeface="AvantGarde" panose="00000400000000000000" pitchFamily="2" charset="0"/>
                <a:cs typeface="AvantGarde" panose="00000400000000000000" pitchFamily="2" charset="0"/>
              </a:rPr>
              <a:t>lần</a:t>
            </a:r>
            <a:r>
              <a:rPr lang="en-US" sz="2800" b="1" dirty="0">
                <a:solidFill>
                  <a:schemeClr val="tx1"/>
                </a:solidFill>
                <a:latin typeface="AvantGarde" panose="00000400000000000000" pitchFamily="2" charset="0"/>
                <a:ea typeface="AvantGarde" panose="00000400000000000000" pitchFamily="2" charset="0"/>
                <a:cs typeface="AvantGarde" panose="00000400000000000000" pitchFamily="2" charset="0"/>
              </a:rPr>
              <a:t> </a:t>
            </a:r>
            <a:r>
              <a:rPr lang="en-US" sz="2800" b="1" dirty="0" err="1">
                <a:solidFill>
                  <a:schemeClr val="tx1"/>
                </a:solidFill>
                <a:latin typeface="AvantGarde" panose="00000400000000000000" pitchFamily="2" charset="0"/>
                <a:ea typeface="AvantGarde" panose="00000400000000000000" pitchFamily="2" charset="0"/>
                <a:cs typeface="AvantGarde" panose="00000400000000000000" pitchFamily="2" charset="0"/>
              </a:rPr>
              <a:t>đầu</a:t>
            </a:r>
            <a:r>
              <a:rPr lang="en-US" sz="2800" b="1" dirty="0">
                <a:solidFill>
                  <a:schemeClr val="tx1"/>
                </a:solidFill>
                <a:latin typeface="AvantGarde" panose="00000400000000000000" pitchFamily="2" charset="0"/>
                <a:ea typeface="AvantGarde" panose="00000400000000000000" pitchFamily="2" charset="0"/>
                <a:cs typeface="AvantGarde" panose="00000400000000000000" pitchFamily="2" charset="0"/>
              </a:rPr>
              <a:t> </a:t>
            </a:r>
            <a:r>
              <a:rPr lang="en-US" sz="2800" b="1" dirty="0" err="1">
                <a:solidFill>
                  <a:schemeClr val="tx1"/>
                </a:solidFill>
                <a:latin typeface="AvantGarde" panose="00000400000000000000" pitchFamily="2" charset="0"/>
                <a:ea typeface="AvantGarde" panose="00000400000000000000" pitchFamily="2" charset="0"/>
                <a:cs typeface="AvantGarde" panose="00000400000000000000" pitchFamily="2" charset="0"/>
              </a:rPr>
              <a:t>tiên</a:t>
            </a:r>
            <a:r>
              <a:rPr lang="en-US" sz="2800" b="1" dirty="0">
                <a:solidFill>
                  <a:schemeClr val="tx1"/>
                </a:solidFill>
                <a:latin typeface="AvantGarde" panose="00000400000000000000" pitchFamily="2" charset="0"/>
                <a:ea typeface="AvantGarde" panose="00000400000000000000" pitchFamily="2" charset="0"/>
                <a:cs typeface="AvantGarde" panose="00000400000000000000" pitchFamily="2" charset="0"/>
              </a:rPr>
              <a:t> </a:t>
            </a:r>
            <a:r>
              <a:rPr lang="en-US" sz="2800" b="1" dirty="0" err="1">
                <a:solidFill>
                  <a:schemeClr val="tx1"/>
                </a:solidFill>
                <a:latin typeface="AvantGarde" panose="00000400000000000000" pitchFamily="2" charset="0"/>
                <a:ea typeface="AvantGarde" panose="00000400000000000000" pitchFamily="2" charset="0"/>
                <a:cs typeface="AvantGarde" panose="00000400000000000000" pitchFamily="2" charset="0"/>
              </a:rPr>
              <a:t>xuất</a:t>
            </a:r>
            <a:r>
              <a:rPr lang="en-US" sz="2800" b="1" dirty="0">
                <a:solidFill>
                  <a:schemeClr val="tx1"/>
                </a:solidFill>
                <a:latin typeface="AvantGarde" panose="00000400000000000000" pitchFamily="2" charset="0"/>
                <a:ea typeface="AvantGarde" panose="00000400000000000000" pitchFamily="2" charset="0"/>
                <a:cs typeface="AvantGarde" panose="00000400000000000000" pitchFamily="2" charset="0"/>
              </a:rPr>
              <a:t> </a:t>
            </a:r>
            <a:r>
              <a:rPr lang="en-US" sz="2800" b="1" dirty="0" err="1">
                <a:solidFill>
                  <a:schemeClr val="tx1"/>
                </a:solidFill>
                <a:latin typeface="AvantGarde" panose="00000400000000000000" pitchFamily="2" charset="0"/>
                <a:ea typeface="AvantGarde" panose="00000400000000000000" pitchFamily="2" charset="0"/>
                <a:cs typeface="AvantGarde" panose="00000400000000000000" pitchFamily="2" charset="0"/>
              </a:rPr>
              <a:t>hiện</a:t>
            </a:r>
            <a:r>
              <a:rPr lang="en-US" sz="2800" b="1" dirty="0">
                <a:solidFill>
                  <a:schemeClr val="tx1"/>
                </a:solidFill>
                <a:latin typeface="AvantGarde" panose="00000400000000000000" pitchFamily="2" charset="0"/>
                <a:ea typeface="AvantGarde" panose="00000400000000000000" pitchFamily="2" charset="0"/>
                <a:cs typeface="AvantGarde" panose="00000400000000000000" pitchFamily="2" charset="0"/>
              </a:rPr>
              <a:t> </a:t>
            </a:r>
            <a:r>
              <a:rPr lang="en-US" sz="2800" b="1" dirty="0" err="1">
                <a:solidFill>
                  <a:schemeClr val="tx1"/>
                </a:solidFill>
                <a:latin typeface="AvantGarde" panose="00000400000000000000" pitchFamily="2" charset="0"/>
                <a:ea typeface="AvantGarde" panose="00000400000000000000" pitchFamily="2" charset="0"/>
                <a:cs typeface="AvantGarde" panose="00000400000000000000" pitchFamily="2" charset="0"/>
              </a:rPr>
              <a:t>trong</a:t>
            </a:r>
            <a:r>
              <a:rPr lang="en-US" sz="2800" b="1" dirty="0">
                <a:solidFill>
                  <a:schemeClr val="tx1"/>
                </a:solidFill>
                <a:latin typeface="AvantGarde" panose="00000400000000000000" pitchFamily="2" charset="0"/>
                <a:ea typeface="AvantGarde" panose="00000400000000000000" pitchFamily="2" charset="0"/>
                <a:cs typeface="AvantGarde" panose="00000400000000000000" pitchFamily="2" charset="0"/>
              </a:rPr>
              <a:t> </a:t>
            </a:r>
            <a:r>
              <a:rPr lang="en-US" sz="2800" b="1" dirty="0" err="1">
                <a:solidFill>
                  <a:schemeClr val="tx1"/>
                </a:solidFill>
                <a:latin typeface="AvantGarde" panose="00000400000000000000" pitchFamily="2" charset="0"/>
                <a:ea typeface="AvantGarde" panose="00000400000000000000" pitchFamily="2" charset="0"/>
                <a:cs typeface="AvantGarde" panose="00000400000000000000" pitchFamily="2" charset="0"/>
              </a:rPr>
              <a:t>lịch</a:t>
            </a:r>
            <a:r>
              <a:rPr lang="en-US" sz="2800" b="1" dirty="0">
                <a:solidFill>
                  <a:schemeClr val="tx1"/>
                </a:solidFill>
                <a:latin typeface="AvantGarde" panose="00000400000000000000" pitchFamily="2" charset="0"/>
                <a:ea typeface="AvantGarde" panose="00000400000000000000" pitchFamily="2" charset="0"/>
                <a:cs typeface="AvantGarde" panose="00000400000000000000" pitchFamily="2" charset="0"/>
              </a:rPr>
              <a:t> </a:t>
            </a:r>
            <a:r>
              <a:rPr lang="en-US" sz="2800" b="1" dirty="0" err="1">
                <a:solidFill>
                  <a:schemeClr val="tx1"/>
                </a:solidFill>
                <a:latin typeface="AvantGarde" panose="00000400000000000000" pitchFamily="2" charset="0"/>
                <a:ea typeface="AvantGarde" panose="00000400000000000000" pitchFamily="2" charset="0"/>
                <a:cs typeface="AvantGarde" panose="00000400000000000000" pitchFamily="2" charset="0"/>
              </a:rPr>
              <a:t>sử</a:t>
            </a:r>
            <a:r>
              <a:rPr lang="en-US" sz="2800" b="1" dirty="0">
                <a:solidFill>
                  <a:schemeClr val="tx1"/>
                </a:solidFill>
                <a:latin typeface="AvantGarde" panose="00000400000000000000" pitchFamily="2" charset="0"/>
                <a:ea typeface="AvantGarde" panose="00000400000000000000" pitchFamily="2" charset="0"/>
                <a:cs typeface="AvantGarde" panose="00000400000000000000" pitchFamily="2" charset="0"/>
              </a:rPr>
              <a:t> </a:t>
            </a:r>
            <a:r>
              <a:rPr lang="en-US" sz="2800" b="1" dirty="0" err="1">
                <a:solidFill>
                  <a:schemeClr val="tx1"/>
                </a:solidFill>
                <a:latin typeface="AvantGarde" panose="00000400000000000000" pitchFamily="2" charset="0"/>
                <a:ea typeface="AvantGarde" panose="00000400000000000000" pitchFamily="2" charset="0"/>
                <a:cs typeface="AvantGarde" panose="00000400000000000000" pitchFamily="2" charset="0"/>
              </a:rPr>
              <a:t>bảo</a:t>
            </a:r>
            <a:r>
              <a:rPr lang="en-US" sz="2800" b="1" dirty="0">
                <a:solidFill>
                  <a:schemeClr val="tx1"/>
                </a:solidFill>
                <a:latin typeface="AvantGarde" panose="00000400000000000000" pitchFamily="2" charset="0"/>
                <a:ea typeface="AvantGarde" panose="00000400000000000000" pitchFamily="2" charset="0"/>
                <a:cs typeface="AvantGarde" panose="00000400000000000000" pitchFamily="2" charset="0"/>
              </a:rPr>
              <a:t> </a:t>
            </a:r>
            <a:r>
              <a:rPr lang="en-US" sz="2800" b="1" dirty="0" err="1">
                <a:solidFill>
                  <a:schemeClr val="tx1"/>
                </a:solidFill>
                <a:latin typeface="AvantGarde" panose="00000400000000000000" pitchFamily="2" charset="0"/>
                <a:ea typeface="AvantGarde" panose="00000400000000000000" pitchFamily="2" charset="0"/>
                <a:cs typeface="AvantGarde" panose="00000400000000000000" pitchFamily="2" charset="0"/>
              </a:rPr>
              <a:t>vệ</a:t>
            </a:r>
            <a:r>
              <a:rPr lang="en-US" sz="2800" b="1" dirty="0">
                <a:solidFill>
                  <a:schemeClr val="tx1"/>
                </a:solidFill>
                <a:latin typeface="AvantGarde" panose="00000400000000000000" pitchFamily="2" charset="0"/>
                <a:ea typeface="AvantGarde" panose="00000400000000000000" pitchFamily="2" charset="0"/>
                <a:cs typeface="AvantGarde" panose="00000400000000000000" pitchFamily="2" charset="0"/>
              </a:rPr>
              <a:t> </a:t>
            </a:r>
            <a:r>
              <a:rPr lang="en-US" sz="2800" b="1" dirty="0" err="1">
                <a:solidFill>
                  <a:schemeClr val="tx1"/>
                </a:solidFill>
                <a:latin typeface="AvantGarde" panose="00000400000000000000" pitchFamily="2" charset="0"/>
                <a:ea typeface="AvantGarde" panose="00000400000000000000" pitchFamily="2" charset="0"/>
                <a:cs typeface="AvantGarde" panose="00000400000000000000" pitchFamily="2" charset="0"/>
              </a:rPr>
              <a:t>tổ</a:t>
            </a:r>
            <a:r>
              <a:rPr lang="en-US" sz="2800" b="1" dirty="0">
                <a:solidFill>
                  <a:schemeClr val="tx1"/>
                </a:solidFill>
                <a:latin typeface="AvantGarde" panose="00000400000000000000" pitchFamily="2" charset="0"/>
                <a:ea typeface="AvantGarde" panose="00000400000000000000" pitchFamily="2" charset="0"/>
                <a:cs typeface="AvantGarde" panose="00000400000000000000" pitchFamily="2" charset="0"/>
              </a:rPr>
              <a:t> </a:t>
            </a:r>
            <a:r>
              <a:rPr lang="en-US" sz="2800" b="1" dirty="0" err="1">
                <a:solidFill>
                  <a:schemeClr val="tx1"/>
                </a:solidFill>
                <a:latin typeface="AvantGarde" panose="00000400000000000000" pitchFamily="2" charset="0"/>
                <a:ea typeface="AvantGarde" panose="00000400000000000000" pitchFamily="2" charset="0"/>
                <a:cs typeface="AvantGarde" panose="00000400000000000000" pitchFamily="2" charset="0"/>
              </a:rPr>
              <a:t>quốc</a:t>
            </a:r>
            <a:r>
              <a:rPr lang="en-US" sz="2800" b="1" dirty="0">
                <a:solidFill>
                  <a:schemeClr val="tx1"/>
                </a:solidFill>
                <a:latin typeface="AvantGarde" panose="00000400000000000000" pitchFamily="2" charset="0"/>
                <a:ea typeface="AvantGarde" panose="00000400000000000000" pitchFamily="2" charset="0"/>
                <a:cs typeface="AvantGarde" panose="00000400000000000000" pitchFamily="2" charset="0"/>
              </a:rPr>
              <a:t> </a:t>
            </a:r>
            <a:r>
              <a:rPr lang="en-US" sz="2800" b="1" dirty="0" err="1">
                <a:solidFill>
                  <a:schemeClr val="tx1"/>
                </a:solidFill>
                <a:latin typeface="AvantGarde" panose="00000400000000000000" pitchFamily="2" charset="0"/>
                <a:ea typeface="AvantGarde" panose="00000400000000000000" pitchFamily="2" charset="0"/>
                <a:cs typeface="AvantGarde" panose="00000400000000000000" pitchFamily="2" charset="0"/>
              </a:rPr>
              <a:t>của</a:t>
            </a:r>
            <a:r>
              <a:rPr lang="en-US" sz="2800" b="1" dirty="0">
                <a:solidFill>
                  <a:schemeClr val="tx1"/>
                </a:solidFill>
                <a:latin typeface="AvantGarde" panose="00000400000000000000" pitchFamily="2" charset="0"/>
                <a:ea typeface="AvantGarde" panose="00000400000000000000" pitchFamily="2" charset="0"/>
                <a:cs typeface="AvantGarde" panose="00000400000000000000" pitchFamily="2" charset="0"/>
              </a:rPr>
              <a:t> </a:t>
            </a:r>
            <a:r>
              <a:rPr lang="en-US" sz="2800" b="1" dirty="0" err="1">
                <a:solidFill>
                  <a:schemeClr val="tx1"/>
                </a:solidFill>
                <a:latin typeface="AvantGarde" panose="00000400000000000000" pitchFamily="2" charset="0"/>
                <a:ea typeface="AvantGarde" panose="00000400000000000000" pitchFamily="2" charset="0"/>
                <a:cs typeface="AvantGarde" panose="00000400000000000000" pitchFamily="2" charset="0"/>
              </a:rPr>
              <a:t>nhân</a:t>
            </a:r>
            <a:r>
              <a:rPr lang="en-US" sz="2800" b="1" dirty="0">
                <a:solidFill>
                  <a:schemeClr val="tx1"/>
                </a:solidFill>
                <a:latin typeface="AvantGarde" panose="00000400000000000000" pitchFamily="2" charset="0"/>
                <a:ea typeface="AvantGarde" panose="00000400000000000000" pitchFamily="2" charset="0"/>
                <a:cs typeface="AvantGarde" panose="00000400000000000000" pitchFamily="2" charset="0"/>
              </a:rPr>
              <a:t> </a:t>
            </a:r>
            <a:r>
              <a:rPr lang="en-US" sz="2800" b="1" dirty="0" err="1">
                <a:solidFill>
                  <a:schemeClr val="tx1"/>
                </a:solidFill>
                <a:latin typeface="AvantGarde" panose="00000400000000000000" pitchFamily="2" charset="0"/>
                <a:ea typeface="AvantGarde" panose="00000400000000000000" pitchFamily="2" charset="0"/>
                <a:cs typeface="AvantGarde" panose="00000400000000000000" pitchFamily="2" charset="0"/>
              </a:rPr>
              <a:t>dân</a:t>
            </a:r>
            <a:r>
              <a:rPr lang="en-US" sz="2800" b="1" dirty="0">
                <a:solidFill>
                  <a:schemeClr val="tx1"/>
                </a:solidFill>
                <a:latin typeface="AvantGarde" panose="00000400000000000000" pitchFamily="2" charset="0"/>
                <a:ea typeface="AvantGarde" panose="00000400000000000000" pitchFamily="2" charset="0"/>
                <a:cs typeface="AvantGarde" panose="00000400000000000000" pitchFamily="2" charset="0"/>
              </a:rPr>
              <a:t> </a:t>
            </a:r>
            <a:r>
              <a:rPr lang="en-US" sz="2800" b="1">
                <a:solidFill>
                  <a:schemeClr val="tx1"/>
                </a:solidFill>
                <a:latin typeface="AvantGarde" panose="00000400000000000000" pitchFamily="2" charset="0"/>
                <a:ea typeface="AvantGarde" panose="00000400000000000000" pitchFamily="2" charset="0"/>
                <a:cs typeface="AvantGarde" panose="00000400000000000000" pitchFamily="2" charset="0"/>
              </a:rPr>
              <a:t>ta    mặt </a:t>
            </a:r>
            <a:r>
              <a:rPr lang="en-US" sz="2800" b="1" dirty="0" err="1">
                <a:solidFill>
                  <a:schemeClr val="tx1"/>
                </a:solidFill>
                <a:latin typeface="AvantGarde" panose="00000400000000000000" pitchFamily="2" charset="0"/>
                <a:ea typeface="AvantGarde" panose="00000400000000000000" pitchFamily="2" charset="0"/>
                <a:cs typeface="AvantGarde" panose="00000400000000000000" pitchFamily="2" charset="0"/>
              </a:rPr>
              <a:t>trận</a:t>
            </a:r>
            <a:r>
              <a:rPr lang="en-US" sz="2800" b="1" dirty="0">
                <a:solidFill>
                  <a:schemeClr val="tx1"/>
                </a:solidFill>
                <a:latin typeface="AvantGarde" panose="00000400000000000000" pitchFamily="2" charset="0"/>
                <a:ea typeface="AvantGarde" panose="00000400000000000000" pitchFamily="2" charset="0"/>
                <a:cs typeface="AvantGarde" panose="00000400000000000000" pitchFamily="2" charset="0"/>
              </a:rPr>
              <a:t> </a:t>
            </a:r>
            <a:r>
              <a:rPr lang="en-US" sz="2800" b="1" dirty="0" err="1">
                <a:solidFill>
                  <a:schemeClr val="tx1"/>
                </a:solidFill>
                <a:latin typeface="AvantGarde" panose="00000400000000000000" pitchFamily="2" charset="0"/>
                <a:ea typeface="AvantGarde" panose="00000400000000000000" pitchFamily="2" charset="0"/>
                <a:cs typeface="AvantGarde" panose="00000400000000000000" pitchFamily="2" charset="0"/>
              </a:rPr>
              <a:t>trên</a:t>
            </a:r>
            <a:r>
              <a:rPr lang="en-US" sz="2800" b="1" dirty="0">
                <a:solidFill>
                  <a:schemeClr val="tx1"/>
                </a:solidFill>
                <a:latin typeface="AvantGarde" panose="00000400000000000000" pitchFamily="2" charset="0"/>
                <a:ea typeface="AvantGarde" panose="00000400000000000000" pitchFamily="2" charset="0"/>
                <a:cs typeface="AvantGarde" panose="00000400000000000000" pitchFamily="2" charset="0"/>
              </a:rPr>
              <a:t> </a:t>
            </a:r>
            <a:r>
              <a:rPr lang="en-US" sz="2800" b="1" dirty="0" err="1">
                <a:solidFill>
                  <a:schemeClr val="tx1"/>
                </a:solidFill>
                <a:latin typeface="AvantGarde" panose="00000400000000000000" pitchFamily="2" charset="0"/>
                <a:ea typeface="AvantGarde" panose="00000400000000000000" pitchFamily="2" charset="0"/>
                <a:cs typeface="AvantGarde" panose="00000400000000000000" pitchFamily="2" charset="0"/>
              </a:rPr>
              <a:t>cao</a:t>
            </a:r>
            <a:r>
              <a:rPr lang="en-US" sz="2800" b="1" dirty="0">
                <a:solidFill>
                  <a:schemeClr val="tx1"/>
                </a:solidFill>
                <a:latin typeface="AvantGarde" panose="00000400000000000000" pitchFamily="2" charset="0"/>
                <a:ea typeface="AvantGarde" panose="00000400000000000000" pitchFamily="2" charset="0"/>
                <a:cs typeface="AvantGarde" panose="00000400000000000000" pitchFamily="2" charset="0"/>
              </a:rPr>
              <a:t>.</a:t>
            </a:r>
          </a:p>
        </p:txBody>
      </p:sp>
      <p:sp>
        <p:nvSpPr>
          <p:cNvPr id="4" name="TextBox 7">
            <a:extLst>
              <a:ext uri="{FF2B5EF4-FFF2-40B4-BE49-F238E27FC236}">
                <a16:creationId xmlns:a16="http://schemas.microsoft.com/office/drawing/2014/main" id="{812FD9A4-62F0-1435-F6C3-DDA422A70F3C}"/>
              </a:ext>
            </a:extLst>
          </p:cNvPr>
          <p:cNvSpPr txBox="1"/>
          <p:nvPr/>
        </p:nvSpPr>
        <p:spPr>
          <a:xfrm>
            <a:off x="6786582" y="2821324"/>
            <a:ext cx="283885" cy="523220"/>
          </a:xfrm>
          <a:prstGeom prst="rect">
            <a:avLst/>
          </a:prstGeom>
          <a:solidFill>
            <a:schemeClr val="accent6">
              <a:lumMod val="20000"/>
              <a:lumOff val="80000"/>
            </a:schemeClr>
          </a:solidFill>
        </p:spPr>
        <p:txBody>
          <a:bodyPr wrap="square" rtlCol="0">
            <a:spAutoFit/>
          </a:bodyPr>
          <a:lstStyle/>
          <a:p>
            <a:r>
              <a:rPr lang="en-US" sz="2800" b="1" dirty="0">
                <a:solidFill>
                  <a:srgbClr val="FF0000"/>
                </a:solidFill>
                <a:latin typeface="AvantGarde" panose="00000400000000000000" pitchFamily="2" charset="0"/>
                <a:ea typeface="AvantGarde" panose="00000400000000000000" pitchFamily="2" charset="0"/>
                <a:cs typeface="AvantGarde" panose="00000400000000000000" pitchFamily="2" charset="0"/>
              </a:rPr>
              <a:t>:</a:t>
            </a:r>
          </a:p>
        </p:txBody>
      </p:sp>
      <p:sp>
        <p:nvSpPr>
          <p:cNvPr id="3" name="5-Point Star 20">
            <a:extLst>
              <a:ext uri="{FF2B5EF4-FFF2-40B4-BE49-F238E27FC236}">
                <a16:creationId xmlns:a16="http://schemas.microsoft.com/office/drawing/2014/main" id="{1BE42F00-294E-C9B7-E021-7AFD279CC516}"/>
              </a:ext>
            </a:extLst>
          </p:cNvPr>
          <p:cNvSpPr/>
          <p:nvPr/>
        </p:nvSpPr>
        <p:spPr>
          <a:xfrm>
            <a:off x="6779593" y="2893711"/>
            <a:ext cx="394506" cy="378446"/>
          </a:xfrm>
          <a:prstGeom prst="star5">
            <a:avLst>
              <a:gd name="adj" fmla="val 22634"/>
              <a:gd name="hf" fmla="val 105146"/>
              <a:gd name="vf" fmla="val 110557"/>
            </a:avLst>
          </a:prstGeom>
          <a:solidFill>
            <a:srgbClr val="FFC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AvantGarde" panose="00000400000000000000" pitchFamily="2" charset="0"/>
              <a:ea typeface="AvantGarde" panose="00000400000000000000" pitchFamily="2" charset="0"/>
              <a:cs typeface="AvantGarde" panose="00000400000000000000" pitchFamily="2" charset="0"/>
            </a:endParaRPr>
          </a:p>
        </p:txBody>
      </p:sp>
      <p:grpSp>
        <p:nvGrpSpPr>
          <p:cNvPr id="7" name="Nhóm 6">
            <a:extLst>
              <a:ext uri="{FF2B5EF4-FFF2-40B4-BE49-F238E27FC236}">
                <a16:creationId xmlns:a16="http://schemas.microsoft.com/office/drawing/2014/main" id="{F44ACDD2-89B3-77D3-5D24-4E7F5B0CDF99}"/>
              </a:ext>
            </a:extLst>
          </p:cNvPr>
          <p:cNvGrpSpPr/>
          <p:nvPr/>
        </p:nvGrpSpPr>
        <p:grpSpPr>
          <a:xfrm>
            <a:off x="445606" y="697747"/>
            <a:ext cx="8526944" cy="830794"/>
            <a:chOff x="445606" y="697747"/>
            <a:chExt cx="8526944" cy="830794"/>
          </a:xfrm>
        </p:grpSpPr>
        <p:sp>
          <p:nvSpPr>
            <p:cNvPr id="354" name="Google Shape;354;p30"/>
            <p:cNvSpPr txBox="1"/>
            <p:nvPr/>
          </p:nvSpPr>
          <p:spPr>
            <a:xfrm>
              <a:off x="445606" y="726813"/>
              <a:ext cx="8526944" cy="801728"/>
            </a:xfrm>
            <a:prstGeom prst="rect">
              <a:avLst/>
            </a:prstGeom>
            <a:noFill/>
            <a:ln>
              <a:noFill/>
            </a:ln>
          </p:spPr>
          <p:txBody>
            <a:bodyPr spcFirstLastPara="1" wrap="square" lIns="68569" tIns="34275" rIns="68569" bIns="34275" anchor="t" anchorCtr="0">
              <a:spAutoFit/>
            </a:bodyPr>
            <a:lstStyle/>
            <a:p>
              <a:pPr>
                <a:lnSpc>
                  <a:spcPct val="85000"/>
                </a:lnSpc>
              </a:pPr>
              <a:r>
                <a:rPr lang="en-US" sz="2400" b="1" dirty="0">
                  <a:solidFill>
                    <a:srgbClr val="00B050"/>
                  </a:solidFill>
                  <a:latin typeface="AvantGarde" panose="00000400000000000000" pitchFamily="2" charset="0"/>
                  <a:ea typeface="AvantGarde" panose="00000400000000000000" pitchFamily="2" charset="0"/>
                  <a:cs typeface="AvantGarde" panose="00000400000000000000" pitchFamily="2" charset="0"/>
                  <a:sym typeface="Questrial"/>
                </a:rPr>
                <a:t>2</a:t>
              </a:r>
              <a:r>
                <a:rPr lang="en-US" sz="2400" b="1">
                  <a:solidFill>
                    <a:srgbClr val="00B050"/>
                  </a:solidFill>
                  <a:latin typeface="AvantGarde" panose="00000400000000000000" pitchFamily="2" charset="0"/>
                  <a:ea typeface="AvantGarde" panose="00000400000000000000" pitchFamily="2" charset="0"/>
                  <a:cs typeface="AvantGarde" panose="00000400000000000000" pitchFamily="2" charset="0"/>
                  <a:sym typeface="Questrial"/>
                </a:rPr>
                <a:t>)</a:t>
              </a:r>
              <a:r>
                <a:rPr lang="en-US" sz="2400" b="1">
                  <a:solidFill>
                    <a:schemeClr val="tx1">
                      <a:lumMod val="65000"/>
                      <a:lumOff val="35000"/>
                    </a:schemeClr>
                  </a:solidFill>
                  <a:latin typeface="AvantGarde" panose="00000400000000000000" pitchFamily="2" charset="0"/>
                  <a:ea typeface="AvantGarde" panose="00000400000000000000" pitchFamily="2" charset="0"/>
                  <a:cs typeface="AvantGarde" panose="00000400000000000000" pitchFamily="2" charset="0"/>
                  <a:sym typeface="Questrial"/>
                </a:rPr>
                <a:t> </a:t>
              </a:r>
              <a:r>
                <a:rPr lang="en-US" sz="2800" b="1">
                  <a:solidFill>
                    <a:schemeClr val="tx1"/>
                  </a:solidFill>
                  <a:latin typeface="AvantGarde" panose="00000400000000000000" pitchFamily="2" charset="0"/>
                  <a:ea typeface="AvantGarde" panose="00000400000000000000" pitchFamily="2" charset="0"/>
                  <a:cs typeface="AvantGarde" panose="00000400000000000000" pitchFamily="2" charset="0"/>
                </a:rPr>
                <a:t>Chọn dấu câu phù hợp để thay dấu      trong câu dưới đây?</a:t>
              </a:r>
              <a:endParaRPr lang="en-US" sz="2400" b="1">
                <a:solidFill>
                  <a:schemeClr val="tx1"/>
                </a:solidFill>
                <a:latin typeface="AvantGarde" panose="00000400000000000000" pitchFamily="2" charset="0"/>
                <a:ea typeface="AvantGarde" panose="00000400000000000000" pitchFamily="2" charset="0"/>
                <a:cs typeface="AvantGarde" panose="00000400000000000000" pitchFamily="2" charset="0"/>
              </a:endParaRPr>
            </a:p>
          </p:txBody>
        </p:sp>
        <p:sp>
          <p:nvSpPr>
            <p:cNvPr id="6" name="5-Point Star 20">
              <a:extLst>
                <a:ext uri="{FF2B5EF4-FFF2-40B4-BE49-F238E27FC236}">
                  <a16:creationId xmlns:a16="http://schemas.microsoft.com/office/drawing/2014/main" id="{5F98598C-EEDD-799C-1605-BCD071ECBE06}"/>
                </a:ext>
              </a:extLst>
            </p:cNvPr>
            <p:cNvSpPr/>
            <p:nvPr/>
          </p:nvSpPr>
          <p:spPr>
            <a:xfrm>
              <a:off x="7329625" y="697747"/>
              <a:ext cx="394506" cy="378446"/>
            </a:xfrm>
            <a:prstGeom prst="star5">
              <a:avLst>
                <a:gd name="adj" fmla="val 22634"/>
                <a:gd name="hf" fmla="val 105146"/>
                <a:gd name="vf" fmla="val 110557"/>
              </a:avLst>
            </a:prstGeom>
            <a:solidFill>
              <a:srgbClr val="FFC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AvantGarde" panose="00000400000000000000" pitchFamily="2" charset="0"/>
                <a:ea typeface="AvantGarde" panose="00000400000000000000" pitchFamily="2" charset="0"/>
                <a:cs typeface="AvantGarde" panose="00000400000000000000" pitchFamily="2" charset="0"/>
              </a:endParaRPr>
            </a:p>
          </p:txBody>
        </p:sp>
      </p:grpSp>
    </p:spTree>
    <p:extLst>
      <p:ext uri="{BB962C8B-B14F-4D97-AF65-F5344CB8AC3E}">
        <p14:creationId xmlns:p14="http://schemas.microsoft.com/office/powerpoint/2010/main" val="29238203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 presetClass="exit" presetSubtype="0" fill="hold" grpId="1" nodeType="withEffect">
                                  <p:stCondLst>
                                    <p:cond delay="0"/>
                                  </p:stCondLst>
                                  <p:childTnLst>
                                    <p:set>
                                      <p:cBhvr>
                                        <p:cTn id="17"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3" grpId="0" animBg="1"/>
      <p:bldP spid="3"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pic>
        <p:nvPicPr>
          <p:cNvPr id="15" name="Hình ảnh 14">
            <a:extLst>
              <a:ext uri="{FF2B5EF4-FFF2-40B4-BE49-F238E27FC236}">
                <a16:creationId xmlns:a16="http://schemas.microsoft.com/office/drawing/2014/main" id="{1D2191F3-77B7-C45F-9638-21D2182ADC1D}"/>
              </a:ext>
            </a:extLst>
          </p:cNvPr>
          <p:cNvPicPr>
            <a:picLocks noChangeAspect="1"/>
          </p:cNvPicPr>
          <p:nvPr/>
        </p:nvPicPr>
        <p:blipFill rotWithShape="1">
          <a:blip r:embed="rId3"/>
          <a:srcRect l="13671" t="48265" r="14430" b="21331"/>
          <a:stretch/>
        </p:blipFill>
        <p:spPr>
          <a:xfrm>
            <a:off x="-8554" y="1408780"/>
            <a:ext cx="9161108" cy="887080"/>
          </a:xfrm>
          <a:prstGeom prst="rect">
            <a:avLst/>
          </a:prstGeom>
        </p:spPr>
      </p:pic>
      <p:grpSp>
        <p:nvGrpSpPr>
          <p:cNvPr id="5" name="Google Shape;317;p26">
            <a:extLst>
              <a:ext uri="{FF2B5EF4-FFF2-40B4-BE49-F238E27FC236}">
                <a16:creationId xmlns:a16="http://schemas.microsoft.com/office/drawing/2014/main" id="{D008A113-BBB5-4C7C-234E-FA3FD4FE1231}"/>
              </a:ext>
            </a:extLst>
          </p:cNvPr>
          <p:cNvGrpSpPr/>
          <p:nvPr/>
        </p:nvGrpSpPr>
        <p:grpSpPr>
          <a:xfrm>
            <a:off x="1" y="0"/>
            <a:ext cx="2514605" cy="886970"/>
            <a:chOff x="267726" y="0"/>
            <a:chExt cx="3352807" cy="1182626"/>
          </a:xfrm>
        </p:grpSpPr>
        <p:pic>
          <p:nvPicPr>
            <p:cNvPr id="8" name="Google Shape;318;p26">
              <a:extLst>
                <a:ext uri="{FF2B5EF4-FFF2-40B4-BE49-F238E27FC236}">
                  <a16:creationId xmlns:a16="http://schemas.microsoft.com/office/drawing/2014/main" id="{C3B212E6-1227-8B33-95D9-EFFC9029B9CC}"/>
                </a:ext>
              </a:extLst>
            </p:cNvPr>
            <p:cNvPicPr preferRelativeResize="0"/>
            <p:nvPr/>
          </p:nvPicPr>
          <p:blipFill rotWithShape="1">
            <a:blip r:embed="rId4">
              <a:alphaModFix/>
            </a:blip>
            <a:srcRect/>
            <a:stretch/>
          </p:blipFill>
          <p:spPr>
            <a:xfrm>
              <a:off x="267726" y="0"/>
              <a:ext cx="3352807" cy="1182626"/>
            </a:xfrm>
            <a:prstGeom prst="rect">
              <a:avLst/>
            </a:prstGeom>
            <a:noFill/>
            <a:ln>
              <a:noFill/>
            </a:ln>
          </p:spPr>
        </p:pic>
        <p:sp>
          <p:nvSpPr>
            <p:cNvPr id="9" name="Google Shape;319;p26">
              <a:extLst>
                <a:ext uri="{FF2B5EF4-FFF2-40B4-BE49-F238E27FC236}">
                  <a16:creationId xmlns:a16="http://schemas.microsoft.com/office/drawing/2014/main" id="{5228E3EA-473E-4CAB-7824-98D94086EAF6}"/>
                </a:ext>
              </a:extLst>
            </p:cNvPr>
            <p:cNvSpPr txBox="1"/>
            <p:nvPr/>
          </p:nvSpPr>
          <p:spPr>
            <a:xfrm>
              <a:off x="1482811" y="358346"/>
              <a:ext cx="1949804" cy="523180"/>
            </a:xfrm>
            <a:prstGeom prst="rect">
              <a:avLst/>
            </a:prstGeom>
            <a:noFill/>
            <a:ln>
              <a:noFill/>
            </a:ln>
          </p:spPr>
          <p:txBody>
            <a:bodyPr spcFirstLastPara="1" wrap="square" lIns="68569" tIns="34275" rIns="68569" bIns="34275" anchor="t" anchorCtr="0">
              <a:spAutoFit/>
            </a:bodyPr>
            <a:lstStyle/>
            <a:p>
              <a:r>
                <a:rPr lang="en-US" sz="2100" b="1" dirty="0" err="1">
                  <a:solidFill>
                    <a:schemeClr val="lt1"/>
                  </a:solidFill>
                  <a:latin typeface="AvantGarde" panose="00000400000000000000" pitchFamily="2" charset="0"/>
                  <a:ea typeface="AvantGarde" panose="00000400000000000000" pitchFamily="2" charset="0"/>
                  <a:cs typeface="AvantGarde" panose="00000400000000000000" pitchFamily="2" charset="0"/>
                </a:rPr>
                <a:t>Luyện</a:t>
              </a:r>
              <a:r>
                <a:rPr lang="en-US" sz="2100" b="1" dirty="0">
                  <a:solidFill>
                    <a:schemeClr val="lt1"/>
                  </a:solidFill>
                  <a:latin typeface="AvantGarde" panose="00000400000000000000" pitchFamily="2" charset="0"/>
                  <a:ea typeface="AvantGarde" panose="00000400000000000000" pitchFamily="2" charset="0"/>
                  <a:cs typeface="AvantGarde" panose="00000400000000000000" pitchFamily="2" charset="0"/>
                </a:rPr>
                <a:t> </a:t>
              </a:r>
              <a:r>
                <a:rPr lang="en-US" sz="2100" b="1" dirty="0" err="1">
                  <a:solidFill>
                    <a:schemeClr val="lt1"/>
                  </a:solidFill>
                  <a:latin typeface="AvantGarde" panose="00000400000000000000" pitchFamily="2" charset="0"/>
                  <a:ea typeface="AvantGarde" panose="00000400000000000000" pitchFamily="2" charset="0"/>
                  <a:cs typeface="AvantGarde" panose="00000400000000000000" pitchFamily="2" charset="0"/>
                </a:rPr>
                <a:t>tập</a:t>
              </a:r>
              <a:endParaRPr sz="788" dirty="0">
                <a:latin typeface="AvantGarde" panose="00000400000000000000" pitchFamily="2" charset="0"/>
                <a:ea typeface="AvantGarde" panose="00000400000000000000" pitchFamily="2" charset="0"/>
                <a:cs typeface="AvantGarde" panose="00000400000000000000" pitchFamily="2" charset="0"/>
              </a:endParaRPr>
            </a:p>
          </p:txBody>
        </p:sp>
        <p:pic>
          <p:nvPicPr>
            <p:cNvPr id="10" name="Google Shape;320;p26" descr="Ảnh có chứa đồ họa véc-tơ&#10;&#10;Mô tả được tạo tự động">
              <a:extLst>
                <a:ext uri="{FF2B5EF4-FFF2-40B4-BE49-F238E27FC236}">
                  <a16:creationId xmlns:a16="http://schemas.microsoft.com/office/drawing/2014/main" id="{280FBE0D-881D-7715-1818-DB267BE20249}"/>
                </a:ext>
              </a:extLst>
            </p:cNvPr>
            <p:cNvPicPr preferRelativeResize="0"/>
            <p:nvPr/>
          </p:nvPicPr>
          <p:blipFill rotWithShape="1">
            <a:blip r:embed="rId5">
              <a:alphaModFix/>
            </a:blip>
            <a:srcRect/>
            <a:stretch/>
          </p:blipFill>
          <p:spPr>
            <a:xfrm>
              <a:off x="599333" y="257625"/>
              <a:ext cx="920549" cy="796733"/>
            </a:xfrm>
            <a:prstGeom prst="rect">
              <a:avLst/>
            </a:prstGeom>
            <a:noFill/>
            <a:ln>
              <a:noFill/>
            </a:ln>
          </p:spPr>
        </p:pic>
      </p:grpSp>
      <p:sp>
        <p:nvSpPr>
          <p:cNvPr id="354" name="Google Shape;354;p30"/>
          <p:cNvSpPr txBox="1"/>
          <p:nvPr/>
        </p:nvSpPr>
        <p:spPr>
          <a:xfrm>
            <a:off x="2506862" y="120399"/>
            <a:ext cx="6574420" cy="1167982"/>
          </a:xfrm>
          <a:prstGeom prst="rect">
            <a:avLst/>
          </a:prstGeom>
          <a:noFill/>
          <a:ln>
            <a:noFill/>
          </a:ln>
        </p:spPr>
        <p:txBody>
          <a:bodyPr spcFirstLastPara="1" wrap="square" lIns="68569" tIns="34275" rIns="68569" bIns="34275" anchor="t" anchorCtr="0">
            <a:spAutoFit/>
          </a:bodyPr>
          <a:lstStyle/>
          <a:p>
            <a:pPr>
              <a:lnSpc>
                <a:spcPct val="85000"/>
              </a:lnSpc>
            </a:pPr>
            <a:r>
              <a:rPr lang="en-US" sz="2800" b="1">
                <a:solidFill>
                  <a:srgbClr val="00B050"/>
                </a:solidFill>
                <a:latin typeface="AvantGarde" panose="00000400000000000000" pitchFamily="2" charset="0"/>
                <a:ea typeface="AvantGarde" panose="00000400000000000000" pitchFamily="2" charset="0"/>
                <a:cs typeface="AvantGarde" panose="00000400000000000000" pitchFamily="2" charset="0"/>
                <a:sym typeface="Questrial"/>
              </a:rPr>
              <a:t>3)</a:t>
            </a:r>
            <a:r>
              <a:rPr lang="en-US" sz="2800" b="1">
                <a:solidFill>
                  <a:schemeClr val="tx1">
                    <a:lumMod val="65000"/>
                    <a:lumOff val="35000"/>
                  </a:schemeClr>
                </a:solidFill>
                <a:latin typeface="AvantGarde" panose="00000400000000000000" pitchFamily="2" charset="0"/>
                <a:ea typeface="AvantGarde" panose="00000400000000000000" pitchFamily="2" charset="0"/>
                <a:cs typeface="AvantGarde" panose="00000400000000000000" pitchFamily="2" charset="0"/>
                <a:sym typeface="Questrial"/>
              </a:rPr>
              <a:t> </a:t>
            </a:r>
            <a:r>
              <a:rPr lang="en-US" sz="2800" b="1">
                <a:solidFill>
                  <a:schemeClr val="tx1"/>
                </a:solidFill>
                <a:latin typeface="AvantGarde" panose="00000400000000000000" pitchFamily="2" charset="0"/>
                <a:ea typeface="AvantGarde" panose="00000400000000000000" pitchFamily="2" charset="0"/>
                <a:cs typeface="AvantGarde" panose="00000400000000000000" pitchFamily="2" charset="0"/>
              </a:rPr>
              <a:t>Chuyển câu trong dấu ngoặc kép thành lời nói trực tiếp được đánh dấu bằng dấu gạch ngang:</a:t>
            </a:r>
          </a:p>
        </p:txBody>
      </p:sp>
      <p:sp>
        <p:nvSpPr>
          <p:cNvPr id="12" name="Hộp Văn bản 11">
            <a:extLst>
              <a:ext uri="{FF2B5EF4-FFF2-40B4-BE49-F238E27FC236}">
                <a16:creationId xmlns:a16="http://schemas.microsoft.com/office/drawing/2014/main" id="{3A42F7AF-5533-322D-988B-D9BC8B7D6837}"/>
              </a:ext>
            </a:extLst>
          </p:cNvPr>
          <p:cNvSpPr txBox="1"/>
          <p:nvPr/>
        </p:nvSpPr>
        <p:spPr>
          <a:xfrm>
            <a:off x="210078" y="2416259"/>
            <a:ext cx="8723844" cy="954107"/>
          </a:xfrm>
          <a:prstGeom prst="rect">
            <a:avLst/>
          </a:prstGeom>
          <a:noFill/>
        </p:spPr>
        <p:txBody>
          <a:bodyPr wrap="square">
            <a:spAutoFit/>
          </a:bodyPr>
          <a:lstStyle/>
          <a:p>
            <a:pPr algn="just"/>
            <a:r>
              <a:rPr lang="en-US" sz="2800" b="1">
                <a:solidFill>
                  <a:srgbClr val="00B050"/>
                </a:solidFill>
                <a:latin typeface="AvantGarde" panose="00000400000000000000" pitchFamily="2" charset="0"/>
                <a:ea typeface="AvantGarde" panose="00000400000000000000" pitchFamily="2" charset="0"/>
                <a:cs typeface="AvantGarde" panose="00000400000000000000" pitchFamily="2" charset="0"/>
              </a:rPr>
              <a:t>Lương gọi: </a:t>
            </a:r>
          </a:p>
          <a:p>
            <a:pPr algn="just"/>
            <a:r>
              <a:rPr lang="en-US" sz="2800" b="1">
                <a:solidFill>
                  <a:srgbClr val="00B050"/>
                </a:solidFill>
                <a:latin typeface="AvantGarde" panose="00000400000000000000" pitchFamily="2" charset="0"/>
                <a:ea typeface="AvantGarde" panose="00000400000000000000" pitchFamily="2" charset="0"/>
                <a:cs typeface="AvantGarde" panose="00000400000000000000" pitchFamily="2" charset="0"/>
              </a:rPr>
              <a:t>- Báo cáo Trường Sơn, Hai Mươi Hai đã nhảy dù.</a:t>
            </a:r>
            <a:endParaRPr lang="en-US" sz="2800" b="1" dirty="0">
              <a:solidFill>
                <a:srgbClr val="00B050"/>
              </a:solidFill>
              <a:latin typeface="AvantGarde" panose="00000400000000000000" pitchFamily="2" charset="0"/>
              <a:ea typeface="AvantGarde" panose="00000400000000000000" pitchFamily="2" charset="0"/>
              <a:cs typeface="AvantGarde" panose="00000400000000000000" pitchFamily="2" charset="0"/>
            </a:endParaRPr>
          </a:p>
        </p:txBody>
      </p:sp>
      <p:sp>
        <p:nvSpPr>
          <p:cNvPr id="13" name="TextBox 8">
            <a:extLst>
              <a:ext uri="{FF2B5EF4-FFF2-40B4-BE49-F238E27FC236}">
                <a16:creationId xmlns:a16="http://schemas.microsoft.com/office/drawing/2014/main" id="{8CE78F3D-F691-C2DA-CAF7-58DCB4EA4550}"/>
              </a:ext>
            </a:extLst>
          </p:cNvPr>
          <p:cNvSpPr txBox="1"/>
          <p:nvPr/>
        </p:nvSpPr>
        <p:spPr>
          <a:xfrm>
            <a:off x="210079" y="3490765"/>
            <a:ext cx="8723844" cy="1532334"/>
          </a:xfrm>
          <a:prstGeom prst="roundRect">
            <a:avLst/>
          </a:prstGeom>
          <a:solidFill>
            <a:srgbClr val="FFFF00"/>
          </a:solidFill>
          <a:ln>
            <a:solidFill>
              <a:srgbClr val="FF0000"/>
            </a:solidFill>
          </a:ln>
        </p:spPr>
        <p:txBody>
          <a:bodyPr wrap="square" rtlCol="0">
            <a:spAutoFit/>
          </a:bodyPr>
          <a:lstStyle/>
          <a:p>
            <a:pPr algn="just"/>
            <a:r>
              <a:rPr lang="en-US" sz="2800" b="1" dirty="0" err="1">
                <a:solidFill>
                  <a:srgbClr val="C00000"/>
                </a:solidFill>
                <a:latin typeface="AvantGarde" panose="00000400000000000000" pitchFamily="2" charset="0"/>
                <a:ea typeface="AvantGarde" panose="00000400000000000000" pitchFamily="2" charset="0"/>
                <a:cs typeface="AvantGarde" panose="00000400000000000000" pitchFamily="2" charset="0"/>
              </a:rPr>
              <a:t>Dấu</a:t>
            </a:r>
            <a:r>
              <a:rPr lang="en-US" sz="2800" b="1" dirty="0">
                <a:solidFill>
                  <a:srgbClr val="C00000"/>
                </a:solidFill>
                <a:latin typeface="AvantGarde" panose="00000400000000000000" pitchFamily="2" charset="0"/>
                <a:ea typeface="AvantGarde" panose="00000400000000000000" pitchFamily="2" charset="0"/>
                <a:cs typeface="AvantGarde" panose="00000400000000000000" pitchFamily="2" charset="0"/>
              </a:rPr>
              <a:t> </a:t>
            </a:r>
            <a:r>
              <a:rPr lang="en-US" sz="2800" b="1" dirty="0" err="1">
                <a:solidFill>
                  <a:srgbClr val="C00000"/>
                </a:solidFill>
                <a:latin typeface="AvantGarde" panose="00000400000000000000" pitchFamily="2" charset="0"/>
                <a:ea typeface="AvantGarde" panose="00000400000000000000" pitchFamily="2" charset="0"/>
                <a:cs typeface="AvantGarde" panose="00000400000000000000" pitchFamily="2" charset="0"/>
              </a:rPr>
              <a:t>hai</a:t>
            </a:r>
            <a:r>
              <a:rPr lang="en-US" sz="2800" b="1" dirty="0">
                <a:solidFill>
                  <a:srgbClr val="C00000"/>
                </a:solidFill>
                <a:latin typeface="AvantGarde" panose="00000400000000000000" pitchFamily="2" charset="0"/>
                <a:ea typeface="AvantGarde" panose="00000400000000000000" pitchFamily="2" charset="0"/>
                <a:cs typeface="AvantGarde" panose="00000400000000000000" pitchFamily="2" charset="0"/>
              </a:rPr>
              <a:t> </a:t>
            </a:r>
            <a:r>
              <a:rPr lang="en-US" sz="2800" b="1" dirty="0" err="1">
                <a:solidFill>
                  <a:srgbClr val="C00000"/>
                </a:solidFill>
                <a:latin typeface="AvantGarde" panose="00000400000000000000" pitchFamily="2" charset="0"/>
                <a:ea typeface="AvantGarde" panose="00000400000000000000" pitchFamily="2" charset="0"/>
                <a:cs typeface="AvantGarde" panose="00000400000000000000" pitchFamily="2" charset="0"/>
              </a:rPr>
              <a:t>chấm</a:t>
            </a:r>
            <a:r>
              <a:rPr lang="en-US" sz="2800" b="1" dirty="0">
                <a:solidFill>
                  <a:srgbClr val="C00000"/>
                </a:solidFill>
                <a:latin typeface="AvantGarde" panose="00000400000000000000" pitchFamily="2" charset="0"/>
                <a:ea typeface="AvantGarde" panose="00000400000000000000" pitchFamily="2" charset="0"/>
                <a:cs typeface="AvantGarde" panose="00000400000000000000" pitchFamily="2" charset="0"/>
              </a:rPr>
              <a:t> </a:t>
            </a:r>
            <a:r>
              <a:rPr lang="en-US" sz="2800" b="1" dirty="0" err="1">
                <a:solidFill>
                  <a:srgbClr val="C00000"/>
                </a:solidFill>
                <a:latin typeface="AvantGarde" panose="00000400000000000000" pitchFamily="2" charset="0"/>
                <a:ea typeface="AvantGarde" panose="00000400000000000000" pitchFamily="2" charset="0"/>
                <a:cs typeface="AvantGarde" panose="00000400000000000000" pitchFamily="2" charset="0"/>
              </a:rPr>
              <a:t>dùng</a:t>
            </a:r>
            <a:r>
              <a:rPr lang="en-US" sz="2800" b="1" dirty="0">
                <a:solidFill>
                  <a:srgbClr val="C00000"/>
                </a:solidFill>
                <a:latin typeface="AvantGarde" panose="00000400000000000000" pitchFamily="2" charset="0"/>
                <a:ea typeface="AvantGarde" panose="00000400000000000000" pitchFamily="2" charset="0"/>
                <a:cs typeface="AvantGarde" panose="00000400000000000000" pitchFamily="2" charset="0"/>
              </a:rPr>
              <a:t> </a:t>
            </a:r>
            <a:r>
              <a:rPr lang="en-US" sz="2800" b="1" dirty="0" err="1">
                <a:solidFill>
                  <a:srgbClr val="C00000"/>
                </a:solidFill>
                <a:latin typeface="AvantGarde" panose="00000400000000000000" pitchFamily="2" charset="0"/>
                <a:ea typeface="AvantGarde" panose="00000400000000000000" pitchFamily="2" charset="0"/>
                <a:cs typeface="AvantGarde" panose="00000400000000000000" pitchFamily="2" charset="0"/>
              </a:rPr>
              <a:t>để</a:t>
            </a:r>
            <a:r>
              <a:rPr lang="en-US" sz="2800" b="1" dirty="0">
                <a:solidFill>
                  <a:srgbClr val="C00000"/>
                </a:solidFill>
                <a:latin typeface="AvantGarde" panose="00000400000000000000" pitchFamily="2" charset="0"/>
                <a:ea typeface="AvantGarde" panose="00000400000000000000" pitchFamily="2" charset="0"/>
                <a:cs typeface="AvantGarde" panose="00000400000000000000" pitchFamily="2" charset="0"/>
              </a:rPr>
              <a:t> </a:t>
            </a:r>
            <a:r>
              <a:rPr lang="en-US" sz="2800" b="1" dirty="0" err="1">
                <a:solidFill>
                  <a:srgbClr val="C00000"/>
                </a:solidFill>
                <a:latin typeface="AvantGarde" panose="00000400000000000000" pitchFamily="2" charset="0"/>
                <a:ea typeface="AvantGarde" panose="00000400000000000000" pitchFamily="2" charset="0"/>
                <a:cs typeface="AvantGarde" panose="00000400000000000000" pitchFamily="2" charset="0"/>
              </a:rPr>
              <a:t>báo</a:t>
            </a:r>
            <a:r>
              <a:rPr lang="en-US" sz="2800" b="1" dirty="0">
                <a:solidFill>
                  <a:srgbClr val="C00000"/>
                </a:solidFill>
                <a:latin typeface="AvantGarde" panose="00000400000000000000" pitchFamily="2" charset="0"/>
                <a:ea typeface="AvantGarde" panose="00000400000000000000" pitchFamily="2" charset="0"/>
                <a:cs typeface="AvantGarde" panose="00000400000000000000" pitchFamily="2" charset="0"/>
              </a:rPr>
              <a:t> </a:t>
            </a:r>
            <a:r>
              <a:rPr lang="en-US" sz="2800" b="1" dirty="0" err="1">
                <a:solidFill>
                  <a:srgbClr val="C00000"/>
                </a:solidFill>
                <a:latin typeface="AvantGarde" panose="00000400000000000000" pitchFamily="2" charset="0"/>
                <a:ea typeface="AvantGarde" panose="00000400000000000000" pitchFamily="2" charset="0"/>
                <a:cs typeface="AvantGarde" panose="00000400000000000000" pitchFamily="2" charset="0"/>
              </a:rPr>
              <a:t>hiệu</a:t>
            </a:r>
            <a:r>
              <a:rPr lang="en-US" sz="2800" b="1" dirty="0">
                <a:solidFill>
                  <a:srgbClr val="C00000"/>
                </a:solidFill>
                <a:latin typeface="AvantGarde" panose="00000400000000000000" pitchFamily="2" charset="0"/>
                <a:ea typeface="AvantGarde" panose="00000400000000000000" pitchFamily="2" charset="0"/>
                <a:cs typeface="AvantGarde" panose="00000400000000000000" pitchFamily="2" charset="0"/>
              </a:rPr>
              <a:t> </a:t>
            </a:r>
            <a:r>
              <a:rPr lang="en-US" sz="2800" b="1" dirty="0" err="1">
                <a:solidFill>
                  <a:srgbClr val="C00000"/>
                </a:solidFill>
                <a:latin typeface="AvantGarde" panose="00000400000000000000" pitchFamily="2" charset="0"/>
                <a:ea typeface="AvantGarde" panose="00000400000000000000" pitchFamily="2" charset="0"/>
                <a:cs typeface="AvantGarde" panose="00000400000000000000" pitchFamily="2" charset="0"/>
              </a:rPr>
              <a:t>sau</a:t>
            </a:r>
            <a:r>
              <a:rPr lang="en-US" sz="2800" b="1" dirty="0">
                <a:solidFill>
                  <a:srgbClr val="C00000"/>
                </a:solidFill>
                <a:latin typeface="AvantGarde" panose="00000400000000000000" pitchFamily="2" charset="0"/>
                <a:ea typeface="AvantGarde" panose="00000400000000000000" pitchFamily="2" charset="0"/>
                <a:cs typeface="AvantGarde" panose="00000400000000000000" pitchFamily="2" charset="0"/>
              </a:rPr>
              <a:t> </a:t>
            </a:r>
            <a:r>
              <a:rPr lang="en-US" sz="2800" b="1" dirty="0" err="1">
                <a:solidFill>
                  <a:srgbClr val="C00000"/>
                </a:solidFill>
                <a:latin typeface="AvantGarde" panose="00000400000000000000" pitchFamily="2" charset="0"/>
                <a:ea typeface="AvantGarde" panose="00000400000000000000" pitchFamily="2" charset="0"/>
                <a:cs typeface="AvantGarde" panose="00000400000000000000" pitchFamily="2" charset="0"/>
              </a:rPr>
              <a:t>nó</a:t>
            </a:r>
            <a:r>
              <a:rPr lang="en-US" sz="2800" b="1" dirty="0">
                <a:solidFill>
                  <a:srgbClr val="C00000"/>
                </a:solidFill>
                <a:latin typeface="AvantGarde" panose="00000400000000000000" pitchFamily="2" charset="0"/>
                <a:ea typeface="AvantGarde" panose="00000400000000000000" pitchFamily="2" charset="0"/>
                <a:cs typeface="AvantGarde" panose="00000400000000000000" pitchFamily="2" charset="0"/>
              </a:rPr>
              <a:t> </a:t>
            </a:r>
            <a:r>
              <a:rPr lang="en-US" sz="2800" b="1" dirty="0" err="1">
                <a:solidFill>
                  <a:srgbClr val="C00000"/>
                </a:solidFill>
                <a:latin typeface="AvantGarde" panose="00000400000000000000" pitchFamily="2" charset="0"/>
                <a:ea typeface="AvantGarde" panose="00000400000000000000" pitchFamily="2" charset="0"/>
                <a:cs typeface="AvantGarde" panose="00000400000000000000" pitchFamily="2" charset="0"/>
              </a:rPr>
              <a:t>là</a:t>
            </a:r>
            <a:r>
              <a:rPr lang="en-US" sz="2800" b="1" dirty="0">
                <a:solidFill>
                  <a:srgbClr val="C00000"/>
                </a:solidFill>
                <a:latin typeface="AvantGarde" panose="00000400000000000000" pitchFamily="2" charset="0"/>
                <a:ea typeface="AvantGarde" panose="00000400000000000000" pitchFamily="2" charset="0"/>
                <a:cs typeface="AvantGarde" panose="00000400000000000000" pitchFamily="2" charset="0"/>
              </a:rPr>
              <a:t> </a:t>
            </a:r>
            <a:r>
              <a:rPr lang="en-US" sz="2800" b="1" dirty="0" err="1">
                <a:solidFill>
                  <a:srgbClr val="C00000"/>
                </a:solidFill>
                <a:latin typeface="AvantGarde" panose="00000400000000000000" pitchFamily="2" charset="0"/>
                <a:ea typeface="AvantGarde" panose="00000400000000000000" pitchFamily="2" charset="0"/>
                <a:cs typeface="AvantGarde" panose="00000400000000000000" pitchFamily="2" charset="0"/>
              </a:rPr>
              <a:t>phần</a:t>
            </a:r>
            <a:r>
              <a:rPr lang="en-US" sz="2800" b="1" dirty="0">
                <a:solidFill>
                  <a:srgbClr val="C00000"/>
                </a:solidFill>
                <a:latin typeface="AvantGarde" panose="00000400000000000000" pitchFamily="2" charset="0"/>
                <a:ea typeface="AvantGarde" panose="00000400000000000000" pitchFamily="2" charset="0"/>
                <a:cs typeface="AvantGarde" panose="00000400000000000000" pitchFamily="2" charset="0"/>
              </a:rPr>
              <a:t> </a:t>
            </a:r>
            <a:r>
              <a:rPr lang="en-US" sz="2800" b="1" dirty="0" err="1">
                <a:solidFill>
                  <a:srgbClr val="C00000"/>
                </a:solidFill>
                <a:latin typeface="AvantGarde" panose="00000400000000000000" pitchFamily="2" charset="0"/>
                <a:ea typeface="AvantGarde" panose="00000400000000000000" pitchFamily="2" charset="0"/>
                <a:cs typeface="AvantGarde" panose="00000400000000000000" pitchFamily="2" charset="0"/>
              </a:rPr>
              <a:t>giải</a:t>
            </a:r>
            <a:r>
              <a:rPr lang="en-US" sz="2800" b="1" dirty="0">
                <a:solidFill>
                  <a:srgbClr val="C00000"/>
                </a:solidFill>
                <a:latin typeface="AvantGarde" panose="00000400000000000000" pitchFamily="2" charset="0"/>
                <a:ea typeface="AvantGarde" panose="00000400000000000000" pitchFamily="2" charset="0"/>
                <a:cs typeface="AvantGarde" panose="00000400000000000000" pitchFamily="2" charset="0"/>
              </a:rPr>
              <a:t> </a:t>
            </a:r>
            <a:r>
              <a:rPr lang="en-US" sz="2800" b="1" dirty="0" err="1">
                <a:solidFill>
                  <a:srgbClr val="C00000"/>
                </a:solidFill>
                <a:latin typeface="AvantGarde" panose="00000400000000000000" pitchFamily="2" charset="0"/>
                <a:ea typeface="AvantGarde" panose="00000400000000000000" pitchFamily="2" charset="0"/>
                <a:cs typeface="AvantGarde" panose="00000400000000000000" pitchFamily="2" charset="0"/>
              </a:rPr>
              <a:t>thích</a:t>
            </a:r>
            <a:r>
              <a:rPr lang="en-US" sz="2800" b="1" dirty="0">
                <a:solidFill>
                  <a:srgbClr val="C00000"/>
                </a:solidFill>
                <a:latin typeface="AvantGarde" panose="00000400000000000000" pitchFamily="2" charset="0"/>
                <a:ea typeface="AvantGarde" panose="00000400000000000000" pitchFamily="2" charset="0"/>
                <a:cs typeface="AvantGarde" panose="00000400000000000000" pitchFamily="2" charset="0"/>
              </a:rPr>
              <a:t>. </a:t>
            </a:r>
            <a:r>
              <a:rPr lang="en-US" sz="2800" b="1" dirty="0" err="1">
                <a:solidFill>
                  <a:srgbClr val="C00000"/>
                </a:solidFill>
                <a:latin typeface="AvantGarde" panose="00000400000000000000" pitchFamily="2" charset="0"/>
                <a:ea typeface="AvantGarde" panose="00000400000000000000" pitchFamily="2" charset="0"/>
                <a:cs typeface="AvantGarde" panose="00000400000000000000" pitchFamily="2" charset="0"/>
              </a:rPr>
              <a:t>Dấu</a:t>
            </a:r>
            <a:r>
              <a:rPr lang="en-US" sz="2800" b="1" dirty="0">
                <a:solidFill>
                  <a:srgbClr val="C00000"/>
                </a:solidFill>
                <a:latin typeface="AvantGarde" panose="00000400000000000000" pitchFamily="2" charset="0"/>
                <a:ea typeface="AvantGarde" panose="00000400000000000000" pitchFamily="2" charset="0"/>
                <a:cs typeface="AvantGarde" panose="00000400000000000000" pitchFamily="2" charset="0"/>
              </a:rPr>
              <a:t> </a:t>
            </a:r>
            <a:r>
              <a:rPr lang="en-US" sz="2800" b="1" dirty="0" err="1">
                <a:solidFill>
                  <a:srgbClr val="C00000"/>
                </a:solidFill>
                <a:latin typeface="AvantGarde" panose="00000400000000000000" pitchFamily="2" charset="0"/>
                <a:ea typeface="AvantGarde" panose="00000400000000000000" pitchFamily="2" charset="0"/>
                <a:cs typeface="AvantGarde" panose="00000400000000000000" pitchFamily="2" charset="0"/>
              </a:rPr>
              <a:t>gạch</a:t>
            </a:r>
            <a:r>
              <a:rPr lang="en-US" sz="2800" b="1" dirty="0">
                <a:solidFill>
                  <a:srgbClr val="C00000"/>
                </a:solidFill>
                <a:latin typeface="AvantGarde" panose="00000400000000000000" pitchFamily="2" charset="0"/>
                <a:ea typeface="AvantGarde" panose="00000400000000000000" pitchFamily="2" charset="0"/>
                <a:cs typeface="AvantGarde" panose="00000400000000000000" pitchFamily="2" charset="0"/>
              </a:rPr>
              <a:t> </a:t>
            </a:r>
            <a:r>
              <a:rPr lang="en-US" sz="2800" b="1" dirty="0" err="1">
                <a:solidFill>
                  <a:srgbClr val="C00000"/>
                </a:solidFill>
                <a:latin typeface="AvantGarde" panose="00000400000000000000" pitchFamily="2" charset="0"/>
                <a:ea typeface="AvantGarde" panose="00000400000000000000" pitchFamily="2" charset="0"/>
                <a:cs typeface="AvantGarde" panose="00000400000000000000" pitchFamily="2" charset="0"/>
              </a:rPr>
              <a:t>ngang</a:t>
            </a:r>
            <a:r>
              <a:rPr lang="en-US" sz="2800" b="1" dirty="0">
                <a:solidFill>
                  <a:srgbClr val="C00000"/>
                </a:solidFill>
                <a:latin typeface="AvantGarde" panose="00000400000000000000" pitchFamily="2" charset="0"/>
                <a:ea typeface="AvantGarde" panose="00000400000000000000" pitchFamily="2" charset="0"/>
                <a:cs typeface="AvantGarde" panose="00000400000000000000" pitchFamily="2" charset="0"/>
              </a:rPr>
              <a:t> </a:t>
            </a:r>
            <a:r>
              <a:rPr lang="en-US" sz="2800" b="1" dirty="0" err="1">
                <a:solidFill>
                  <a:srgbClr val="C00000"/>
                </a:solidFill>
                <a:latin typeface="AvantGarde" panose="00000400000000000000" pitchFamily="2" charset="0"/>
                <a:ea typeface="AvantGarde" panose="00000400000000000000" pitchFamily="2" charset="0"/>
                <a:cs typeface="AvantGarde" panose="00000400000000000000" pitchFamily="2" charset="0"/>
              </a:rPr>
              <a:t>dùng</a:t>
            </a:r>
            <a:r>
              <a:rPr lang="en-US" sz="2800" b="1" dirty="0">
                <a:solidFill>
                  <a:srgbClr val="C00000"/>
                </a:solidFill>
                <a:latin typeface="AvantGarde" panose="00000400000000000000" pitchFamily="2" charset="0"/>
                <a:ea typeface="AvantGarde" panose="00000400000000000000" pitchFamily="2" charset="0"/>
                <a:cs typeface="AvantGarde" panose="00000400000000000000" pitchFamily="2" charset="0"/>
              </a:rPr>
              <a:t> </a:t>
            </a:r>
            <a:r>
              <a:rPr lang="en-US" sz="2800" b="1" dirty="0" err="1">
                <a:solidFill>
                  <a:srgbClr val="C00000"/>
                </a:solidFill>
                <a:latin typeface="AvantGarde" panose="00000400000000000000" pitchFamily="2" charset="0"/>
                <a:ea typeface="AvantGarde" panose="00000400000000000000" pitchFamily="2" charset="0"/>
                <a:cs typeface="AvantGarde" panose="00000400000000000000" pitchFamily="2" charset="0"/>
              </a:rPr>
              <a:t>để</a:t>
            </a:r>
            <a:r>
              <a:rPr lang="en-US" sz="2800" b="1" dirty="0">
                <a:solidFill>
                  <a:srgbClr val="C00000"/>
                </a:solidFill>
                <a:latin typeface="AvantGarde" panose="00000400000000000000" pitchFamily="2" charset="0"/>
                <a:ea typeface="AvantGarde" panose="00000400000000000000" pitchFamily="2" charset="0"/>
                <a:cs typeface="AvantGarde" panose="00000400000000000000" pitchFamily="2" charset="0"/>
              </a:rPr>
              <a:t> </a:t>
            </a:r>
            <a:r>
              <a:rPr lang="en-US" sz="2800" b="1" dirty="0" err="1">
                <a:solidFill>
                  <a:srgbClr val="C00000"/>
                </a:solidFill>
                <a:latin typeface="AvantGarde" panose="00000400000000000000" pitchFamily="2" charset="0"/>
                <a:ea typeface="AvantGarde" panose="00000400000000000000" pitchFamily="2" charset="0"/>
                <a:cs typeface="AvantGarde" panose="00000400000000000000" pitchFamily="2" charset="0"/>
              </a:rPr>
              <a:t>đánh</a:t>
            </a:r>
            <a:r>
              <a:rPr lang="en-US" sz="2800" b="1" dirty="0">
                <a:solidFill>
                  <a:srgbClr val="C00000"/>
                </a:solidFill>
                <a:latin typeface="AvantGarde" panose="00000400000000000000" pitchFamily="2" charset="0"/>
                <a:ea typeface="AvantGarde" panose="00000400000000000000" pitchFamily="2" charset="0"/>
                <a:cs typeface="AvantGarde" panose="00000400000000000000" pitchFamily="2" charset="0"/>
              </a:rPr>
              <a:t> </a:t>
            </a:r>
            <a:r>
              <a:rPr lang="en-US" sz="2800" b="1" dirty="0" err="1">
                <a:solidFill>
                  <a:srgbClr val="C00000"/>
                </a:solidFill>
                <a:latin typeface="AvantGarde" panose="00000400000000000000" pitchFamily="2" charset="0"/>
                <a:ea typeface="AvantGarde" panose="00000400000000000000" pitchFamily="2" charset="0"/>
                <a:cs typeface="AvantGarde" panose="00000400000000000000" pitchFamily="2" charset="0"/>
              </a:rPr>
              <a:t>dấu</a:t>
            </a:r>
            <a:r>
              <a:rPr lang="en-US" sz="2800" b="1" dirty="0">
                <a:solidFill>
                  <a:srgbClr val="C00000"/>
                </a:solidFill>
                <a:latin typeface="AvantGarde" panose="00000400000000000000" pitchFamily="2" charset="0"/>
                <a:ea typeface="AvantGarde" panose="00000400000000000000" pitchFamily="2" charset="0"/>
                <a:cs typeface="AvantGarde" panose="00000400000000000000" pitchFamily="2" charset="0"/>
              </a:rPr>
              <a:t> </a:t>
            </a:r>
            <a:r>
              <a:rPr lang="en-US" sz="2800" b="1" dirty="0" err="1">
                <a:solidFill>
                  <a:srgbClr val="C00000"/>
                </a:solidFill>
                <a:latin typeface="AvantGarde" panose="00000400000000000000" pitchFamily="2" charset="0"/>
                <a:ea typeface="AvantGarde" panose="00000400000000000000" pitchFamily="2" charset="0"/>
                <a:cs typeface="AvantGarde" panose="00000400000000000000" pitchFamily="2" charset="0"/>
              </a:rPr>
              <a:t>lời</a:t>
            </a:r>
            <a:r>
              <a:rPr lang="en-US" sz="2800" b="1" dirty="0">
                <a:solidFill>
                  <a:srgbClr val="C00000"/>
                </a:solidFill>
                <a:latin typeface="AvantGarde" panose="00000400000000000000" pitchFamily="2" charset="0"/>
                <a:ea typeface="AvantGarde" panose="00000400000000000000" pitchFamily="2" charset="0"/>
                <a:cs typeface="AvantGarde" panose="00000400000000000000" pitchFamily="2" charset="0"/>
              </a:rPr>
              <a:t> </a:t>
            </a:r>
            <a:r>
              <a:rPr lang="en-US" sz="2800" b="1" dirty="0" err="1">
                <a:solidFill>
                  <a:srgbClr val="C00000"/>
                </a:solidFill>
                <a:latin typeface="AvantGarde" panose="00000400000000000000" pitchFamily="2" charset="0"/>
                <a:ea typeface="AvantGarde" panose="00000400000000000000" pitchFamily="2" charset="0"/>
                <a:cs typeface="AvantGarde" panose="00000400000000000000" pitchFamily="2" charset="0"/>
              </a:rPr>
              <a:t>nói</a:t>
            </a:r>
            <a:r>
              <a:rPr lang="en-US" sz="2800" b="1" dirty="0">
                <a:solidFill>
                  <a:srgbClr val="C00000"/>
                </a:solidFill>
                <a:latin typeface="AvantGarde" panose="00000400000000000000" pitchFamily="2" charset="0"/>
                <a:ea typeface="AvantGarde" panose="00000400000000000000" pitchFamily="2" charset="0"/>
                <a:cs typeface="AvantGarde" panose="00000400000000000000" pitchFamily="2" charset="0"/>
              </a:rPr>
              <a:t> </a:t>
            </a:r>
            <a:r>
              <a:rPr lang="en-US" sz="2800" b="1" dirty="0" err="1">
                <a:solidFill>
                  <a:srgbClr val="C00000"/>
                </a:solidFill>
                <a:latin typeface="AvantGarde" panose="00000400000000000000" pitchFamily="2" charset="0"/>
                <a:ea typeface="AvantGarde" panose="00000400000000000000" pitchFamily="2" charset="0"/>
                <a:cs typeface="AvantGarde" panose="00000400000000000000" pitchFamily="2" charset="0"/>
              </a:rPr>
              <a:t>trực</a:t>
            </a:r>
            <a:r>
              <a:rPr lang="en-US" sz="2800" b="1" dirty="0">
                <a:solidFill>
                  <a:srgbClr val="C00000"/>
                </a:solidFill>
                <a:latin typeface="AvantGarde" panose="00000400000000000000" pitchFamily="2" charset="0"/>
                <a:ea typeface="AvantGarde" panose="00000400000000000000" pitchFamily="2" charset="0"/>
                <a:cs typeface="AvantGarde" panose="00000400000000000000" pitchFamily="2" charset="0"/>
              </a:rPr>
              <a:t> </a:t>
            </a:r>
            <a:r>
              <a:rPr lang="en-US" sz="2800" b="1" dirty="0" err="1">
                <a:solidFill>
                  <a:srgbClr val="C00000"/>
                </a:solidFill>
                <a:latin typeface="AvantGarde" panose="00000400000000000000" pitchFamily="2" charset="0"/>
                <a:ea typeface="AvantGarde" panose="00000400000000000000" pitchFamily="2" charset="0"/>
                <a:cs typeface="AvantGarde" panose="00000400000000000000" pitchFamily="2" charset="0"/>
              </a:rPr>
              <a:t>tiếp</a:t>
            </a:r>
            <a:r>
              <a:rPr lang="en-US" sz="2800" b="1" dirty="0">
                <a:solidFill>
                  <a:srgbClr val="C00000"/>
                </a:solidFill>
                <a:latin typeface="AvantGarde" panose="00000400000000000000" pitchFamily="2" charset="0"/>
                <a:ea typeface="AvantGarde" panose="00000400000000000000" pitchFamily="2" charset="0"/>
                <a:cs typeface="AvantGarde" panose="00000400000000000000" pitchFamily="2" charset="0"/>
              </a:rPr>
              <a:t> </a:t>
            </a:r>
            <a:r>
              <a:rPr lang="en-US" sz="2800" b="1" dirty="0" err="1">
                <a:solidFill>
                  <a:srgbClr val="C00000"/>
                </a:solidFill>
                <a:latin typeface="AvantGarde" panose="00000400000000000000" pitchFamily="2" charset="0"/>
                <a:ea typeface="AvantGarde" panose="00000400000000000000" pitchFamily="2" charset="0"/>
                <a:cs typeface="AvantGarde" panose="00000400000000000000" pitchFamily="2" charset="0"/>
              </a:rPr>
              <a:t>của</a:t>
            </a:r>
            <a:r>
              <a:rPr lang="en-US" sz="2800" b="1" dirty="0">
                <a:solidFill>
                  <a:srgbClr val="C00000"/>
                </a:solidFill>
                <a:latin typeface="AvantGarde" panose="00000400000000000000" pitchFamily="2" charset="0"/>
                <a:ea typeface="AvantGarde" panose="00000400000000000000" pitchFamily="2" charset="0"/>
                <a:cs typeface="AvantGarde" panose="00000400000000000000" pitchFamily="2" charset="0"/>
              </a:rPr>
              <a:t> </a:t>
            </a:r>
            <a:r>
              <a:rPr lang="en-US" sz="2800" b="1" dirty="0" err="1">
                <a:solidFill>
                  <a:srgbClr val="C00000"/>
                </a:solidFill>
                <a:latin typeface="AvantGarde" panose="00000400000000000000" pitchFamily="2" charset="0"/>
                <a:ea typeface="AvantGarde" panose="00000400000000000000" pitchFamily="2" charset="0"/>
                <a:cs typeface="AvantGarde" panose="00000400000000000000" pitchFamily="2" charset="0"/>
              </a:rPr>
              <a:t>nhân</a:t>
            </a:r>
            <a:r>
              <a:rPr lang="en-US" sz="2800" b="1" dirty="0">
                <a:solidFill>
                  <a:srgbClr val="C00000"/>
                </a:solidFill>
                <a:latin typeface="AvantGarde" panose="00000400000000000000" pitchFamily="2" charset="0"/>
                <a:ea typeface="AvantGarde" panose="00000400000000000000" pitchFamily="2" charset="0"/>
                <a:cs typeface="AvantGarde" panose="00000400000000000000" pitchFamily="2" charset="0"/>
              </a:rPr>
              <a:t> </a:t>
            </a:r>
            <a:r>
              <a:rPr lang="en-US" sz="2800" b="1" dirty="0" err="1">
                <a:solidFill>
                  <a:srgbClr val="C00000"/>
                </a:solidFill>
                <a:latin typeface="AvantGarde" panose="00000400000000000000" pitchFamily="2" charset="0"/>
                <a:ea typeface="AvantGarde" panose="00000400000000000000" pitchFamily="2" charset="0"/>
                <a:cs typeface="AvantGarde" panose="00000400000000000000" pitchFamily="2" charset="0"/>
              </a:rPr>
              <a:t>vật</a:t>
            </a:r>
            <a:r>
              <a:rPr lang="en-US" sz="2800" b="1" dirty="0">
                <a:solidFill>
                  <a:srgbClr val="C00000"/>
                </a:solidFill>
                <a:latin typeface="AvantGarde" panose="00000400000000000000" pitchFamily="2" charset="0"/>
                <a:ea typeface="AvantGarde" panose="00000400000000000000" pitchFamily="2" charset="0"/>
                <a:cs typeface="AvantGarde" panose="00000400000000000000" pitchFamily="2" charset="0"/>
              </a:rPr>
              <a:t>.</a:t>
            </a:r>
          </a:p>
        </p:txBody>
      </p:sp>
    </p:spTree>
    <p:extLst>
      <p:ext uri="{BB962C8B-B14F-4D97-AF65-F5344CB8AC3E}">
        <p14:creationId xmlns:p14="http://schemas.microsoft.com/office/powerpoint/2010/main" val="17072422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pic>
        <p:nvPicPr>
          <p:cNvPr id="392" name="Google Shape;392;p33"/>
          <p:cNvPicPr preferRelativeResize="0"/>
          <p:nvPr/>
        </p:nvPicPr>
        <p:blipFill rotWithShape="1">
          <a:blip r:embed="rId3">
            <a:alphaModFix/>
          </a:blip>
          <a:srcRect/>
          <a:stretch/>
        </p:blipFill>
        <p:spPr>
          <a:xfrm>
            <a:off x="2402448" y="1740469"/>
            <a:ext cx="4686346" cy="166256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pic>
        <p:nvPicPr>
          <p:cNvPr id="397" name="Google Shape;397;p34" descr="Ảnh có chứa chong chóng, đồ họa véc-tơ, vật thể ngoài trời&#10;&#10;Mô tả được tạo tự động"/>
          <p:cNvPicPr preferRelativeResize="0"/>
          <p:nvPr/>
        </p:nvPicPr>
        <p:blipFill rotWithShape="1">
          <a:blip r:embed="rId3">
            <a:alphaModFix/>
          </a:blip>
          <a:srcRect/>
          <a:stretch/>
        </p:blipFill>
        <p:spPr>
          <a:xfrm>
            <a:off x="18971" y="0"/>
            <a:ext cx="9106058" cy="5143500"/>
          </a:xfrm>
          <a:prstGeom prst="rect">
            <a:avLst/>
          </a:prstGeom>
          <a:noFill/>
          <a:ln>
            <a:noFill/>
          </a:ln>
        </p:spPr>
      </p:pic>
      <p:pic>
        <p:nvPicPr>
          <p:cNvPr id="398" name="Google Shape;398;p34" descr="Ảnh có chứa văn bản, vật chứa, lon&#10;&#10;Mô tả được tạo tự động"/>
          <p:cNvPicPr preferRelativeResize="0"/>
          <p:nvPr/>
        </p:nvPicPr>
        <p:blipFill rotWithShape="1">
          <a:blip r:embed="rId4">
            <a:alphaModFix/>
          </a:blip>
          <a:srcRect/>
          <a:stretch/>
        </p:blipFill>
        <p:spPr>
          <a:xfrm>
            <a:off x="1864810" y="2364994"/>
            <a:ext cx="4251125" cy="187192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pic>
        <p:nvPicPr>
          <p:cNvPr id="291" name="Google Shape;291;p23"/>
          <p:cNvPicPr preferRelativeResize="0"/>
          <p:nvPr/>
        </p:nvPicPr>
        <p:blipFill rotWithShape="1">
          <a:blip r:embed="rId3">
            <a:alphaModFix/>
          </a:blip>
          <a:srcRect/>
          <a:stretch/>
        </p:blipFill>
        <p:spPr>
          <a:xfrm>
            <a:off x="2200772" y="944518"/>
            <a:ext cx="4742457" cy="325446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grpSp>
        <p:nvGrpSpPr>
          <p:cNvPr id="7" name="Group 6">
            <a:extLst>
              <a:ext uri="{FF2B5EF4-FFF2-40B4-BE49-F238E27FC236}">
                <a16:creationId xmlns:a16="http://schemas.microsoft.com/office/drawing/2014/main" id="{F0BAA168-83CB-8694-F487-3DAB1B2FD23F}"/>
              </a:ext>
            </a:extLst>
          </p:cNvPr>
          <p:cNvGrpSpPr/>
          <p:nvPr/>
        </p:nvGrpSpPr>
        <p:grpSpPr>
          <a:xfrm>
            <a:off x="1" y="0"/>
            <a:ext cx="2514605" cy="886970"/>
            <a:chOff x="0" y="0"/>
            <a:chExt cx="3352807" cy="1182626"/>
          </a:xfrm>
        </p:grpSpPr>
        <p:pic>
          <p:nvPicPr>
            <p:cNvPr id="9" name="Google Shape;298;p24">
              <a:extLst>
                <a:ext uri="{FF2B5EF4-FFF2-40B4-BE49-F238E27FC236}">
                  <a16:creationId xmlns:a16="http://schemas.microsoft.com/office/drawing/2014/main" id="{E0F296F5-D45E-C78C-1F48-0F60D7572202}"/>
                </a:ext>
              </a:extLst>
            </p:cNvPr>
            <p:cNvPicPr preferRelativeResize="0"/>
            <p:nvPr/>
          </p:nvPicPr>
          <p:blipFill rotWithShape="1">
            <a:blip r:embed="rId3">
              <a:alphaModFix/>
            </a:blip>
            <a:srcRect/>
            <a:stretch/>
          </p:blipFill>
          <p:spPr>
            <a:xfrm>
              <a:off x="0" y="0"/>
              <a:ext cx="3352807" cy="1182626"/>
            </a:xfrm>
            <a:prstGeom prst="rect">
              <a:avLst/>
            </a:prstGeom>
            <a:noFill/>
            <a:ln>
              <a:noFill/>
            </a:ln>
          </p:spPr>
        </p:pic>
        <p:pic>
          <p:nvPicPr>
            <p:cNvPr id="10" name="Google Shape;300;p24" descr="Ảnh có chứa đồ họa véc-tơ&#10;&#10;Mô tả được tạo tự động">
              <a:extLst>
                <a:ext uri="{FF2B5EF4-FFF2-40B4-BE49-F238E27FC236}">
                  <a16:creationId xmlns:a16="http://schemas.microsoft.com/office/drawing/2014/main" id="{4248DB5F-FCED-0432-84A4-F38AD1ADF727}"/>
                </a:ext>
              </a:extLst>
            </p:cNvPr>
            <p:cNvPicPr preferRelativeResize="0"/>
            <p:nvPr/>
          </p:nvPicPr>
          <p:blipFill rotWithShape="1">
            <a:blip r:embed="rId4">
              <a:alphaModFix/>
            </a:blip>
            <a:srcRect/>
            <a:stretch/>
          </p:blipFill>
          <p:spPr>
            <a:xfrm>
              <a:off x="331607" y="257625"/>
              <a:ext cx="920549" cy="796733"/>
            </a:xfrm>
            <a:prstGeom prst="rect">
              <a:avLst/>
            </a:prstGeom>
            <a:noFill/>
            <a:ln>
              <a:noFill/>
            </a:ln>
          </p:spPr>
        </p:pic>
      </p:grpSp>
      <p:sp>
        <p:nvSpPr>
          <p:cNvPr id="11" name="Google Shape;301;p24">
            <a:extLst>
              <a:ext uri="{FF2B5EF4-FFF2-40B4-BE49-F238E27FC236}">
                <a16:creationId xmlns:a16="http://schemas.microsoft.com/office/drawing/2014/main" id="{8F8153FE-0F3A-86BB-39E9-325D54B7EC42}"/>
              </a:ext>
            </a:extLst>
          </p:cNvPr>
          <p:cNvSpPr txBox="1"/>
          <p:nvPr/>
        </p:nvSpPr>
        <p:spPr>
          <a:xfrm>
            <a:off x="2941320" y="256040"/>
            <a:ext cx="5632754" cy="930994"/>
          </a:xfrm>
          <a:prstGeom prst="rect">
            <a:avLst/>
          </a:prstGeom>
          <a:noFill/>
          <a:ln>
            <a:noFill/>
          </a:ln>
        </p:spPr>
        <p:txBody>
          <a:bodyPr spcFirstLastPara="1" wrap="square" lIns="68569" tIns="34275" rIns="68569" bIns="34275" anchor="t" anchorCtr="0">
            <a:spAutoFit/>
          </a:bodyPr>
          <a:lstStyle/>
          <a:p>
            <a:pPr lvl="0" algn="ctr"/>
            <a:r>
              <a:rPr lang="en-US" sz="2800" b="1" spc="-60">
                <a:solidFill>
                  <a:srgbClr val="00B050"/>
                </a:solidFill>
                <a:latin typeface="AvantGarde" panose="00000400000000000000" pitchFamily="2" charset="0"/>
                <a:ea typeface="AvantGarde" panose="00000400000000000000" pitchFamily="2" charset="0"/>
                <a:cs typeface="AvantGarde" panose="00000400000000000000" pitchFamily="2" charset="0"/>
                <a:sym typeface="Questrial"/>
              </a:rPr>
              <a:t>1. </a:t>
            </a:r>
            <a:r>
              <a:rPr lang="en-US" sz="2800" b="1">
                <a:solidFill>
                  <a:schemeClr val="tx1"/>
                </a:solidFill>
                <a:latin typeface="AvantGarde" panose="00000400000000000000" pitchFamily="2" charset="0"/>
                <a:ea typeface="AvantGarde" panose="00000400000000000000" pitchFamily="2" charset="0"/>
                <a:cs typeface="AvantGarde" panose="00000400000000000000" pitchFamily="2" charset="0"/>
              </a:rPr>
              <a:t>Chú Lương và chú Sáu là ai? Họ có nhiệm vụ gì</a:t>
            </a:r>
            <a:r>
              <a:rPr lang="vi-VN" sz="2800" b="1">
                <a:solidFill>
                  <a:schemeClr val="tx1"/>
                </a:solidFill>
                <a:latin typeface="AvantGarde" panose="00000400000000000000" pitchFamily="2" charset="0"/>
                <a:ea typeface="AvantGarde" panose="00000400000000000000" pitchFamily="2" charset="0"/>
                <a:cs typeface="AvantGarde" panose="00000400000000000000" pitchFamily="2" charset="0"/>
              </a:rPr>
              <a:t>?</a:t>
            </a:r>
            <a:endParaRPr lang="en-US" sz="2800" b="1" spc="-60">
              <a:solidFill>
                <a:schemeClr val="tx1"/>
              </a:solidFill>
              <a:latin typeface="AvantGarde" panose="00000400000000000000" pitchFamily="2" charset="0"/>
              <a:ea typeface="AvantGarde" panose="00000400000000000000" pitchFamily="2" charset="0"/>
              <a:cs typeface="AvantGarde" panose="00000400000000000000" pitchFamily="2" charset="0"/>
            </a:endParaRPr>
          </a:p>
        </p:txBody>
      </p:sp>
      <p:sp>
        <p:nvSpPr>
          <p:cNvPr id="13" name="Google Shape;299;p24">
            <a:extLst>
              <a:ext uri="{FF2B5EF4-FFF2-40B4-BE49-F238E27FC236}">
                <a16:creationId xmlns:a16="http://schemas.microsoft.com/office/drawing/2014/main" id="{B1ACD11A-398E-555D-5638-756AFC5CC4B1}"/>
              </a:ext>
            </a:extLst>
          </p:cNvPr>
          <p:cNvSpPr txBox="1"/>
          <p:nvPr/>
        </p:nvSpPr>
        <p:spPr>
          <a:xfrm>
            <a:off x="1013258" y="285039"/>
            <a:ext cx="1427205" cy="392385"/>
          </a:xfrm>
          <a:prstGeom prst="rect">
            <a:avLst/>
          </a:prstGeom>
          <a:noFill/>
          <a:ln>
            <a:noFill/>
          </a:ln>
        </p:spPr>
        <p:txBody>
          <a:bodyPr spcFirstLastPara="1" wrap="square" lIns="68569" tIns="34275" rIns="68569" bIns="34275" anchor="t" anchorCtr="0">
            <a:spAutoFit/>
          </a:bodyPr>
          <a:lstStyle/>
          <a:p>
            <a:r>
              <a:rPr lang="en-US" sz="2100" b="1">
                <a:solidFill>
                  <a:schemeClr val="lt1"/>
                </a:solidFill>
                <a:latin typeface="AvantGarde" panose="00000400000000000000" pitchFamily="2" charset="0"/>
                <a:ea typeface="AvantGarde" panose="00000400000000000000" pitchFamily="2" charset="0"/>
                <a:cs typeface="AvantGarde" panose="00000400000000000000" pitchFamily="2" charset="0"/>
              </a:rPr>
              <a:t>Đọc hiểu</a:t>
            </a:r>
            <a:endParaRPr sz="788">
              <a:latin typeface="AvantGarde" panose="00000400000000000000" pitchFamily="2" charset="0"/>
              <a:ea typeface="AvantGarde" panose="00000400000000000000" pitchFamily="2" charset="0"/>
              <a:cs typeface="AvantGarde" panose="00000400000000000000" pitchFamily="2" charset="0"/>
            </a:endParaRPr>
          </a:p>
        </p:txBody>
      </p:sp>
      <p:sp>
        <p:nvSpPr>
          <p:cNvPr id="3" name="Hộp Văn bản 2">
            <a:extLst>
              <a:ext uri="{FF2B5EF4-FFF2-40B4-BE49-F238E27FC236}">
                <a16:creationId xmlns:a16="http://schemas.microsoft.com/office/drawing/2014/main" id="{096E1E0D-1ECA-92A2-54EF-BBFCE0607DF8}"/>
              </a:ext>
            </a:extLst>
          </p:cNvPr>
          <p:cNvSpPr txBox="1"/>
          <p:nvPr/>
        </p:nvSpPr>
        <p:spPr>
          <a:xfrm>
            <a:off x="393539" y="1592114"/>
            <a:ext cx="8495818" cy="1384995"/>
          </a:xfrm>
          <a:prstGeom prst="rect">
            <a:avLst/>
          </a:prstGeom>
          <a:noFill/>
        </p:spPr>
        <p:txBody>
          <a:bodyPr wrap="square">
            <a:spAutoFit/>
          </a:bodyPr>
          <a:lstStyle/>
          <a:p>
            <a:r>
              <a:rPr lang="nl-NL" sz="2800" b="1">
                <a:solidFill>
                  <a:srgbClr val="00B050"/>
                </a:solidFill>
                <a:latin typeface="AvantGarde" panose="00000400000000000000" pitchFamily="2" charset="0"/>
                <a:ea typeface="AvantGarde" panose="00000400000000000000" pitchFamily="2" charset="0"/>
                <a:cs typeface="AvantGarde" panose="00000400000000000000" pitchFamily="2" charset="0"/>
              </a:rPr>
              <a:t>Chú Lương và chú Sáu là hai chiến sĩ phi công. Họ có nhiệm vụ lái máy bay chiến đấu đuổi máy bay Mỹ xâm phạm vùng trời Việt Nam.</a:t>
            </a:r>
            <a:endParaRPr lang="en-US" sz="2800">
              <a:solidFill>
                <a:srgbClr val="00B050"/>
              </a:solidFill>
              <a:latin typeface="AvantGarde" panose="00000400000000000000" pitchFamily="2" charset="0"/>
              <a:ea typeface="AvantGarde" panose="00000400000000000000" pitchFamily="2" charset="0"/>
              <a:cs typeface="AvantGarde" panose="00000400000000000000" pitchFamily="2" charset="0"/>
            </a:endParaRPr>
          </a:p>
        </p:txBody>
      </p:sp>
    </p:spTree>
    <p:extLst>
      <p:ext uri="{BB962C8B-B14F-4D97-AF65-F5344CB8AC3E}">
        <p14:creationId xmlns:p14="http://schemas.microsoft.com/office/powerpoint/2010/main" val="23789074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grpSp>
        <p:nvGrpSpPr>
          <p:cNvPr id="307" name="Google Shape;307;p25"/>
          <p:cNvGrpSpPr/>
          <p:nvPr/>
        </p:nvGrpSpPr>
        <p:grpSpPr>
          <a:xfrm>
            <a:off x="1" y="0"/>
            <a:ext cx="2514605" cy="886970"/>
            <a:chOff x="267726" y="0"/>
            <a:chExt cx="3352807" cy="1182626"/>
          </a:xfrm>
        </p:grpSpPr>
        <p:pic>
          <p:nvPicPr>
            <p:cNvPr id="308" name="Google Shape;308;p25"/>
            <p:cNvPicPr preferRelativeResize="0"/>
            <p:nvPr/>
          </p:nvPicPr>
          <p:blipFill rotWithShape="1">
            <a:blip r:embed="rId3">
              <a:alphaModFix/>
            </a:blip>
            <a:srcRect/>
            <a:stretch/>
          </p:blipFill>
          <p:spPr>
            <a:xfrm>
              <a:off x="267726" y="0"/>
              <a:ext cx="3352807" cy="1182626"/>
            </a:xfrm>
            <a:prstGeom prst="rect">
              <a:avLst/>
            </a:prstGeom>
            <a:noFill/>
            <a:ln>
              <a:noFill/>
            </a:ln>
          </p:spPr>
        </p:pic>
        <p:sp>
          <p:nvSpPr>
            <p:cNvPr id="309" name="Google Shape;309;p25"/>
            <p:cNvSpPr txBox="1"/>
            <p:nvPr/>
          </p:nvSpPr>
          <p:spPr>
            <a:xfrm>
              <a:off x="1482811" y="358346"/>
              <a:ext cx="1902940" cy="523180"/>
            </a:xfrm>
            <a:prstGeom prst="rect">
              <a:avLst/>
            </a:prstGeom>
            <a:noFill/>
            <a:ln>
              <a:noFill/>
            </a:ln>
          </p:spPr>
          <p:txBody>
            <a:bodyPr spcFirstLastPara="1" wrap="square" lIns="68569" tIns="34275" rIns="68569" bIns="34275" anchor="t" anchorCtr="0">
              <a:spAutoFit/>
            </a:bodyPr>
            <a:lstStyle/>
            <a:p>
              <a:r>
                <a:rPr lang="en-US" sz="2100" b="1">
                  <a:solidFill>
                    <a:schemeClr val="lt1"/>
                  </a:solidFill>
                  <a:latin typeface="AvantGarde" panose="00000400000000000000" pitchFamily="2" charset="0"/>
                  <a:ea typeface="AvantGarde" panose="00000400000000000000" pitchFamily="2" charset="0"/>
                  <a:cs typeface="AvantGarde" panose="00000400000000000000" pitchFamily="2" charset="0"/>
                </a:rPr>
                <a:t>Đọc hiểu</a:t>
              </a:r>
              <a:endParaRPr sz="788">
                <a:latin typeface="AvantGarde" panose="00000400000000000000" pitchFamily="2" charset="0"/>
                <a:ea typeface="AvantGarde" panose="00000400000000000000" pitchFamily="2" charset="0"/>
                <a:cs typeface="AvantGarde" panose="00000400000000000000" pitchFamily="2" charset="0"/>
              </a:endParaRPr>
            </a:p>
          </p:txBody>
        </p:sp>
        <p:pic>
          <p:nvPicPr>
            <p:cNvPr id="310" name="Google Shape;310;p25" descr="Ảnh có chứa đồ họa véc-tơ&#10;&#10;Mô tả được tạo tự động"/>
            <p:cNvPicPr preferRelativeResize="0"/>
            <p:nvPr/>
          </p:nvPicPr>
          <p:blipFill rotWithShape="1">
            <a:blip r:embed="rId4">
              <a:alphaModFix/>
            </a:blip>
            <a:srcRect/>
            <a:stretch/>
          </p:blipFill>
          <p:spPr>
            <a:xfrm>
              <a:off x="599333" y="257625"/>
              <a:ext cx="920549" cy="796733"/>
            </a:xfrm>
            <a:prstGeom prst="rect">
              <a:avLst/>
            </a:prstGeom>
            <a:noFill/>
            <a:ln>
              <a:noFill/>
            </a:ln>
          </p:spPr>
        </p:pic>
      </p:grpSp>
      <p:sp>
        <p:nvSpPr>
          <p:cNvPr id="311" name="Google Shape;311;p25"/>
          <p:cNvSpPr txBox="1"/>
          <p:nvPr/>
        </p:nvSpPr>
        <p:spPr>
          <a:xfrm>
            <a:off x="2514606" y="26497"/>
            <a:ext cx="6629393" cy="930994"/>
          </a:xfrm>
          <a:prstGeom prst="rect">
            <a:avLst/>
          </a:prstGeom>
          <a:noFill/>
          <a:ln>
            <a:noFill/>
          </a:ln>
        </p:spPr>
        <p:txBody>
          <a:bodyPr spcFirstLastPara="1" wrap="square" lIns="68569" tIns="34275" rIns="68569" bIns="34275" anchor="t" anchorCtr="0">
            <a:spAutoFit/>
          </a:bodyPr>
          <a:lstStyle/>
          <a:p>
            <a:pPr lvl="0"/>
            <a:r>
              <a:rPr lang="en-US" sz="2700" b="1" dirty="0">
                <a:solidFill>
                  <a:srgbClr val="00B050"/>
                </a:solidFill>
                <a:latin typeface="AvantGarde" panose="00000400000000000000" pitchFamily="2" charset="0"/>
                <a:ea typeface="AvantGarde" panose="00000400000000000000" pitchFamily="2" charset="0"/>
                <a:cs typeface="AvantGarde" panose="00000400000000000000" pitchFamily="2" charset="0"/>
                <a:sym typeface="Questrial"/>
              </a:rPr>
              <a:t>2</a:t>
            </a:r>
            <a:r>
              <a:rPr lang="en-US" sz="2700" b="1">
                <a:solidFill>
                  <a:srgbClr val="00B050"/>
                </a:solidFill>
                <a:latin typeface="AvantGarde" panose="00000400000000000000" pitchFamily="2" charset="0"/>
                <a:ea typeface="AvantGarde" panose="00000400000000000000" pitchFamily="2" charset="0"/>
                <a:cs typeface="AvantGarde" panose="00000400000000000000" pitchFamily="2" charset="0"/>
                <a:sym typeface="Questrial"/>
              </a:rPr>
              <a:t>. </a:t>
            </a:r>
            <a:r>
              <a:rPr lang="en-US" sz="2800" b="1">
                <a:solidFill>
                  <a:schemeClr val="tx1"/>
                </a:solidFill>
                <a:latin typeface="AvantGarde" panose="00000400000000000000" pitchFamily="2" charset="0"/>
                <a:ea typeface="AvantGarde" panose="00000400000000000000" pitchFamily="2" charset="0"/>
                <a:cs typeface="AvantGarde" panose="00000400000000000000" pitchFamily="2" charset="0"/>
              </a:rPr>
              <a:t>Em hiểu những lời đối thoại ở đoạn 1 và đoạn 2 là của ai?</a:t>
            </a:r>
            <a:endParaRPr sz="788" dirty="0">
              <a:solidFill>
                <a:schemeClr val="tx1"/>
              </a:solidFill>
              <a:latin typeface="AvantGarde" panose="00000400000000000000" pitchFamily="2" charset="0"/>
              <a:ea typeface="AvantGarde" panose="00000400000000000000" pitchFamily="2" charset="0"/>
              <a:cs typeface="AvantGarde" panose="00000400000000000000" pitchFamily="2" charset="0"/>
            </a:endParaRPr>
          </a:p>
        </p:txBody>
      </p:sp>
      <p:sp>
        <p:nvSpPr>
          <p:cNvPr id="2" name="Rectangle 1">
            <a:extLst>
              <a:ext uri="{FF2B5EF4-FFF2-40B4-BE49-F238E27FC236}">
                <a16:creationId xmlns:a16="http://schemas.microsoft.com/office/drawing/2014/main" id="{172E0641-8D5E-BE31-E6B9-A2434CC77F78}"/>
              </a:ext>
            </a:extLst>
          </p:cNvPr>
          <p:cNvSpPr/>
          <p:nvPr/>
        </p:nvSpPr>
        <p:spPr>
          <a:xfrm>
            <a:off x="102307" y="866310"/>
            <a:ext cx="8939386" cy="954107"/>
          </a:xfrm>
          <a:prstGeom prst="rect">
            <a:avLst/>
          </a:prstGeom>
        </p:spPr>
        <p:txBody>
          <a:bodyPr wrap="square">
            <a:spAutoFit/>
          </a:bodyPr>
          <a:lstStyle/>
          <a:p>
            <a:pPr algn="just"/>
            <a:r>
              <a:rPr lang="nl-NL" sz="2800" b="1">
                <a:solidFill>
                  <a:srgbClr val="00B050"/>
                </a:solidFill>
                <a:latin typeface="AvantGarde" panose="00000400000000000000" pitchFamily="2" charset="0"/>
                <a:ea typeface="AvantGarde" panose="00000400000000000000" pitchFamily="2" charset="0"/>
                <a:cs typeface="AvantGarde" panose="00000400000000000000" pitchFamily="2" charset="0"/>
              </a:rPr>
              <a:t>Đó là lời đối thoại của chiến sĩ phi công và người chỉ huy ở mặt đất.</a:t>
            </a:r>
            <a:endParaRPr lang="en-US" sz="2800" b="1" dirty="0">
              <a:solidFill>
                <a:srgbClr val="00B050"/>
              </a:solidFill>
              <a:latin typeface="AvantGarde" panose="00000400000000000000" pitchFamily="2" charset="0"/>
              <a:ea typeface="AvantGarde" panose="00000400000000000000" pitchFamily="2" charset="0"/>
              <a:cs typeface="AvantGarde" panose="00000400000000000000" pitchFamily="2" charset="0"/>
            </a:endParaRPr>
          </a:p>
        </p:txBody>
      </p:sp>
      <p:graphicFrame>
        <p:nvGraphicFramePr>
          <p:cNvPr id="3" name="Table 5">
            <a:extLst>
              <a:ext uri="{FF2B5EF4-FFF2-40B4-BE49-F238E27FC236}">
                <a16:creationId xmlns:a16="http://schemas.microsoft.com/office/drawing/2014/main" id="{E5133CFD-5096-F7BE-E5D6-59B0489ED9D9}"/>
              </a:ext>
            </a:extLst>
          </p:cNvPr>
          <p:cNvGraphicFramePr>
            <a:graphicFrameLocks noGrp="1"/>
          </p:cNvGraphicFramePr>
          <p:nvPr>
            <p:extLst>
              <p:ext uri="{D42A27DB-BD31-4B8C-83A1-F6EECF244321}">
                <p14:modId xmlns:p14="http://schemas.microsoft.com/office/powerpoint/2010/main" val="2050388915"/>
              </p:ext>
            </p:extLst>
          </p:nvPr>
        </p:nvGraphicFramePr>
        <p:xfrm>
          <a:off x="124353" y="1895958"/>
          <a:ext cx="8895294" cy="2560320"/>
        </p:xfrm>
        <a:graphic>
          <a:graphicData uri="http://schemas.openxmlformats.org/drawingml/2006/table">
            <a:tbl>
              <a:tblPr firstRow="1" bandRow="1" bandCol="1">
                <a:tableStyleId>{5940675A-B579-460E-94D1-54222C63F5DA}</a:tableStyleId>
              </a:tblPr>
              <a:tblGrid>
                <a:gridCol w="4447647">
                  <a:extLst>
                    <a:ext uri="{9D8B030D-6E8A-4147-A177-3AD203B41FA5}">
                      <a16:colId xmlns:a16="http://schemas.microsoft.com/office/drawing/2014/main" val="3894042323"/>
                    </a:ext>
                  </a:extLst>
                </a:gridCol>
                <a:gridCol w="4447647">
                  <a:extLst>
                    <a:ext uri="{9D8B030D-6E8A-4147-A177-3AD203B41FA5}">
                      <a16:colId xmlns:a16="http://schemas.microsoft.com/office/drawing/2014/main" val="149641900"/>
                    </a:ext>
                  </a:extLst>
                </a:gridCol>
              </a:tblGrid>
              <a:tr h="370840">
                <a:tc>
                  <a:txBody>
                    <a:bodyPr/>
                    <a:lstStyle/>
                    <a:p>
                      <a:pPr algn="just"/>
                      <a:r>
                        <a:rPr lang="en-US" sz="2400" b="1" dirty="0">
                          <a:solidFill>
                            <a:schemeClr val="tx1"/>
                          </a:solidFill>
                          <a:latin typeface="AvantGarde" panose="00000400000000000000" pitchFamily="2" charset="0"/>
                          <a:ea typeface="AvantGarde" panose="00000400000000000000" pitchFamily="2" charset="0"/>
                          <a:cs typeface="AvantGarde" panose="00000400000000000000" pitchFamily="2" charset="0"/>
                        </a:rPr>
                        <a:t>- </a:t>
                      </a:r>
                      <a:r>
                        <a:rPr lang="en-US" sz="2400" b="1" dirty="0" err="1">
                          <a:solidFill>
                            <a:schemeClr val="tx1"/>
                          </a:solidFill>
                          <a:latin typeface="AvantGarde" panose="00000400000000000000" pitchFamily="2" charset="0"/>
                          <a:ea typeface="AvantGarde" panose="00000400000000000000" pitchFamily="2" charset="0"/>
                          <a:cs typeface="AvantGarde" panose="00000400000000000000" pitchFamily="2" charset="0"/>
                        </a:rPr>
                        <a:t>Thăng</a:t>
                      </a:r>
                      <a:r>
                        <a:rPr lang="en-US" sz="2400" b="1" baseline="0" dirty="0">
                          <a:solidFill>
                            <a:schemeClr val="tx1"/>
                          </a:solidFill>
                          <a:latin typeface="AvantGarde" panose="00000400000000000000" pitchFamily="2" charset="0"/>
                          <a:ea typeface="AvantGarde" panose="00000400000000000000" pitchFamily="2" charset="0"/>
                          <a:cs typeface="AvantGarde" panose="00000400000000000000" pitchFamily="2" charset="0"/>
                        </a:rPr>
                        <a:t> Long! </a:t>
                      </a:r>
                      <a:r>
                        <a:rPr lang="en-US" sz="2400" b="1" baseline="0" dirty="0" err="1">
                          <a:solidFill>
                            <a:schemeClr val="tx1"/>
                          </a:solidFill>
                          <a:latin typeface="AvantGarde" panose="00000400000000000000" pitchFamily="2" charset="0"/>
                          <a:ea typeface="AvantGarde" panose="00000400000000000000" pitchFamily="2" charset="0"/>
                          <a:cs typeface="AvantGarde" panose="00000400000000000000" pitchFamily="2" charset="0"/>
                        </a:rPr>
                        <a:t>Mục</a:t>
                      </a:r>
                      <a:r>
                        <a:rPr lang="en-US" sz="2400" b="1" baseline="0" dirty="0">
                          <a:solidFill>
                            <a:schemeClr val="tx1"/>
                          </a:solidFill>
                          <a:latin typeface="AvantGarde" panose="00000400000000000000" pitchFamily="2" charset="0"/>
                          <a:ea typeface="AvantGarde" panose="00000400000000000000" pitchFamily="2" charset="0"/>
                          <a:cs typeface="AvantGarde" panose="00000400000000000000" pitchFamily="2" charset="0"/>
                        </a:rPr>
                        <a:t> </a:t>
                      </a:r>
                      <a:r>
                        <a:rPr lang="en-US" sz="2400" b="1" baseline="0" dirty="0" err="1">
                          <a:solidFill>
                            <a:schemeClr val="tx1"/>
                          </a:solidFill>
                          <a:latin typeface="AvantGarde" panose="00000400000000000000" pitchFamily="2" charset="0"/>
                          <a:ea typeface="AvantGarde" panose="00000400000000000000" pitchFamily="2" charset="0"/>
                          <a:cs typeface="AvantGarde" panose="00000400000000000000" pitchFamily="2" charset="0"/>
                        </a:rPr>
                        <a:t>tiêu</a:t>
                      </a:r>
                      <a:r>
                        <a:rPr lang="en-US" sz="2400" b="1" baseline="0" dirty="0">
                          <a:solidFill>
                            <a:schemeClr val="tx1"/>
                          </a:solidFill>
                          <a:latin typeface="AvantGarde" panose="00000400000000000000" pitchFamily="2" charset="0"/>
                          <a:ea typeface="AvantGarde" panose="00000400000000000000" pitchFamily="2" charset="0"/>
                          <a:cs typeface="AvantGarde" panose="00000400000000000000" pitchFamily="2" charset="0"/>
                        </a:rPr>
                        <a:t> </a:t>
                      </a:r>
                      <a:r>
                        <a:rPr lang="en-US" sz="2400" b="1" baseline="0" dirty="0" err="1">
                          <a:solidFill>
                            <a:schemeClr val="tx1"/>
                          </a:solidFill>
                          <a:latin typeface="AvantGarde" panose="00000400000000000000" pitchFamily="2" charset="0"/>
                          <a:ea typeface="AvantGarde" panose="00000400000000000000" pitchFamily="2" charset="0"/>
                          <a:cs typeface="AvantGarde" panose="00000400000000000000" pitchFamily="2" charset="0"/>
                        </a:rPr>
                        <a:t>phía</a:t>
                      </a:r>
                      <a:r>
                        <a:rPr lang="en-US" sz="2400" b="1" baseline="0" dirty="0">
                          <a:solidFill>
                            <a:schemeClr val="tx1"/>
                          </a:solidFill>
                          <a:latin typeface="AvantGarde" panose="00000400000000000000" pitchFamily="2" charset="0"/>
                          <a:ea typeface="AvantGarde" panose="00000400000000000000" pitchFamily="2" charset="0"/>
                          <a:cs typeface="AvantGarde" panose="00000400000000000000" pitchFamily="2" charset="0"/>
                        </a:rPr>
                        <a:t> </a:t>
                      </a:r>
                      <a:r>
                        <a:rPr lang="en-US" sz="2400" b="1" baseline="0" dirty="0" err="1">
                          <a:solidFill>
                            <a:schemeClr val="tx1"/>
                          </a:solidFill>
                          <a:latin typeface="AvantGarde" panose="00000400000000000000" pitchFamily="2" charset="0"/>
                          <a:ea typeface="AvantGarde" panose="00000400000000000000" pitchFamily="2" charset="0"/>
                          <a:cs typeface="AvantGarde" panose="00000400000000000000" pitchFamily="2" charset="0"/>
                        </a:rPr>
                        <a:t>trước</a:t>
                      </a:r>
                      <a:r>
                        <a:rPr lang="en-US" sz="2400" b="1" baseline="0" dirty="0">
                          <a:solidFill>
                            <a:schemeClr val="tx1"/>
                          </a:solidFill>
                          <a:latin typeface="AvantGarde" panose="00000400000000000000" pitchFamily="2" charset="0"/>
                          <a:ea typeface="AvantGarde" panose="00000400000000000000" pitchFamily="2" charset="0"/>
                          <a:cs typeface="AvantGarde" panose="00000400000000000000" pitchFamily="2" charset="0"/>
                        </a:rPr>
                        <a:t>, 12 </a:t>
                      </a:r>
                      <a:r>
                        <a:rPr lang="en-US" sz="2400" b="1" baseline="0" dirty="0" err="1">
                          <a:solidFill>
                            <a:schemeClr val="tx1"/>
                          </a:solidFill>
                          <a:latin typeface="AvantGarde" panose="00000400000000000000" pitchFamily="2" charset="0"/>
                          <a:ea typeface="AvantGarde" panose="00000400000000000000" pitchFamily="2" charset="0"/>
                          <a:cs typeface="AvantGarde" panose="00000400000000000000" pitchFamily="2" charset="0"/>
                        </a:rPr>
                        <a:t>cây</a:t>
                      </a:r>
                      <a:r>
                        <a:rPr lang="en-US" sz="2400" b="1" baseline="0" dirty="0">
                          <a:solidFill>
                            <a:schemeClr val="tx1"/>
                          </a:solidFill>
                          <a:latin typeface="AvantGarde" panose="00000400000000000000" pitchFamily="2" charset="0"/>
                          <a:ea typeface="AvantGarde" panose="00000400000000000000" pitchFamily="2" charset="0"/>
                          <a:cs typeface="AvantGarde" panose="00000400000000000000" pitchFamily="2" charset="0"/>
                        </a:rPr>
                        <a:t>.</a:t>
                      </a:r>
                      <a:endParaRPr lang="en-US" sz="2400" b="1" dirty="0">
                        <a:solidFill>
                          <a:schemeClr val="tx1"/>
                        </a:solidFill>
                        <a:latin typeface="AvantGarde" panose="00000400000000000000" pitchFamily="2" charset="0"/>
                        <a:ea typeface="AvantGarde" panose="00000400000000000000" pitchFamily="2" charset="0"/>
                        <a:cs typeface="AvantGarde" panose="00000400000000000000" pitchFamily="2" charset="0"/>
                      </a:endParaRPr>
                    </a:p>
                  </a:txBody>
                  <a:tcPr/>
                </a:tc>
                <a:tc>
                  <a:txBody>
                    <a:bodyPr/>
                    <a:lstStyle/>
                    <a:p>
                      <a:pPr algn="just"/>
                      <a:r>
                        <a:rPr lang="en-US" sz="2400" b="1"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Lời</a:t>
                      </a:r>
                      <a:r>
                        <a:rPr lang="en-US" sz="2400" b="1" baseline="0"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2400" b="1" baseline="0"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của</a:t>
                      </a:r>
                      <a:r>
                        <a:rPr lang="en-US" sz="2400" b="1" baseline="0"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2400" b="1" baseline="0"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người</a:t>
                      </a:r>
                      <a:r>
                        <a:rPr lang="en-US" sz="2400" b="1" baseline="0"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2400" b="1" baseline="0"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chỉ</a:t>
                      </a:r>
                      <a:r>
                        <a:rPr lang="en-US" sz="2400" b="1" baseline="0"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2400" b="1" baseline="0"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huy</a:t>
                      </a:r>
                      <a:r>
                        <a:rPr lang="en-US" sz="2400" b="1" baseline="0" dirty="0">
                          <a:solidFill>
                            <a:srgbClr val="00B050"/>
                          </a:solidFill>
                          <a:latin typeface="AvantGarde" panose="00000400000000000000" pitchFamily="2" charset="0"/>
                          <a:ea typeface="AvantGarde" panose="00000400000000000000" pitchFamily="2" charset="0"/>
                          <a:cs typeface="AvantGarde" panose="00000400000000000000" pitchFamily="2" charset="0"/>
                        </a:rPr>
                        <a:t> ở </a:t>
                      </a:r>
                      <a:r>
                        <a:rPr lang="en-US" sz="2400" b="1" baseline="0"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mặt</a:t>
                      </a:r>
                      <a:r>
                        <a:rPr lang="en-US" sz="2400" b="1" baseline="0"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2400" b="1" baseline="0"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đất</a:t>
                      </a:r>
                      <a:r>
                        <a:rPr lang="en-US" sz="2400" b="1" baseline="0" dirty="0">
                          <a:solidFill>
                            <a:srgbClr val="00B050"/>
                          </a:solidFill>
                          <a:latin typeface="AvantGarde" panose="00000400000000000000" pitchFamily="2" charset="0"/>
                          <a:ea typeface="AvantGarde" panose="00000400000000000000" pitchFamily="2" charset="0"/>
                          <a:cs typeface="AvantGarde" panose="00000400000000000000" pitchFamily="2" charset="0"/>
                        </a:rPr>
                        <a:t>.</a:t>
                      </a:r>
                      <a:endParaRPr lang="en-US" sz="2400" b="1" dirty="0">
                        <a:solidFill>
                          <a:srgbClr val="00B050"/>
                        </a:solidFill>
                        <a:latin typeface="AvantGarde" panose="00000400000000000000" pitchFamily="2" charset="0"/>
                        <a:ea typeface="AvantGarde" panose="00000400000000000000" pitchFamily="2" charset="0"/>
                        <a:cs typeface="AvantGarde" panose="00000400000000000000" pitchFamily="2" charset="0"/>
                      </a:endParaRPr>
                    </a:p>
                  </a:txBody>
                  <a:tcPr/>
                </a:tc>
                <a:extLst>
                  <a:ext uri="{0D108BD9-81ED-4DB2-BD59-A6C34878D82A}">
                    <a16:rowId xmlns:a16="http://schemas.microsoft.com/office/drawing/2014/main" val="918092091"/>
                  </a:ext>
                </a:extLst>
              </a:tr>
              <a:tr h="370840">
                <a:tc>
                  <a:txBody>
                    <a:bodyPr/>
                    <a:lstStyle/>
                    <a:p>
                      <a:pPr algn="just"/>
                      <a:r>
                        <a:rPr lang="en-US" sz="2400" b="1" dirty="0">
                          <a:solidFill>
                            <a:schemeClr val="tx1"/>
                          </a:solidFill>
                          <a:latin typeface="AvantGarde" panose="00000400000000000000" pitchFamily="2" charset="0"/>
                          <a:ea typeface="AvantGarde" panose="00000400000000000000" pitchFamily="2" charset="0"/>
                          <a:cs typeface="AvantGarde" panose="00000400000000000000" pitchFamily="2" charset="0"/>
                        </a:rPr>
                        <a:t>- </a:t>
                      </a:r>
                      <a:r>
                        <a:rPr lang="en-US" sz="2400" b="1" dirty="0" err="1">
                          <a:solidFill>
                            <a:schemeClr val="tx1"/>
                          </a:solidFill>
                          <a:latin typeface="AvantGarde" panose="00000400000000000000" pitchFamily="2" charset="0"/>
                          <a:ea typeface="AvantGarde" panose="00000400000000000000" pitchFamily="2" charset="0"/>
                          <a:cs typeface="AvantGarde" panose="00000400000000000000" pitchFamily="2" charset="0"/>
                        </a:rPr>
                        <a:t>Thăng</a:t>
                      </a:r>
                      <a:r>
                        <a:rPr lang="en-US" sz="2400" b="1" baseline="0" dirty="0">
                          <a:solidFill>
                            <a:schemeClr val="tx1"/>
                          </a:solidFill>
                          <a:latin typeface="AvantGarde" panose="00000400000000000000" pitchFamily="2" charset="0"/>
                          <a:ea typeface="AvantGarde" panose="00000400000000000000" pitchFamily="2" charset="0"/>
                          <a:cs typeface="AvantGarde" panose="00000400000000000000" pitchFamily="2" charset="0"/>
                        </a:rPr>
                        <a:t> Long </a:t>
                      </a:r>
                      <a:r>
                        <a:rPr lang="en-US" sz="2400" b="1" baseline="0" dirty="0" err="1">
                          <a:solidFill>
                            <a:schemeClr val="tx1"/>
                          </a:solidFill>
                          <a:latin typeface="AvantGarde" panose="00000400000000000000" pitchFamily="2" charset="0"/>
                          <a:ea typeface="AvantGarde" panose="00000400000000000000" pitchFamily="2" charset="0"/>
                          <a:cs typeface="AvantGarde" panose="00000400000000000000" pitchFamily="2" charset="0"/>
                        </a:rPr>
                        <a:t>nghe</a:t>
                      </a:r>
                      <a:r>
                        <a:rPr lang="en-US" sz="2400" b="1" baseline="0" dirty="0">
                          <a:solidFill>
                            <a:schemeClr val="tx1"/>
                          </a:solidFill>
                          <a:latin typeface="AvantGarde" panose="00000400000000000000" pitchFamily="2" charset="0"/>
                          <a:ea typeface="AvantGarde" panose="00000400000000000000" pitchFamily="2" charset="0"/>
                          <a:cs typeface="AvantGarde" panose="00000400000000000000" pitchFamily="2" charset="0"/>
                        </a:rPr>
                        <a:t> </a:t>
                      </a:r>
                      <a:r>
                        <a:rPr lang="en-US" sz="2400" b="1" baseline="0" dirty="0" err="1">
                          <a:solidFill>
                            <a:schemeClr val="tx1"/>
                          </a:solidFill>
                          <a:latin typeface="AvantGarde" panose="00000400000000000000" pitchFamily="2" charset="0"/>
                          <a:ea typeface="AvantGarde" panose="00000400000000000000" pitchFamily="2" charset="0"/>
                          <a:cs typeface="AvantGarde" panose="00000400000000000000" pitchFamily="2" charset="0"/>
                        </a:rPr>
                        <a:t>rõ</a:t>
                      </a:r>
                      <a:r>
                        <a:rPr lang="en-US" sz="2400" b="1" baseline="0" dirty="0">
                          <a:solidFill>
                            <a:schemeClr val="tx1"/>
                          </a:solidFill>
                          <a:latin typeface="AvantGarde" panose="00000400000000000000" pitchFamily="2" charset="0"/>
                          <a:ea typeface="AvantGarde" panose="00000400000000000000" pitchFamily="2" charset="0"/>
                          <a:cs typeface="AvantGarde" panose="00000400000000000000" pitchFamily="2" charset="0"/>
                        </a:rPr>
                        <a:t>!</a:t>
                      </a:r>
                      <a:endParaRPr lang="en-US" sz="2400" b="1" dirty="0">
                        <a:solidFill>
                          <a:schemeClr val="tx1"/>
                        </a:solidFill>
                        <a:latin typeface="AvantGarde" panose="00000400000000000000" pitchFamily="2" charset="0"/>
                        <a:ea typeface="AvantGarde" panose="00000400000000000000" pitchFamily="2" charset="0"/>
                        <a:cs typeface="AvantGarde" panose="00000400000000000000" pitchFamily="2" charset="0"/>
                      </a:endParaRPr>
                    </a:p>
                  </a:txBody>
                  <a:tcPr/>
                </a:tc>
                <a:tc>
                  <a:txBody>
                    <a:bodyPr/>
                    <a:lstStyle/>
                    <a:p>
                      <a:pPr algn="just"/>
                      <a:r>
                        <a:rPr lang="en-US" sz="2400" b="1"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Lời</a:t>
                      </a:r>
                      <a:r>
                        <a:rPr lang="en-US" sz="2400" b="1" baseline="0"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2400" b="1" baseline="0"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của</a:t>
                      </a:r>
                      <a:r>
                        <a:rPr lang="en-US" sz="2400" b="1" baseline="0"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2400" b="1" baseline="0"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chiến</a:t>
                      </a:r>
                      <a:r>
                        <a:rPr lang="en-US" sz="2400" b="1" baseline="0"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2400" b="1" baseline="0"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sĩ</a:t>
                      </a:r>
                      <a:r>
                        <a:rPr lang="en-US" sz="2400" b="1" baseline="0" dirty="0">
                          <a:solidFill>
                            <a:srgbClr val="00B050"/>
                          </a:solidFill>
                          <a:latin typeface="AvantGarde" panose="00000400000000000000" pitchFamily="2" charset="0"/>
                          <a:ea typeface="AvantGarde" panose="00000400000000000000" pitchFamily="2" charset="0"/>
                          <a:cs typeface="AvantGarde" panose="00000400000000000000" pitchFamily="2" charset="0"/>
                        </a:rPr>
                        <a:t> phi </a:t>
                      </a:r>
                      <a:r>
                        <a:rPr lang="en-US" sz="2400" b="1" baseline="0"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công</a:t>
                      </a:r>
                      <a:r>
                        <a:rPr lang="en-US" sz="2400" b="1" baseline="0" dirty="0">
                          <a:solidFill>
                            <a:srgbClr val="00B050"/>
                          </a:solidFill>
                          <a:latin typeface="AvantGarde" panose="00000400000000000000" pitchFamily="2" charset="0"/>
                          <a:ea typeface="AvantGarde" panose="00000400000000000000" pitchFamily="2" charset="0"/>
                          <a:cs typeface="AvantGarde" panose="00000400000000000000" pitchFamily="2" charset="0"/>
                        </a:rPr>
                        <a:t>.</a:t>
                      </a:r>
                      <a:endParaRPr lang="en-US" sz="2400" b="1" dirty="0">
                        <a:solidFill>
                          <a:srgbClr val="00B050"/>
                        </a:solidFill>
                        <a:latin typeface="AvantGarde" panose="00000400000000000000" pitchFamily="2" charset="0"/>
                        <a:ea typeface="AvantGarde" panose="00000400000000000000" pitchFamily="2" charset="0"/>
                        <a:cs typeface="AvantGarde" panose="00000400000000000000" pitchFamily="2" charset="0"/>
                      </a:endParaRPr>
                    </a:p>
                  </a:txBody>
                  <a:tcPr/>
                </a:tc>
                <a:extLst>
                  <a:ext uri="{0D108BD9-81ED-4DB2-BD59-A6C34878D82A}">
                    <a16:rowId xmlns:a16="http://schemas.microsoft.com/office/drawing/2014/main" val="2517461044"/>
                  </a:ext>
                </a:extLst>
              </a:tr>
              <a:tr h="370840">
                <a:tc>
                  <a:txBody>
                    <a:bodyPr/>
                    <a:lstStyle/>
                    <a:p>
                      <a:pPr algn="just"/>
                      <a:r>
                        <a:rPr lang="en-US" sz="2400" b="1" dirty="0">
                          <a:solidFill>
                            <a:schemeClr val="tx1"/>
                          </a:solidFill>
                          <a:latin typeface="AvantGarde" panose="00000400000000000000" pitchFamily="2" charset="0"/>
                          <a:ea typeface="AvantGarde" panose="00000400000000000000" pitchFamily="2" charset="0"/>
                          <a:cs typeface="AvantGarde" panose="00000400000000000000" pitchFamily="2" charset="0"/>
                        </a:rPr>
                        <a:t>- Xin</a:t>
                      </a:r>
                      <a:r>
                        <a:rPr lang="en-US" sz="2400" b="1" baseline="0" dirty="0">
                          <a:solidFill>
                            <a:schemeClr val="tx1"/>
                          </a:solidFill>
                          <a:latin typeface="AvantGarde" panose="00000400000000000000" pitchFamily="2" charset="0"/>
                          <a:ea typeface="AvantGarde" panose="00000400000000000000" pitchFamily="2" charset="0"/>
                          <a:cs typeface="AvantGarde" panose="00000400000000000000" pitchFamily="2" charset="0"/>
                        </a:rPr>
                        <a:t> </a:t>
                      </a:r>
                      <a:r>
                        <a:rPr lang="en-US" sz="2400" b="1" baseline="0" dirty="0" err="1">
                          <a:solidFill>
                            <a:schemeClr val="tx1"/>
                          </a:solidFill>
                          <a:latin typeface="AvantGarde" panose="00000400000000000000" pitchFamily="2" charset="0"/>
                          <a:ea typeface="AvantGarde" panose="00000400000000000000" pitchFamily="2" charset="0"/>
                          <a:cs typeface="AvantGarde" panose="00000400000000000000" pitchFamily="2" charset="0"/>
                        </a:rPr>
                        <a:t>phép</a:t>
                      </a:r>
                      <a:r>
                        <a:rPr lang="en-US" sz="2400" b="1" baseline="0" dirty="0">
                          <a:solidFill>
                            <a:schemeClr val="tx1"/>
                          </a:solidFill>
                          <a:latin typeface="AvantGarde" panose="00000400000000000000" pitchFamily="2" charset="0"/>
                          <a:ea typeface="AvantGarde" panose="00000400000000000000" pitchFamily="2" charset="0"/>
                          <a:cs typeface="AvantGarde" panose="00000400000000000000" pitchFamily="2" charset="0"/>
                        </a:rPr>
                        <a:t> </a:t>
                      </a:r>
                      <a:r>
                        <a:rPr lang="en-US" sz="2400" b="1" baseline="0" dirty="0" err="1">
                          <a:solidFill>
                            <a:schemeClr val="tx1"/>
                          </a:solidFill>
                          <a:latin typeface="AvantGarde" panose="00000400000000000000" pitchFamily="2" charset="0"/>
                          <a:ea typeface="AvantGarde" panose="00000400000000000000" pitchFamily="2" charset="0"/>
                          <a:cs typeface="AvantGarde" panose="00000400000000000000" pitchFamily="2" charset="0"/>
                        </a:rPr>
                        <a:t>công</a:t>
                      </a:r>
                      <a:r>
                        <a:rPr lang="en-US" sz="2400" b="1" baseline="0" dirty="0">
                          <a:solidFill>
                            <a:schemeClr val="tx1"/>
                          </a:solidFill>
                          <a:latin typeface="AvantGarde" panose="00000400000000000000" pitchFamily="2" charset="0"/>
                          <a:ea typeface="AvantGarde" panose="00000400000000000000" pitchFamily="2" charset="0"/>
                          <a:cs typeface="AvantGarde" panose="00000400000000000000" pitchFamily="2" charset="0"/>
                        </a:rPr>
                        <a:t> </a:t>
                      </a:r>
                      <a:r>
                        <a:rPr lang="en-US" sz="2400" b="1" baseline="0" dirty="0" err="1">
                          <a:solidFill>
                            <a:schemeClr val="tx1"/>
                          </a:solidFill>
                          <a:latin typeface="AvantGarde" panose="00000400000000000000" pitchFamily="2" charset="0"/>
                          <a:ea typeface="AvantGarde" panose="00000400000000000000" pitchFamily="2" charset="0"/>
                          <a:cs typeface="AvantGarde" panose="00000400000000000000" pitchFamily="2" charset="0"/>
                        </a:rPr>
                        <a:t>kích</a:t>
                      </a:r>
                      <a:r>
                        <a:rPr lang="en-US" sz="2400" b="1" baseline="0" dirty="0">
                          <a:solidFill>
                            <a:schemeClr val="tx1"/>
                          </a:solidFill>
                          <a:latin typeface="AvantGarde" panose="00000400000000000000" pitchFamily="2" charset="0"/>
                          <a:ea typeface="AvantGarde" panose="00000400000000000000" pitchFamily="2" charset="0"/>
                          <a:cs typeface="AvantGarde" panose="00000400000000000000" pitchFamily="2" charset="0"/>
                        </a:rPr>
                        <a:t>.</a:t>
                      </a:r>
                      <a:endParaRPr lang="en-US" sz="2400" b="1" dirty="0">
                        <a:solidFill>
                          <a:schemeClr val="tx1"/>
                        </a:solidFill>
                        <a:latin typeface="AvantGarde" panose="00000400000000000000" pitchFamily="2" charset="0"/>
                        <a:ea typeface="AvantGarde" panose="00000400000000000000" pitchFamily="2" charset="0"/>
                        <a:cs typeface="AvantGarde" panose="00000400000000000000" pitchFamily="2" charset="0"/>
                      </a:endParaRPr>
                    </a:p>
                  </a:txBody>
                  <a:tcPr/>
                </a:tc>
                <a:tc>
                  <a:txBody>
                    <a:bodyPr/>
                    <a:lstStyle/>
                    <a:p>
                      <a:pPr algn="just"/>
                      <a:r>
                        <a:rPr lang="en-US" sz="2400" b="1"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Lời</a:t>
                      </a:r>
                      <a:r>
                        <a:rPr lang="en-US" sz="2400" b="1" baseline="0"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2400" b="1" baseline="0"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của</a:t>
                      </a:r>
                      <a:r>
                        <a:rPr lang="en-US" sz="2400" b="1" baseline="0"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2400" b="1" baseline="0"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chiến</a:t>
                      </a:r>
                      <a:r>
                        <a:rPr lang="en-US" sz="2400" b="1" baseline="0"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2400" b="1" baseline="0"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sĩ</a:t>
                      </a:r>
                      <a:r>
                        <a:rPr lang="en-US" sz="2400" b="1" baseline="0" dirty="0">
                          <a:solidFill>
                            <a:srgbClr val="00B050"/>
                          </a:solidFill>
                          <a:latin typeface="AvantGarde" panose="00000400000000000000" pitchFamily="2" charset="0"/>
                          <a:ea typeface="AvantGarde" panose="00000400000000000000" pitchFamily="2" charset="0"/>
                          <a:cs typeface="AvantGarde" panose="00000400000000000000" pitchFamily="2" charset="0"/>
                        </a:rPr>
                        <a:t> phi </a:t>
                      </a:r>
                      <a:r>
                        <a:rPr lang="en-US" sz="2400" b="1" baseline="0"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công</a:t>
                      </a:r>
                      <a:r>
                        <a:rPr lang="en-US" sz="2400" b="1" baseline="0" dirty="0">
                          <a:solidFill>
                            <a:srgbClr val="00B050"/>
                          </a:solidFill>
                          <a:latin typeface="AvantGarde" panose="00000400000000000000" pitchFamily="2" charset="0"/>
                          <a:ea typeface="AvantGarde" panose="00000400000000000000" pitchFamily="2" charset="0"/>
                          <a:cs typeface="AvantGarde" panose="00000400000000000000" pitchFamily="2" charset="0"/>
                        </a:rPr>
                        <a:t>.</a:t>
                      </a:r>
                      <a:endParaRPr lang="en-US" sz="2400" b="1" dirty="0">
                        <a:solidFill>
                          <a:srgbClr val="00B050"/>
                        </a:solidFill>
                        <a:latin typeface="AvantGarde" panose="00000400000000000000" pitchFamily="2" charset="0"/>
                        <a:ea typeface="AvantGarde" panose="00000400000000000000" pitchFamily="2" charset="0"/>
                        <a:cs typeface="AvantGarde" panose="00000400000000000000" pitchFamily="2" charset="0"/>
                      </a:endParaRPr>
                    </a:p>
                  </a:txBody>
                  <a:tcPr/>
                </a:tc>
                <a:extLst>
                  <a:ext uri="{0D108BD9-81ED-4DB2-BD59-A6C34878D82A}">
                    <a16:rowId xmlns:a16="http://schemas.microsoft.com/office/drawing/2014/main" val="3473977888"/>
                  </a:ext>
                </a:extLst>
              </a:tr>
              <a:tr h="370840">
                <a:tc>
                  <a:txBody>
                    <a:bodyPr/>
                    <a:lstStyle/>
                    <a:p>
                      <a:pPr algn="just"/>
                      <a:r>
                        <a:rPr lang="en-US" sz="2400" b="1" dirty="0">
                          <a:solidFill>
                            <a:schemeClr val="tx1"/>
                          </a:solidFill>
                          <a:latin typeface="AvantGarde" panose="00000400000000000000" pitchFamily="2" charset="0"/>
                          <a:ea typeface="AvantGarde" panose="00000400000000000000" pitchFamily="2" charset="0"/>
                          <a:cs typeface="AvantGarde" panose="00000400000000000000" pitchFamily="2" charset="0"/>
                        </a:rPr>
                        <a:t>- Cho </a:t>
                      </a:r>
                      <a:r>
                        <a:rPr lang="en-US" sz="2400" b="1" dirty="0" err="1">
                          <a:solidFill>
                            <a:schemeClr val="tx1"/>
                          </a:solidFill>
                          <a:latin typeface="AvantGarde" panose="00000400000000000000" pitchFamily="2" charset="0"/>
                          <a:ea typeface="AvantGarde" panose="00000400000000000000" pitchFamily="2" charset="0"/>
                          <a:cs typeface="AvantGarde" panose="00000400000000000000" pitchFamily="2" charset="0"/>
                        </a:rPr>
                        <a:t>công</a:t>
                      </a:r>
                      <a:r>
                        <a:rPr lang="en-US" sz="2400" b="1" baseline="0" dirty="0">
                          <a:solidFill>
                            <a:schemeClr val="tx1"/>
                          </a:solidFill>
                          <a:latin typeface="AvantGarde" panose="00000400000000000000" pitchFamily="2" charset="0"/>
                          <a:ea typeface="AvantGarde" panose="00000400000000000000" pitchFamily="2" charset="0"/>
                          <a:cs typeface="AvantGarde" panose="00000400000000000000" pitchFamily="2" charset="0"/>
                        </a:rPr>
                        <a:t> </a:t>
                      </a:r>
                      <a:r>
                        <a:rPr lang="en-US" sz="2400" b="1" baseline="0" dirty="0" err="1">
                          <a:solidFill>
                            <a:schemeClr val="tx1"/>
                          </a:solidFill>
                          <a:latin typeface="AvantGarde" panose="00000400000000000000" pitchFamily="2" charset="0"/>
                          <a:ea typeface="AvantGarde" panose="00000400000000000000" pitchFamily="2" charset="0"/>
                          <a:cs typeface="AvantGarde" panose="00000400000000000000" pitchFamily="2" charset="0"/>
                        </a:rPr>
                        <a:t>kích</a:t>
                      </a:r>
                      <a:r>
                        <a:rPr lang="en-US" sz="2400" b="1" baseline="0" dirty="0">
                          <a:solidFill>
                            <a:schemeClr val="tx1"/>
                          </a:solidFill>
                          <a:latin typeface="AvantGarde" panose="00000400000000000000" pitchFamily="2" charset="0"/>
                          <a:ea typeface="AvantGarde" panose="00000400000000000000" pitchFamily="2" charset="0"/>
                          <a:cs typeface="AvantGarde" panose="00000400000000000000" pitchFamily="2" charset="0"/>
                        </a:rPr>
                        <a:t>!</a:t>
                      </a:r>
                      <a:endParaRPr lang="en-US" sz="2400" b="1" dirty="0">
                        <a:solidFill>
                          <a:schemeClr val="tx1"/>
                        </a:solidFill>
                        <a:latin typeface="AvantGarde" panose="00000400000000000000" pitchFamily="2" charset="0"/>
                        <a:ea typeface="AvantGarde" panose="00000400000000000000" pitchFamily="2" charset="0"/>
                        <a:cs typeface="AvantGarde" panose="00000400000000000000" pitchFamily="2" charset="0"/>
                      </a:endParaRPr>
                    </a:p>
                  </a:txBody>
                  <a:tcPr/>
                </a:tc>
                <a:tc>
                  <a:txBody>
                    <a:bodyPr/>
                    <a:lstStyle/>
                    <a:p>
                      <a:pPr algn="just"/>
                      <a:r>
                        <a:rPr lang="en-US" sz="2400" b="1"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Lời</a:t>
                      </a:r>
                      <a:r>
                        <a:rPr lang="en-US" sz="2400" b="1" baseline="0"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2400" b="1" baseline="0"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của</a:t>
                      </a:r>
                      <a:r>
                        <a:rPr lang="en-US" sz="2400" b="1" baseline="0"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2400" b="1" baseline="0"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người</a:t>
                      </a:r>
                      <a:r>
                        <a:rPr lang="en-US" sz="2400" b="1" baseline="0"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2400" b="1" baseline="0"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chỉ</a:t>
                      </a:r>
                      <a:r>
                        <a:rPr lang="en-US" sz="2400" b="1" baseline="0"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2400" b="1" baseline="0"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huy</a:t>
                      </a:r>
                      <a:r>
                        <a:rPr lang="en-US" sz="2400" b="1" baseline="0" dirty="0">
                          <a:solidFill>
                            <a:srgbClr val="00B050"/>
                          </a:solidFill>
                          <a:latin typeface="AvantGarde" panose="00000400000000000000" pitchFamily="2" charset="0"/>
                          <a:ea typeface="AvantGarde" panose="00000400000000000000" pitchFamily="2" charset="0"/>
                          <a:cs typeface="AvantGarde" panose="00000400000000000000" pitchFamily="2" charset="0"/>
                        </a:rPr>
                        <a:t> ở </a:t>
                      </a:r>
                      <a:r>
                        <a:rPr lang="en-US" sz="2400" b="1" baseline="0"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mặt</a:t>
                      </a:r>
                      <a:r>
                        <a:rPr lang="en-US" sz="2400" b="1" baseline="0"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2400" b="1" baseline="0"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đất</a:t>
                      </a:r>
                      <a:r>
                        <a:rPr lang="en-US" sz="2400" b="1" baseline="0" dirty="0">
                          <a:solidFill>
                            <a:srgbClr val="00B050"/>
                          </a:solidFill>
                          <a:latin typeface="AvantGarde" panose="00000400000000000000" pitchFamily="2" charset="0"/>
                          <a:ea typeface="AvantGarde" panose="00000400000000000000" pitchFamily="2" charset="0"/>
                          <a:cs typeface="AvantGarde" panose="00000400000000000000" pitchFamily="2" charset="0"/>
                        </a:rPr>
                        <a:t>.</a:t>
                      </a:r>
                      <a:endParaRPr lang="en-US" sz="2400" b="1" dirty="0">
                        <a:solidFill>
                          <a:srgbClr val="00B050"/>
                        </a:solidFill>
                        <a:latin typeface="AvantGarde" panose="00000400000000000000" pitchFamily="2" charset="0"/>
                        <a:ea typeface="AvantGarde" panose="00000400000000000000" pitchFamily="2" charset="0"/>
                        <a:cs typeface="AvantGarde" panose="00000400000000000000" pitchFamily="2" charset="0"/>
                      </a:endParaRPr>
                    </a:p>
                  </a:txBody>
                  <a:tcPr/>
                </a:tc>
                <a:extLst>
                  <a:ext uri="{0D108BD9-81ED-4DB2-BD59-A6C34878D82A}">
                    <a16:rowId xmlns:a16="http://schemas.microsoft.com/office/drawing/2014/main" val="2482039494"/>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grpSp>
        <p:nvGrpSpPr>
          <p:cNvPr id="317" name="Google Shape;317;p26"/>
          <p:cNvGrpSpPr/>
          <p:nvPr/>
        </p:nvGrpSpPr>
        <p:grpSpPr>
          <a:xfrm>
            <a:off x="1" y="0"/>
            <a:ext cx="2514605" cy="886970"/>
            <a:chOff x="267726" y="0"/>
            <a:chExt cx="3352807" cy="1182626"/>
          </a:xfrm>
        </p:grpSpPr>
        <p:pic>
          <p:nvPicPr>
            <p:cNvPr id="318" name="Google Shape;318;p26"/>
            <p:cNvPicPr preferRelativeResize="0"/>
            <p:nvPr/>
          </p:nvPicPr>
          <p:blipFill rotWithShape="1">
            <a:blip r:embed="rId3">
              <a:alphaModFix/>
            </a:blip>
            <a:srcRect/>
            <a:stretch/>
          </p:blipFill>
          <p:spPr>
            <a:xfrm>
              <a:off x="267726" y="0"/>
              <a:ext cx="3352807" cy="1182626"/>
            </a:xfrm>
            <a:prstGeom prst="rect">
              <a:avLst/>
            </a:prstGeom>
            <a:noFill/>
            <a:ln>
              <a:noFill/>
            </a:ln>
          </p:spPr>
        </p:pic>
        <p:sp>
          <p:nvSpPr>
            <p:cNvPr id="319" name="Google Shape;319;p26"/>
            <p:cNvSpPr txBox="1"/>
            <p:nvPr/>
          </p:nvSpPr>
          <p:spPr>
            <a:xfrm>
              <a:off x="1482811" y="358346"/>
              <a:ext cx="1902940" cy="523180"/>
            </a:xfrm>
            <a:prstGeom prst="rect">
              <a:avLst/>
            </a:prstGeom>
            <a:noFill/>
            <a:ln>
              <a:noFill/>
            </a:ln>
          </p:spPr>
          <p:txBody>
            <a:bodyPr spcFirstLastPara="1" wrap="square" lIns="68569" tIns="34275" rIns="68569" bIns="34275" anchor="t" anchorCtr="0">
              <a:spAutoFit/>
            </a:bodyPr>
            <a:lstStyle/>
            <a:p>
              <a:r>
                <a:rPr lang="en-US" sz="2100" b="1">
                  <a:solidFill>
                    <a:schemeClr val="lt1"/>
                  </a:solidFill>
                  <a:latin typeface="AvantGarde" panose="00000400000000000000" pitchFamily="2" charset="0"/>
                  <a:ea typeface="AvantGarde" panose="00000400000000000000" pitchFamily="2" charset="0"/>
                  <a:cs typeface="AvantGarde" panose="00000400000000000000" pitchFamily="2" charset="0"/>
                </a:rPr>
                <a:t>Đọc hiểu</a:t>
              </a:r>
              <a:endParaRPr sz="788">
                <a:latin typeface="AvantGarde" panose="00000400000000000000" pitchFamily="2" charset="0"/>
                <a:ea typeface="AvantGarde" panose="00000400000000000000" pitchFamily="2" charset="0"/>
                <a:cs typeface="AvantGarde" panose="00000400000000000000" pitchFamily="2" charset="0"/>
              </a:endParaRPr>
            </a:p>
          </p:txBody>
        </p:sp>
        <p:pic>
          <p:nvPicPr>
            <p:cNvPr id="320" name="Google Shape;320;p26" descr="Ảnh có chứa đồ họa véc-tơ&#10;&#10;Mô tả được tạo tự động"/>
            <p:cNvPicPr preferRelativeResize="0"/>
            <p:nvPr/>
          </p:nvPicPr>
          <p:blipFill rotWithShape="1">
            <a:blip r:embed="rId4">
              <a:alphaModFix/>
            </a:blip>
            <a:srcRect/>
            <a:stretch/>
          </p:blipFill>
          <p:spPr>
            <a:xfrm>
              <a:off x="599333" y="257625"/>
              <a:ext cx="920549" cy="796733"/>
            </a:xfrm>
            <a:prstGeom prst="rect">
              <a:avLst/>
            </a:prstGeom>
            <a:noFill/>
            <a:ln>
              <a:noFill/>
            </a:ln>
          </p:spPr>
        </p:pic>
      </p:grpSp>
      <p:sp>
        <p:nvSpPr>
          <p:cNvPr id="321" name="Google Shape;321;p26"/>
          <p:cNvSpPr txBox="1"/>
          <p:nvPr/>
        </p:nvSpPr>
        <p:spPr>
          <a:xfrm>
            <a:off x="248706" y="767859"/>
            <a:ext cx="8783748" cy="930994"/>
          </a:xfrm>
          <a:prstGeom prst="rect">
            <a:avLst/>
          </a:prstGeom>
          <a:noFill/>
          <a:ln>
            <a:noFill/>
          </a:ln>
        </p:spPr>
        <p:txBody>
          <a:bodyPr spcFirstLastPara="1" wrap="square" lIns="68569" tIns="34275" rIns="68569" bIns="34275" anchor="t" anchorCtr="0">
            <a:spAutoFit/>
          </a:bodyPr>
          <a:lstStyle/>
          <a:p>
            <a:r>
              <a:rPr lang="en-US" sz="2700" b="1" dirty="0">
                <a:solidFill>
                  <a:srgbClr val="00B050"/>
                </a:solidFill>
                <a:latin typeface="AvantGarde" panose="00000400000000000000" pitchFamily="2" charset="0"/>
                <a:ea typeface="AvantGarde" panose="00000400000000000000" pitchFamily="2" charset="0"/>
                <a:cs typeface="AvantGarde" panose="00000400000000000000" pitchFamily="2" charset="0"/>
                <a:sym typeface="Questrial"/>
              </a:rPr>
              <a:t>3</a:t>
            </a:r>
            <a:r>
              <a:rPr lang="en-US" sz="2700" b="1">
                <a:solidFill>
                  <a:srgbClr val="00B050"/>
                </a:solidFill>
                <a:latin typeface="AvantGarde" panose="00000400000000000000" pitchFamily="2" charset="0"/>
                <a:ea typeface="AvantGarde" panose="00000400000000000000" pitchFamily="2" charset="0"/>
                <a:cs typeface="AvantGarde" panose="00000400000000000000" pitchFamily="2" charset="0"/>
                <a:sym typeface="Questrial"/>
              </a:rPr>
              <a:t>. </a:t>
            </a:r>
            <a:r>
              <a:rPr lang="en-US" sz="2800" b="1">
                <a:solidFill>
                  <a:schemeClr val="tx1">
                    <a:lumMod val="75000"/>
                    <a:lumOff val="25000"/>
                  </a:schemeClr>
                </a:solidFill>
                <a:latin typeface="AvantGarde" panose="00000400000000000000" pitchFamily="2" charset="0"/>
                <a:ea typeface="AvantGarde" panose="00000400000000000000" pitchFamily="2" charset="0"/>
                <a:cs typeface="AvantGarde" panose="00000400000000000000" pitchFamily="2" charset="0"/>
              </a:rPr>
              <a:t>Máy bay địch đã bị chiếc Mích của ta hạ gục như thế nào?</a:t>
            </a:r>
            <a:endParaRPr sz="2700" b="1" dirty="0">
              <a:solidFill>
                <a:schemeClr val="tx1">
                  <a:lumMod val="75000"/>
                  <a:lumOff val="25000"/>
                </a:schemeClr>
              </a:solidFill>
              <a:latin typeface="AvantGarde" panose="00000400000000000000" pitchFamily="2" charset="0"/>
              <a:ea typeface="AvantGarde" panose="00000400000000000000" pitchFamily="2" charset="0"/>
              <a:cs typeface="AvantGarde" panose="00000400000000000000" pitchFamily="2" charset="0"/>
              <a:sym typeface="Questrial"/>
            </a:endParaRPr>
          </a:p>
        </p:txBody>
      </p:sp>
      <p:sp>
        <p:nvSpPr>
          <p:cNvPr id="7" name="Rectangle 21">
            <a:extLst>
              <a:ext uri="{FF2B5EF4-FFF2-40B4-BE49-F238E27FC236}">
                <a16:creationId xmlns:a16="http://schemas.microsoft.com/office/drawing/2014/main" id="{85797448-D678-581C-75C7-2860C41AAFDC}"/>
              </a:ext>
            </a:extLst>
          </p:cNvPr>
          <p:cNvSpPr/>
          <p:nvPr/>
        </p:nvSpPr>
        <p:spPr>
          <a:xfrm>
            <a:off x="180126" y="1865611"/>
            <a:ext cx="8783748" cy="1695336"/>
          </a:xfrm>
          <a:prstGeom prst="rect">
            <a:avLst/>
          </a:prstGeom>
        </p:spPr>
        <p:txBody>
          <a:bodyPr wrap="square">
            <a:spAutoFit/>
          </a:bodyPr>
          <a:lstStyle/>
          <a:p>
            <a:pPr algn="just">
              <a:lnSpc>
                <a:spcPct val="93000"/>
              </a:lnSpc>
            </a:pPr>
            <a:r>
              <a:rPr lang="nl-NL" sz="2800" b="1">
                <a:solidFill>
                  <a:srgbClr val="00B050"/>
                </a:solidFill>
                <a:latin typeface="AvantGarde" panose="00000400000000000000" pitchFamily="2" charset="0"/>
                <a:ea typeface="AvantGarde" panose="00000400000000000000" pitchFamily="2" charset="0"/>
                <a:cs typeface="AvantGarde" panose="00000400000000000000" pitchFamily="2" charset="0"/>
              </a:rPr>
              <a:t>Máy bay địch bị chiếc Mích của ta bắn vào đầu và cánh; những mảnh kim khí và mi ca bắn tung tóe; một bên cánh của nó văng rời hẳn ra; chiếc máy bay bị cháy; ba phi công Mỹ phải nhảy dù.</a:t>
            </a:r>
            <a:endParaRPr lang="en-US" sz="2800" b="1" dirty="0">
              <a:solidFill>
                <a:srgbClr val="00B050"/>
              </a:solidFill>
              <a:latin typeface="AvantGarde" panose="00000400000000000000" pitchFamily="2" charset="0"/>
              <a:ea typeface="AvantGarde" panose="00000400000000000000" pitchFamily="2" charset="0"/>
              <a:cs typeface="AvantGarde" panose="00000400000000000000" pitchFamily="2"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grpSp>
        <p:nvGrpSpPr>
          <p:cNvPr id="317" name="Google Shape;317;p26"/>
          <p:cNvGrpSpPr/>
          <p:nvPr/>
        </p:nvGrpSpPr>
        <p:grpSpPr>
          <a:xfrm>
            <a:off x="1" y="0"/>
            <a:ext cx="2514605" cy="886970"/>
            <a:chOff x="267726" y="0"/>
            <a:chExt cx="3352807" cy="1182626"/>
          </a:xfrm>
        </p:grpSpPr>
        <p:pic>
          <p:nvPicPr>
            <p:cNvPr id="318" name="Google Shape;318;p26"/>
            <p:cNvPicPr preferRelativeResize="0"/>
            <p:nvPr/>
          </p:nvPicPr>
          <p:blipFill rotWithShape="1">
            <a:blip r:embed="rId3">
              <a:alphaModFix/>
            </a:blip>
            <a:srcRect/>
            <a:stretch/>
          </p:blipFill>
          <p:spPr>
            <a:xfrm>
              <a:off x="267726" y="0"/>
              <a:ext cx="3352807" cy="1182626"/>
            </a:xfrm>
            <a:prstGeom prst="rect">
              <a:avLst/>
            </a:prstGeom>
            <a:noFill/>
            <a:ln>
              <a:noFill/>
            </a:ln>
          </p:spPr>
        </p:pic>
        <p:sp>
          <p:nvSpPr>
            <p:cNvPr id="319" name="Google Shape;319;p26"/>
            <p:cNvSpPr txBox="1"/>
            <p:nvPr/>
          </p:nvSpPr>
          <p:spPr>
            <a:xfrm>
              <a:off x="1482811" y="358346"/>
              <a:ext cx="1902940" cy="523180"/>
            </a:xfrm>
            <a:prstGeom prst="rect">
              <a:avLst/>
            </a:prstGeom>
            <a:noFill/>
            <a:ln>
              <a:noFill/>
            </a:ln>
          </p:spPr>
          <p:txBody>
            <a:bodyPr spcFirstLastPara="1" wrap="square" lIns="68569" tIns="34275" rIns="68569" bIns="34275" anchor="t" anchorCtr="0">
              <a:spAutoFit/>
            </a:bodyPr>
            <a:lstStyle/>
            <a:p>
              <a:r>
                <a:rPr lang="en-US" sz="2100" b="1">
                  <a:solidFill>
                    <a:schemeClr val="lt1"/>
                  </a:solidFill>
                  <a:latin typeface="AvantGarde" panose="00000400000000000000" pitchFamily="2" charset="0"/>
                  <a:ea typeface="AvantGarde" panose="00000400000000000000" pitchFamily="2" charset="0"/>
                  <a:cs typeface="AvantGarde" panose="00000400000000000000" pitchFamily="2" charset="0"/>
                </a:rPr>
                <a:t>Đọc hiểu</a:t>
              </a:r>
              <a:endParaRPr sz="788">
                <a:latin typeface="AvantGarde" panose="00000400000000000000" pitchFamily="2" charset="0"/>
                <a:ea typeface="AvantGarde" panose="00000400000000000000" pitchFamily="2" charset="0"/>
                <a:cs typeface="AvantGarde" panose="00000400000000000000" pitchFamily="2" charset="0"/>
              </a:endParaRPr>
            </a:p>
          </p:txBody>
        </p:sp>
        <p:pic>
          <p:nvPicPr>
            <p:cNvPr id="320" name="Google Shape;320;p26" descr="Ảnh có chứa đồ họa véc-tơ&#10;&#10;Mô tả được tạo tự động"/>
            <p:cNvPicPr preferRelativeResize="0"/>
            <p:nvPr/>
          </p:nvPicPr>
          <p:blipFill rotWithShape="1">
            <a:blip r:embed="rId4">
              <a:alphaModFix/>
            </a:blip>
            <a:srcRect/>
            <a:stretch/>
          </p:blipFill>
          <p:spPr>
            <a:xfrm>
              <a:off x="599333" y="257625"/>
              <a:ext cx="920549" cy="796733"/>
            </a:xfrm>
            <a:prstGeom prst="rect">
              <a:avLst/>
            </a:prstGeom>
            <a:noFill/>
            <a:ln>
              <a:noFill/>
            </a:ln>
          </p:spPr>
        </p:pic>
      </p:grpSp>
      <p:sp>
        <p:nvSpPr>
          <p:cNvPr id="321" name="Google Shape;321;p26"/>
          <p:cNvSpPr txBox="1"/>
          <p:nvPr/>
        </p:nvSpPr>
        <p:spPr>
          <a:xfrm>
            <a:off x="329746" y="784554"/>
            <a:ext cx="8814254" cy="930994"/>
          </a:xfrm>
          <a:prstGeom prst="rect">
            <a:avLst/>
          </a:prstGeom>
          <a:noFill/>
          <a:ln>
            <a:noFill/>
          </a:ln>
        </p:spPr>
        <p:txBody>
          <a:bodyPr spcFirstLastPara="1" wrap="square" lIns="68569" tIns="34275" rIns="68569" bIns="34275" anchor="t" anchorCtr="0">
            <a:spAutoFit/>
          </a:bodyPr>
          <a:lstStyle/>
          <a:p>
            <a:r>
              <a:rPr lang="en-US" sz="2700" b="1" dirty="0">
                <a:solidFill>
                  <a:srgbClr val="00B050"/>
                </a:solidFill>
                <a:latin typeface="AvantGarde" panose="00000400000000000000" pitchFamily="2" charset="0"/>
                <a:ea typeface="AvantGarde" panose="00000400000000000000" pitchFamily="2" charset="0"/>
                <a:cs typeface="AvantGarde" panose="00000400000000000000" pitchFamily="2" charset="0"/>
                <a:sym typeface="Questrial"/>
              </a:rPr>
              <a:t>4</a:t>
            </a:r>
            <a:r>
              <a:rPr lang="en-US" sz="2700" b="1">
                <a:solidFill>
                  <a:srgbClr val="00B050"/>
                </a:solidFill>
                <a:latin typeface="AvantGarde" panose="00000400000000000000" pitchFamily="2" charset="0"/>
                <a:ea typeface="AvantGarde" panose="00000400000000000000" pitchFamily="2" charset="0"/>
                <a:cs typeface="AvantGarde" panose="00000400000000000000" pitchFamily="2" charset="0"/>
                <a:sym typeface="Questrial"/>
              </a:rPr>
              <a:t>. </a:t>
            </a:r>
            <a:r>
              <a:rPr lang="en-US" sz="2800" b="1">
                <a:solidFill>
                  <a:schemeClr val="tx1">
                    <a:lumMod val="75000"/>
                    <a:lumOff val="25000"/>
                  </a:schemeClr>
                </a:solidFill>
                <a:latin typeface="AvantGarde" panose="00000400000000000000" pitchFamily="2" charset="0"/>
                <a:ea typeface="AvantGarde" panose="00000400000000000000" pitchFamily="2" charset="0"/>
                <a:cs typeface="AvantGarde" panose="00000400000000000000" pitchFamily="2" charset="0"/>
              </a:rPr>
              <a:t>Những chi tiết nào nói lên long dũng cảm và quyết tâm hạ gục máy bay địch?</a:t>
            </a:r>
            <a:endParaRPr sz="2700" b="1" dirty="0">
              <a:solidFill>
                <a:schemeClr val="tx1">
                  <a:lumMod val="75000"/>
                  <a:lumOff val="25000"/>
                </a:schemeClr>
              </a:solidFill>
              <a:latin typeface="AvantGarde" panose="00000400000000000000" pitchFamily="2" charset="0"/>
              <a:ea typeface="AvantGarde" panose="00000400000000000000" pitchFamily="2" charset="0"/>
              <a:cs typeface="AvantGarde" panose="00000400000000000000" pitchFamily="2" charset="0"/>
              <a:sym typeface="Questrial"/>
            </a:endParaRPr>
          </a:p>
        </p:txBody>
      </p:sp>
      <p:sp>
        <p:nvSpPr>
          <p:cNvPr id="2" name="Rectangle 1">
            <a:extLst>
              <a:ext uri="{FF2B5EF4-FFF2-40B4-BE49-F238E27FC236}">
                <a16:creationId xmlns:a16="http://schemas.microsoft.com/office/drawing/2014/main" id="{2DA84557-243F-8BC7-1CD3-FDB223CC7857}"/>
              </a:ext>
            </a:extLst>
          </p:cNvPr>
          <p:cNvSpPr/>
          <p:nvPr/>
        </p:nvSpPr>
        <p:spPr>
          <a:xfrm>
            <a:off x="248705" y="1942396"/>
            <a:ext cx="8632901" cy="1815882"/>
          </a:xfrm>
          <a:prstGeom prst="rect">
            <a:avLst/>
          </a:prstGeom>
        </p:spPr>
        <p:txBody>
          <a:bodyPr wrap="square">
            <a:spAutoFit/>
          </a:bodyPr>
          <a:lstStyle/>
          <a:p>
            <a:pPr algn="just"/>
            <a:r>
              <a:rPr lang="nl-NL" sz="2800" b="1">
                <a:solidFill>
                  <a:srgbClr val="00B050"/>
                </a:solidFill>
                <a:latin typeface="AvantGarde" panose="00000400000000000000" pitchFamily="2" charset="0"/>
                <a:ea typeface="AvantGarde" panose="00000400000000000000" pitchFamily="2" charset="0"/>
                <a:cs typeface="AvantGarde" panose="00000400000000000000" pitchFamily="2" charset="0"/>
              </a:rPr>
              <a:t> Đó là các chi tiết: Lương đâm xuống ngay trên lưng thằng địch, bắn một loạt đạn; chiếc Mích vòng lại, nghiêng cánh bổ xuống lần thứ hai; Lương bóp cò hạ gục máy bay Mỹ.</a:t>
            </a:r>
            <a:endParaRPr lang="en-US" sz="2800" b="1" dirty="0">
              <a:solidFill>
                <a:srgbClr val="00B050"/>
              </a:solidFill>
              <a:latin typeface="AvantGarde" panose="00000400000000000000" pitchFamily="2" charset="0"/>
              <a:ea typeface="AvantGarde" panose="00000400000000000000" pitchFamily="2" charset="0"/>
              <a:cs typeface="AvantGarde" panose="00000400000000000000" pitchFamily="2" charset="0"/>
            </a:endParaRPr>
          </a:p>
        </p:txBody>
      </p:sp>
    </p:spTree>
    <p:extLst>
      <p:ext uri="{BB962C8B-B14F-4D97-AF65-F5344CB8AC3E}">
        <p14:creationId xmlns:p14="http://schemas.microsoft.com/office/powerpoint/2010/main" val="30893495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grpSp>
        <p:nvGrpSpPr>
          <p:cNvPr id="337" name="Google Shape;337;p28"/>
          <p:cNvGrpSpPr/>
          <p:nvPr/>
        </p:nvGrpSpPr>
        <p:grpSpPr>
          <a:xfrm>
            <a:off x="1442098" y="962450"/>
            <a:ext cx="6580079" cy="3422653"/>
            <a:chOff x="6418599" y="4636134"/>
            <a:chExt cx="8773438" cy="4563537"/>
          </a:xfrm>
        </p:grpSpPr>
        <p:pic>
          <p:nvPicPr>
            <p:cNvPr id="338" name="Google Shape;338;p28" descr="Frame Border Transparent PNG Gold Image​ | Gallery Yopriceville -  High-Quality Images and Transparent… | Clip art frames borders, Frame  border design, Frame clipart"/>
            <p:cNvPicPr preferRelativeResize="0"/>
            <p:nvPr/>
          </p:nvPicPr>
          <p:blipFill rotWithShape="1">
            <a:blip r:embed="rId3">
              <a:alphaModFix/>
            </a:blip>
            <a:srcRect/>
            <a:stretch/>
          </p:blipFill>
          <p:spPr>
            <a:xfrm rot="-5400000">
              <a:off x="8523549" y="2531184"/>
              <a:ext cx="4563537" cy="8773438"/>
            </a:xfrm>
            <a:prstGeom prst="rect">
              <a:avLst/>
            </a:prstGeom>
            <a:noFill/>
            <a:ln>
              <a:noFill/>
            </a:ln>
          </p:spPr>
        </p:pic>
        <p:sp>
          <p:nvSpPr>
            <p:cNvPr id="339" name="Google Shape;339;p28"/>
            <p:cNvSpPr/>
            <p:nvPr/>
          </p:nvSpPr>
          <p:spPr>
            <a:xfrm>
              <a:off x="7350251" y="5251887"/>
              <a:ext cx="6931338" cy="3550761"/>
            </a:xfrm>
            <a:prstGeom prst="rect">
              <a:avLst/>
            </a:prstGeom>
            <a:noFill/>
            <a:ln>
              <a:noFill/>
            </a:ln>
          </p:spPr>
          <p:txBody>
            <a:bodyPr spcFirstLastPara="1" wrap="square" lIns="68569" tIns="34275" rIns="68569" bIns="34275" anchor="t" anchorCtr="0">
              <a:spAutoFit/>
            </a:bodyPr>
            <a:lstStyle/>
            <a:p>
              <a:pPr algn="just">
                <a:lnSpc>
                  <a:spcPct val="86000"/>
                </a:lnSpc>
              </a:pPr>
              <a:r>
                <a:rPr lang="nl-NL" sz="2800" b="1">
                  <a:solidFill>
                    <a:schemeClr val="accent4">
                      <a:lumMod val="50000"/>
                    </a:schemeClr>
                  </a:solidFill>
                  <a:latin typeface="AvantGarde" panose="00000400000000000000" pitchFamily="2" charset="0"/>
                  <a:ea typeface="AvantGarde" panose="00000400000000000000" pitchFamily="2" charset="0"/>
                  <a:cs typeface="AvantGarde" panose="00000400000000000000" pitchFamily="2" charset="0"/>
                </a:rPr>
                <a:t>Kể về một trận đánh trên cao, chiếc máy bay Mích của ta đã hạ gục máy bay Mỹ khiến các phi công Mỹ phải nhảy dù. Giới thiệu một mặt trận đặc biệt: Mặt trận trên cao.</a:t>
              </a:r>
              <a:endParaRPr lang="en-US" sz="2800" b="1" dirty="0">
                <a:solidFill>
                  <a:schemeClr val="accent4">
                    <a:lumMod val="50000"/>
                  </a:schemeClr>
                </a:solidFill>
                <a:latin typeface="AvantGarde" panose="00000400000000000000" pitchFamily="2" charset="0"/>
                <a:ea typeface="AvantGarde" panose="00000400000000000000" pitchFamily="2" charset="0"/>
                <a:cs typeface="AvantGarde" panose="00000400000000000000" pitchFamily="2" charset="0"/>
              </a:endParaRPr>
            </a:p>
          </p:txBody>
        </p:sp>
      </p:grpSp>
      <p:pic>
        <p:nvPicPr>
          <p:cNvPr id="340" name="Google Shape;340;p28" descr="Ảnh có chứa người máy&#10;&#10;Mô tả được tạo tự động"/>
          <p:cNvPicPr preferRelativeResize="0"/>
          <p:nvPr/>
        </p:nvPicPr>
        <p:blipFill rotWithShape="1">
          <a:blip r:embed="rId4">
            <a:alphaModFix/>
          </a:blip>
          <a:srcRect/>
          <a:stretch/>
        </p:blipFill>
        <p:spPr>
          <a:xfrm>
            <a:off x="-884125" y="2206578"/>
            <a:ext cx="2537486" cy="2762933"/>
          </a:xfrm>
          <a:prstGeom prst="rect">
            <a:avLst/>
          </a:prstGeom>
          <a:noFill/>
          <a:ln>
            <a:noFill/>
          </a:ln>
        </p:spPr>
      </p:pic>
      <p:grpSp>
        <p:nvGrpSpPr>
          <p:cNvPr id="341" name="Google Shape;341;p28"/>
          <p:cNvGrpSpPr/>
          <p:nvPr/>
        </p:nvGrpSpPr>
        <p:grpSpPr>
          <a:xfrm>
            <a:off x="2903183" y="342501"/>
            <a:ext cx="3337634" cy="624388"/>
            <a:chOff x="4659099" y="302297"/>
            <a:chExt cx="3300838" cy="1334245"/>
          </a:xfrm>
        </p:grpSpPr>
        <p:sp>
          <p:nvSpPr>
            <p:cNvPr id="342" name="Google Shape;342;p28"/>
            <p:cNvSpPr/>
            <p:nvPr/>
          </p:nvSpPr>
          <p:spPr>
            <a:xfrm>
              <a:off x="4659099" y="304799"/>
              <a:ext cx="3300838" cy="1331743"/>
            </a:xfrm>
            <a:prstGeom prst="rect">
              <a:avLst/>
            </a:prstGeom>
            <a:noFill/>
            <a:ln>
              <a:noFill/>
            </a:ln>
          </p:spPr>
          <p:txBody>
            <a:bodyPr spcFirstLastPara="1" wrap="square" lIns="68569" tIns="34275" rIns="68569" bIns="34275" anchor="t" anchorCtr="0">
              <a:spAutoFit/>
            </a:bodyPr>
            <a:lstStyle/>
            <a:p>
              <a:pPr algn="ctr"/>
              <a:r>
                <a:rPr lang="en-US" sz="3600" b="1">
                  <a:solidFill>
                    <a:srgbClr val="BF9000"/>
                  </a:solidFill>
                  <a:latin typeface="AvantGarde" panose="00000400000000000000" pitchFamily="2" charset="0"/>
                  <a:ea typeface="AvantGarde" panose="00000400000000000000" pitchFamily="2" charset="0"/>
                  <a:cs typeface="AvantGarde" panose="00000400000000000000" pitchFamily="2" charset="0"/>
                  <a:sym typeface="Questrial"/>
                </a:rPr>
                <a:t>NỘI DUNG</a:t>
              </a:r>
              <a:endParaRPr sz="788">
                <a:latin typeface="AvantGarde" panose="00000400000000000000" pitchFamily="2" charset="0"/>
                <a:ea typeface="AvantGarde" panose="00000400000000000000" pitchFamily="2" charset="0"/>
                <a:cs typeface="AvantGarde" panose="00000400000000000000" pitchFamily="2" charset="0"/>
              </a:endParaRPr>
            </a:p>
          </p:txBody>
        </p:sp>
        <p:sp>
          <p:nvSpPr>
            <p:cNvPr id="343" name="Google Shape;343;p28"/>
            <p:cNvSpPr/>
            <p:nvPr/>
          </p:nvSpPr>
          <p:spPr>
            <a:xfrm>
              <a:off x="4659099" y="302297"/>
              <a:ext cx="3300838" cy="1331743"/>
            </a:xfrm>
            <a:prstGeom prst="rect">
              <a:avLst/>
            </a:prstGeom>
            <a:noFill/>
            <a:ln>
              <a:noFill/>
            </a:ln>
          </p:spPr>
          <p:txBody>
            <a:bodyPr spcFirstLastPara="1" wrap="square" lIns="68569" tIns="34275" rIns="68569" bIns="34275" anchor="t" anchorCtr="0">
              <a:spAutoFit/>
            </a:bodyPr>
            <a:lstStyle/>
            <a:p>
              <a:pPr algn="ctr"/>
              <a:r>
                <a:rPr lang="en-US" sz="3600" b="1" dirty="0">
                  <a:solidFill>
                    <a:schemeClr val="accent2">
                      <a:lumMod val="75000"/>
                    </a:schemeClr>
                  </a:solidFill>
                  <a:latin typeface="AvantGarde" panose="00000400000000000000" pitchFamily="2" charset="0"/>
                  <a:ea typeface="AvantGarde" panose="00000400000000000000" pitchFamily="2" charset="0"/>
                  <a:cs typeface="AvantGarde" panose="00000400000000000000" pitchFamily="2" charset="0"/>
                  <a:sym typeface="Questrial"/>
                </a:rPr>
                <a:t>NỘI DUNG</a:t>
              </a:r>
              <a:endParaRPr sz="788" dirty="0">
                <a:solidFill>
                  <a:schemeClr val="accent2">
                    <a:lumMod val="75000"/>
                  </a:schemeClr>
                </a:solidFill>
                <a:latin typeface="AvantGarde" panose="00000400000000000000" pitchFamily="2" charset="0"/>
                <a:ea typeface="AvantGarde" panose="00000400000000000000" pitchFamily="2" charset="0"/>
                <a:cs typeface="AvantGarde" panose="00000400000000000000" pitchFamily="2"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7"/>
                                        </p:tgtEl>
                                        <p:attrNameLst>
                                          <p:attrName>style.visibility</p:attrName>
                                        </p:attrNameLst>
                                      </p:cBhvr>
                                      <p:to>
                                        <p:strVal val="visible"/>
                                      </p:to>
                                    </p:set>
                                    <p:animEffect transition="in" filter="fade">
                                      <p:cBhvr>
                                        <p:cTn id="7" dur="500"/>
                                        <p:tgtEl>
                                          <p:spTgt spid="3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pic>
        <p:nvPicPr>
          <p:cNvPr id="348" name="Google Shape;348;p29"/>
          <p:cNvPicPr preferRelativeResize="0"/>
          <p:nvPr/>
        </p:nvPicPr>
        <p:blipFill rotWithShape="1">
          <a:blip r:embed="rId3">
            <a:alphaModFix/>
          </a:blip>
          <a:srcRect/>
          <a:stretch/>
        </p:blipFill>
        <p:spPr>
          <a:xfrm>
            <a:off x="2228827" y="944518"/>
            <a:ext cx="4686346" cy="325446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grpSp>
        <p:nvGrpSpPr>
          <p:cNvPr id="5" name="Google Shape;317;p26">
            <a:extLst>
              <a:ext uri="{FF2B5EF4-FFF2-40B4-BE49-F238E27FC236}">
                <a16:creationId xmlns:a16="http://schemas.microsoft.com/office/drawing/2014/main" id="{D008A113-BBB5-4C7C-234E-FA3FD4FE1231}"/>
              </a:ext>
            </a:extLst>
          </p:cNvPr>
          <p:cNvGrpSpPr/>
          <p:nvPr/>
        </p:nvGrpSpPr>
        <p:grpSpPr>
          <a:xfrm>
            <a:off x="1" y="0"/>
            <a:ext cx="2514605" cy="886970"/>
            <a:chOff x="267726" y="0"/>
            <a:chExt cx="3352807" cy="1182626"/>
          </a:xfrm>
        </p:grpSpPr>
        <p:pic>
          <p:nvPicPr>
            <p:cNvPr id="8" name="Google Shape;318;p26">
              <a:extLst>
                <a:ext uri="{FF2B5EF4-FFF2-40B4-BE49-F238E27FC236}">
                  <a16:creationId xmlns:a16="http://schemas.microsoft.com/office/drawing/2014/main" id="{C3B212E6-1227-8B33-95D9-EFFC9029B9CC}"/>
                </a:ext>
              </a:extLst>
            </p:cNvPr>
            <p:cNvPicPr preferRelativeResize="0"/>
            <p:nvPr/>
          </p:nvPicPr>
          <p:blipFill rotWithShape="1">
            <a:blip r:embed="rId3">
              <a:alphaModFix/>
            </a:blip>
            <a:srcRect/>
            <a:stretch/>
          </p:blipFill>
          <p:spPr>
            <a:xfrm>
              <a:off x="267726" y="0"/>
              <a:ext cx="3352807" cy="1182626"/>
            </a:xfrm>
            <a:prstGeom prst="rect">
              <a:avLst/>
            </a:prstGeom>
            <a:noFill/>
            <a:ln>
              <a:noFill/>
            </a:ln>
          </p:spPr>
        </p:pic>
        <p:sp>
          <p:nvSpPr>
            <p:cNvPr id="9" name="Google Shape;319;p26">
              <a:extLst>
                <a:ext uri="{FF2B5EF4-FFF2-40B4-BE49-F238E27FC236}">
                  <a16:creationId xmlns:a16="http://schemas.microsoft.com/office/drawing/2014/main" id="{5228E3EA-473E-4CAB-7824-98D94086EAF6}"/>
                </a:ext>
              </a:extLst>
            </p:cNvPr>
            <p:cNvSpPr txBox="1"/>
            <p:nvPr/>
          </p:nvSpPr>
          <p:spPr>
            <a:xfrm>
              <a:off x="1482811" y="358346"/>
              <a:ext cx="1949804" cy="523180"/>
            </a:xfrm>
            <a:prstGeom prst="rect">
              <a:avLst/>
            </a:prstGeom>
            <a:noFill/>
            <a:ln>
              <a:noFill/>
            </a:ln>
          </p:spPr>
          <p:txBody>
            <a:bodyPr spcFirstLastPara="1" wrap="square" lIns="68569" tIns="34275" rIns="68569" bIns="34275" anchor="t" anchorCtr="0">
              <a:spAutoFit/>
            </a:bodyPr>
            <a:lstStyle/>
            <a:p>
              <a:r>
                <a:rPr lang="en-US" sz="2100" b="1" dirty="0" err="1">
                  <a:solidFill>
                    <a:schemeClr val="lt1"/>
                  </a:solidFill>
                  <a:latin typeface="AvantGarde" panose="00000400000000000000" pitchFamily="2" charset="0"/>
                  <a:ea typeface="AvantGarde" panose="00000400000000000000" pitchFamily="2" charset="0"/>
                  <a:cs typeface="AvantGarde" panose="00000400000000000000" pitchFamily="2" charset="0"/>
                </a:rPr>
                <a:t>Luyện</a:t>
              </a:r>
              <a:r>
                <a:rPr lang="en-US" sz="2100" b="1" dirty="0">
                  <a:solidFill>
                    <a:schemeClr val="lt1"/>
                  </a:solidFill>
                  <a:latin typeface="AvantGarde" panose="00000400000000000000" pitchFamily="2" charset="0"/>
                  <a:ea typeface="AvantGarde" panose="00000400000000000000" pitchFamily="2" charset="0"/>
                  <a:cs typeface="AvantGarde" panose="00000400000000000000" pitchFamily="2" charset="0"/>
                </a:rPr>
                <a:t> </a:t>
              </a:r>
              <a:r>
                <a:rPr lang="en-US" sz="2100" b="1" dirty="0" err="1">
                  <a:solidFill>
                    <a:schemeClr val="lt1"/>
                  </a:solidFill>
                  <a:latin typeface="AvantGarde" panose="00000400000000000000" pitchFamily="2" charset="0"/>
                  <a:ea typeface="AvantGarde" panose="00000400000000000000" pitchFamily="2" charset="0"/>
                  <a:cs typeface="AvantGarde" panose="00000400000000000000" pitchFamily="2" charset="0"/>
                </a:rPr>
                <a:t>tập</a:t>
              </a:r>
              <a:endParaRPr sz="788" dirty="0">
                <a:latin typeface="AvantGarde" panose="00000400000000000000" pitchFamily="2" charset="0"/>
                <a:ea typeface="AvantGarde" panose="00000400000000000000" pitchFamily="2" charset="0"/>
                <a:cs typeface="AvantGarde" panose="00000400000000000000" pitchFamily="2" charset="0"/>
              </a:endParaRPr>
            </a:p>
          </p:txBody>
        </p:sp>
        <p:pic>
          <p:nvPicPr>
            <p:cNvPr id="10" name="Google Shape;320;p26" descr="Ảnh có chứa đồ họa véc-tơ&#10;&#10;Mô tả được tạo tự động">
              <a:extLst>
                <a:ext uri="{FF2B5EF4-FFF2-40B4-BE49-F238E27FC236}">
                  <a16:creationId xmlns:a16="http://schemas.microsoft.com/office/drawing/2014/main" id="{280FBE0D-881D-7715-1818-DB267BE20249}"/>
                </a:ext>
              </a:extLst>
            </p:cNvPr>
            <p:cNvPicPr preferRelativeResize="0"/>
            <p:nvPr/>
          </p:nvPicPr>
          <p:blipFill rotWithShape="1">
            <a:blip r:embed="rId4">
              <a:alphaModFix/>
            </a:blip>
            <a:srcRect/>
            <a:stretch/>
          </p:blipFill>
          <p:spPr>
            <a:xfrm>
              <a:off x="599333" y="257625"/>
              <a:ext cx="920549" cy="796733"/>
            </a:xfrm>
            <a:prstGeom prst="rect">
              <a:avLst/>
            </a:prstGeom>
            <a:noFill/>
            <a:ln>
              <a:noFill/>
            </a:ln>
          </p:spPr>
        </p:pic>
      </p:grpSp>
      <p:sp>
        <p:nvSpPr>
          <p:cNvPr id="354" name="Google Shape;354;p30"/>
          <p:cNvSpPr txBox="1"/>
          <p:nvPr/>
        </p:nvSpPr>
        <p:spPr>
          <a:xfrm>
            <a:off x="-1" y="713699"/>
            <a:ext cx="9006537" cy="930994"/>
          </a:xfrm>
          <a:prstGeom prst="rect">
            <a:avLst/>
          </a:prstGeom>
          <a:noFill/>
          <a:ln>
            <a:noFill/>
          </a:ln>
        </p:spPr>
        <p:txBody>
          <a:bodyPr spcFirstLastPara="1" wrap="square" lIns="68569" tIns="34275" rIns="68569" bIns="34275" anchor="t" anchorCtr="0">
            <a:spAutoFit/>
          </a:bodyPr>
          <a:lstStyle/>
          <a:p>
            <a:r>
              <a:rPr lang="en-US" sz="2400" b="1">
                <a:solidFill>
                  <a:srgbClr val="00B050"/>
                </a:solidFill>
                <a:latin typeface="AvantGarde" panose="00000400000000000000" pitchFamily="2" charset="0"/>
                <a:ea typeface="AvantGarde" panose="00000400000000000000" pitchFamily="2" charset="0"/>
                <a:cs typeface="AvantGarde" panose="00000400000000000000" pitchFamily="2" charset="0"/>
                <a:sym typeface="Questrial"/>
              </a:rPr>
              <a:t>1) </a:t>
            </a:r>
            <a:r>
              <a:rPr lang="en-US" sz="2800" b="1">
                <a:solidFill>
                  <a:schemeClr val="tx1">
                    <a:lumMod val="75000"/>
                    <a:lumOff val="25000"/>
                  </a:schemeClr>
                </a:solidFill>
                <a:latin typeface="AvantGarde" panose="00000400000000000000" pitchFamily="2" charset="0"/>
                <a:ea typeface="AvantGarde" panose="00000400000000000000" pitchFamily="2" charset="0"/>
                <a:cs typeface="AvantGarde" panose="00000400000000000000" pitchFamily="2" charset="0"/>
              </a:rPr>
              <a:t>Những câu nào trong bài đọc là lời nói của nhân vật? Dấu câu nào cho em biết điều đó?</a:t>
            </a:r>
            <a:endParaRPr lang="en-US" sz="2400" dirty="0">
              <a:solidFill>
                <a:schemeClr val="tx1">
                  <a:lumMod val="75000"/>
                  <a:lumOff val="25000"/>
                </a:schemeClr>
              </a:solidFill>
              <a:latin typeface="AvantGarde" panose="00000400000000000000" pitchFamily="2" charset="0"/>
              <a:ea typeface="AvantGarde" panose="00000400000000000000" pitchFamily="2" charset="0"/>
              <a:cs typeface="AvantGarde" panose="00000400000000000000" pitchFamily="2" charset="0"/>
            </a:endParaRPr>
          </a:p>
        </p:txBody>
      </p:sp>
      <p:graphicFrame>
        <p:nvGraphicFramePr>
          <p:cNvPr id="3" name="Table 30">
            <a:extLst>
              <a:ext uri="{FF2B5EF4-FFF2-40B4-BE49-F238E27FC236}">
                <a16:creationId xmlns:a16="http://schemas.microsoft.com/office/drawing/2014/main" id="{4E93310F-EDC3-4505-E404-E3D17D05054C}"/>
              </a:ext>
            </a:extLst>
          </p:cNvPr>
          <p:cNvGraphicFramePr>
            <a:graphicFrameLocks noGrp="1"/>
          </p:cNvGraphicFramePr>
          <p:nvPr>
            <p:extLst>
              <p:ext uri="{D42A27DB-BD31-4B8C-83A1-F6EECF244321}">
                <p14:modId xmlns:p14="http://schemas.microsoft.com/office/powerpoint/2010/main" val="2402382237"/>
              </p:ext>
            </p:extLst>
          </p:nvPr>
        </p:nvGraphicFramePr>
        <p:xfrm>
          <a:off x="137464" y="1644693"/>
          <a:ext cx="8869072" cy="3017520"/>
        </p:xfrm>
        <a:graphic>
          <a:graphicData uri="http://schemas.openxmlformats.org/drawingml/2006/table">
            <a:tbl>
              <a:tblPr firstRow="1" bandRow="1" bandCol="1">
                <a:tableStyleId>{5940675A-B579-460E-94D1-54222C63F5DA}</a:tableStyleId>
              </a:tblPr>
              <a:tblGrid>
                <a:gridCol w="4434536">
                  <a:extLst>
                    <a:ext uri="{9D8B030D-6E8A-4147-A177-3AD203B41FA5}">
                      <a16:colId xmlns:a16="http://schemas.microsoft.com/office/drawing/2014/main" val="3894042323"/>
                    </a:ext>
                  </a:extLst>
                </a:gridCol>
                <a:gridCol w="4434536">
                  <a:extLst>
                    <a:ext uri="{9D8B030D-6E8A-4147-A177-3AD203B41FA5}">
                      <a16:colId xmlns:a16="http://schemas.microsoft.com/office/drawing/2014/main" val="149641900"/>
                    </a:ext>
                  </a:extLst>
                </a:gridCol>
              </a:tblGrid>
              <a:tr h="370840">
                <a:tc>
                  <a:txBody>
                    <a:bodyPr/>
                    <a:lstStyle/>
                    <a:p>
                      <a:pPr algn="ctr"/>
                      <a:r>
                        <a:rPr lang="en-US" sz="2800" b="1" dirty="0" err="1">
                          <a:solidFill>
                            <a:srgbClr val="C00000"/>
                          </a:solidFill>
                          <a:latin typeface="AvantGarde" panose="00000400000000000000" pitchFamily="2" charset="0"/>
                          <a:ea typeface="AvantGarde" panose="00000400000000000000" pitchFamily="2" charset="0"/>
                          <a:cs typeface="AvantGarde" panose="00000400000000000000" pitchFamily="2" charset="0"/>
                        </a:rPr>
                        <a:t>Lời</a:t>
                      </a:r>
                      <a:r>
                        <a:rPr lang="en-US" sz="2800" b="1" baseline="0" dirty="0">
                          <a:solidFill>
                            <a:srgbClr val="C00000"/>
                          </a:solidFill>
                          <a:latin typeface="AvantGarde" panose="00000400000000000000" pitchFamily="2" charset="0"/>
                          <a:ea typeface="AvantGarde" panose="00000400000000000000" pitchFamily="2" charset="0"/>
                          <a:cs typeface="AvantGarde" panose="00000400000000000000" pitchFamily="2" charset="0"/>
                        </a:rPr>
                        <a:t> </a:t>
                      </a:r>
                      <a:r>
                        <a:rPr lang="en-US" sz="2800" b="1" baseline="0" dirty="0" err="1">
                          <a:solidFill>
                            <a:srgbClr val="C00000"/>
                          </a:solidFill>
                          <a:latin typeface="AvantGarde" panose="00000400000000000000" pitchFamily="2" charset="0"/>
                          <a:ea typeface="AvantGarde" panose="00000400000000000000" pitchFamily="2" charset="0"/>
                          <a:cs typeface="AvantGarde" panose="00000400000000000000" pitchFamily="2" charset="0"/>
                        </a:rPr>
                        <a:t>nói</a:t>
                      </a:r>
                      <a:r>
                        <a:rPr lang="en-US" sz="2800" b="1" baseline="0" dirty="0">
                          <a:solidFill>
                            <a:srgbClr val="C00000"/>
                          </a:solidFill>
                          <a:latin typeface="AvantGarde" panose="00000400000000000000" pitchFamily="2" charset="0"/>
                          <a:ea typeface="AvantGarde" panose="00000400000000000000" pitchFamily="2" charset="0"/>
                          <a:cs typeface="AvantGarde" panose="00000400000000000000" pitchFamily="2" charset="0"/>
                        </a:rPr>
                        <a:t> </a:t>
                      </a:r>
                      <a:r>
                        <a:rPr lang="en-US" sz="2800" b="1" baseline="0" dirty="0" err="1">
                          <a:solidFill>
                            <a:srgbClr val="C00000"/>
                          </a:solidFill>
                          <a:latin typeface="AvantGarde" panose="00000400000000000000" pitchFamily="2" charset="0"/>
                          <a:ea typeface="AvantGarde" panose="00000400000000000000" pitchFamily="2" charset="0"/>
                          <a:cs typeface="AvantGarde" panose="00000400000000000000" pitchFamily="2" charset="0"/>
                        </a:rPr>
                        <a:t>của</a:t>
                      </a:r>
                      <a:r>
                        <a:rPr lang="en-US" sz="2800" b="1" baseline="0" dirty="0">
                          <a:solidFill>
                            <a:srgbClr val="C00000"/>
                          </a:solidFill>
                          <a:latin typeface="AvantGarde" panose="00000400000000000000" pitchFamily="2" charset="0"/>
                          <a:ea typeface="AvantGarde" panose="00000400000000000000" pitchFamily="2" charset="0"/>
                          <a:cs typeface="AvantGarde" panose="00000400000000000000" pitchFamily="2" charset="0"/>
                        </a:rPr>
                        <a:t> </a:t>
                      </a:r>
                      <a:r>
                        <a:rPr lang="en-US" sz="2800" b="1" baseline="0" dirty="0" err="1">
                          <a:solidFill>
                            <a:srgbClr val="C00000"/>
                          </a:solidFill>
                          <a:latin typeface="AvantGarde" panose="00000400000000000000" pitchFamily="2" charset="0"/>
                          <a:ea typeface="AvantGarde" panose="00000400000000000000" pitchFamily="2" charset="0"/>
                          <a:cs typeface="AvantGarde" panose="00000400000000000000" pitchFamily="2" charset="0"/>
                        </a:rPr>
                        <a:t>nhân</a:t>
                      </a:r>
                      <a:r>
                        <a:rPr lang="en-US" sz="2800" b="1" baseline="0" dirty="0">
                          <a:solidFill>
                            <a:srgbClr val="C00000"/>
                          </a:solidFill>
                          <a:latin typeface="AvantGarde" panose="00000400000000000000" pitchFamily="2" charset="0"/>
                          <a:ea typeface="AvantGarde" panose="00000400000000000000" pitchFamily="2" charset="0"/>
                          <a:cs typeface="AvantGarde" panose="00000400000000000000" pitchFamily="2" charset="0"/>
                        </a:rPr>
                        <a:t> </a:t>
                      </a:r>
                      <a:r>
                        <a:rPr lang="en-US" sz="2800" b="1" baseline="0" dirty="0" err="1">
                          <a:solidFill>
                            <a:srgbClr val="C00000"/>
                          </a:solidFill>
                          <a:latin typeface="AvantGarde" panose="00000400000000000000" pitchFamily="2" charset="0"/>
                          <a:ea typeface="AvantGarde" panose="00000400000000000000" pitchFamily="2" charset="0"/>
                          <a:cs typeface="AvantGarde" panose="00000400000000000000" pitchFamily="2" charset="0"/>
                        </a:rPr>
                        <a:t>vật</a:t>
                      </a:r>
                      <a:endParaRPr lang="en-US" sz="2800" b="1" dirty="0">
                        <a:solidFill>
                          <a:srgbClr val="C00000"/>
                        </a:solidFill>
                        <a:latin typeface="AvantGarde" panose="00000400000000000000" pitchFamily="2" charset="0"/>
                        <a:ea typeface="AvantGarde" panose="00000400000000000000" pitchFamily="2" charset="0"/>
                        <a:cs typeface="AvantGarde" panose="00000400000000000000" pitchFamily="2" charset="0"/>
                      </a:endParaRPr>
                    </a:p>
                  </a:txBody>
                  <a:tcPr/>
                </a:tc>
                <a:tc>
                  <a:txBody>
                    <a:bodyPr/>
                    <a:lstStyle/>
                    <a:p>
                      <a:pPr algn="ctr"/>
                      <a:r>
                        <a:rPr lang="en-US" sz="2800" b="1" dirty="0" err="1">
                          <a:solidFill>
                            <a:srgbClr val="C00000"/>
                          </a:solidFill>
                          <a:latin typeface="AvantGarde" panose="00000400000000000000" pitchFamily="2" charset="0"/>
                          <a:ea typeface="AvantGarde" panose="00000400000000000000" pitchFamily="2" charset="0"/>
                          <a:cs typeface="AvantGarde" panose="00000400000000000000" pitchFamily="2" charset="0"/>
                        </a:rPr>
                        <a:t>Tác</a:t>
                      </a:r>
                      <a:r>
                        <a:rPr lang="en-US" sz="2800" b="1" baseline="0" dirty="0">
                          <a:solidFill>
                            <a:srgbClr val="C00000"/>
                          </a:solidFill>
                          <a:latin typeface="AvantGarde" panose="00000400000000000000" pitchFamily="2" charset="0"/>
                          <a:ea typeface="AvantGarde" panose="00000400000000000000" pitchFamily="2" charset="0"/>
                          <a:cs typeface="AvantGarde" panose="00000400000000000000" pitchFamily="2" charset="0"/>
                        </a:rPr>
                        <a:t> </a:t>
                      </a:r>
                      <a:r>
                        <a:rPr lang="en-US" sz="2800" b="1" baseline="0" dirty="0" err="1">
                          <a:solidFill>
                            <a:srgbClr val="C00000"/>
                          </a:solidFill>
                          <a:latin typeface="AvantGarde" panose="00000400000000000000" pitchFamily="2" charset="0"/>
                          <a:ea typeface="AvantGarde" panose="00000400000000000000" pitchFamily="2" charset="0"/>
                          <a:cs typeface="AvantGarde" panose="00000400000000000000" pitchFamily="2" charset="0"/>
                        </a:rPr>
                        <a:t>dụng</a:t>
                      </a:r>
                      <a:r>
                        <a:rPr lang="en-US" sz="2800" b="1" baseline="0" dirty="0">
                          <a:solidFill>
                            <a:srgbClr val="C00000"/>
                          </a:solidFill>
                          <a:latin typeface="AvantGarde" panose="00000400000000000000" pitchFamily="2" charset="0"/>
                          <a:ea typeface="AvantGarde" panose="00000400000000000000" pitchFamily="2" charset="0"/>
                          <a:cs typeface="AvantGarde" panose="00000400000000000000" pitchFamily="2" charset="0"/>
                        </a:rPr>
                        <a:t> </a:t>
                      </a:r>
                      <a:r>
                        <a:rPr lang="en-US" sz="2800" b="1" baseline="0" dirty="0" err="1">
                          <a:solidFill>
                            <a:srgbClr val="C00000"/>
                          </a:solidFill>
                          <a:latin typeface="AvantGarde" panose="00000400000000000000" pitchFamily="2" charset="0"/>
                          <a:ea typeface="AvantGarde" panose="00000400000000000000" pitchFamily="2" charset="0"/>
                          <a:cs typeface="AvantGarde" panose="00000400000000000000" pitchFamily="2" charset="0"/>
                        </a:rPr>
                        <a:t>của</a:t>
                      </a:r>
                      <a:r>
                        <a:rPr lang="en-US" sz="2800" b="1" baseline="0" dirty="0">
                          <a:solidFill>
                            <a:srgbClr val="C00000"/>
                          </a:solidFill>
                          <a:latin typeface="AvantGarde" panose="00000400000000000000" pitchFamily="2" charset="0"/>
                          <a:ea typeface="AvantGarde" panose="00000400000000000000" pitchFamily="2" charset="0"/>
                          <a:cs typeface="AvantGarde" panose="00000400000000000000" pitchFamily="2" charset="0"/>
                        </a:rPr>
                        <a:t> </a:t>
                      </a:r>
                      <a:r>
                        <a:rPr lang="en-US" sz="2800" b="1" baseline="0" dirty="0" err="1">
                          <a:solidFill>
                            <a:srgbClr val="C00000"/>
                          </a:solidFill>
                          <a:latin typeface="AvantGarde" panose="00000400000000000000" pitchFamily="2" charset="0"/>
                          <a:ea typeface="AvantGarde" panose="00000400000000000000" pitchFamily="2" charset="0"/>
                          <a:cs typeface="AvantGarde" panose="00000400000000000000" pitchFamily="2" charset="0"/>
                        </a:rPr>
                        <a:t>dấu</a:t>
                      </a:r>
                      <a:r>
                        <a:rPr lang="en-US" sz="2800" b="1" baseline="0" dirty="0">
                          <a:solidFill>
                            <a:srgbClr val="C00000"/>
                          </a:solidFill>
                          <a:latin typeface="AvantGarde" panose="00000400000000000000" pitchFamily="2" charset="0"/>
                          <a:ea typeface="AvantGarde" panose="00000400000000000000" pitchFamily="2" charset="0"/>
                          <a:cs typeface="AvantGarde" panose="00000400000000000000" pitchFamily="2" charset="0"/>
                        </a:rPr>
                        <a:t> </a:t>
                      </a:r>
                      <a:r>
                        <a:rPr lang="en-US" sz="2800" b="1" baseline="0" dirty="0" err="1">
                          <a:solidFill>
                            <a:srgbClr val="C00000"/>
                          </a:solidFill>
                          <a:latin typeface="AvantGarde" panose="00000400000000000000" pitchFamily="2" charset="0"/>
                          <a:ea typeface="AvantGarde" panose="00000400000000000000" pitchFamily="2" charset="0"/>
                          <a:cs typeface="AvantGarde" panose="00000400000000000000" pitchFamily="2" charset="0"/>
                        </a:rPr>
                        <a:t>câu</a:t>
                      </a:r>
                      <a:endParaRPr lang="en-US" sz="2800" b="1" dirty="0">
                        <a:solidFill>
                          <a:srgbClr val="C00000"/>
                        </a:solidFill>
                        <a:latin typeface="AvantGarde" panose="00000400000000000000" pitchFamily="2" charset="0"/>
                        <a:ea typeface="AvantGarde" panose="00000400000000000000" pitchFamily="2" charset="0"/>
                        <a:cs typeface="AvantGarde" panose="00000400000000000000" pitchFamily="2" charset="0"/>
                      </a:endParaRPr>
                    </a:p>
                  </a:txBody>
                  <a:tcPr/>
                </a:tc>
                <a:extLst>
                  <a:ext uri="{0D108BD9-81ED-4DB2-BD59-A6C34878D82A}">
                    <a16:rowId xmlns:a16="http://schemas.microsoft.com/office/drawing/2014/main" val="918092091"/>
                  </a:ext>
                </a:extLst>
              </a:tr>
              <a:tr h="370840">
                <a:tc>
                  <a:txBody>
                    <a:bodyPr/>
                    <a:lstStyle/>
                    <a:p>
                      <a:pPr marL="0" marR="0" indent="0" algn="just" defTabSz="1436888" rtl="0" eaLnBrk="1" fontAlgn="auto" latinLnBrk="0" hangingPunct="1">
                        <a:lnSpc>
                          <a:spcPct val="100000"/>
                        </a:lnSpc>
                        <a:spcBef>
                          <a:spcPts val="0"/>
                        </a:spcBef>
                        <a:spcAft>
                          <a:spcPts val="0"/>
                        </a:spcAft>
                        <a:buClrTx/>
                        <a:buSzTx/>
                        <a:buFontTx/>
                        <a:buNone/>
                        <a:tabLst/>
                        <a:defRPr/>
                      </a:pPr>
                      <a:r>
                        <a:rPr lang="en-US" sz="2800" b="1" dirty="0">
                          <a:solidFill>
                            <a:schemeClr val="tx1"/>
                          </a:solidFill>
                          <a:latin typeface="AvantGarde" panose="00000400000000000000" pitchFamily="2" charset="0"/>
                          <a:ea typeface="AvantGarde" panose="00000400000000000000" pitchFamily="2" charset="0"/>
                          <a:cs typeface="AvantGarde" panose="00000400000000000000" pitchFamily="2" charset="0"/>
                        </a:rPr>
                        <a:t>- </a:t>
                      </a:r>
                      <a:r>
                        <a:rPr lang="en-US" sz="2800" b="1" dirty="0" err="1">
                          <a:solidFill>
                            <a:schemeClr val="tx1"/>
                          </a:solidFill>
                          <a:latin typeface="AvantGarde" panose="00000400000000000000" pitchFamily="2" charset="0"/>
                          <a:ea typeface="AvantGarde" panose="00000400000000000000" pitchFamily="2" charset="0"/>
                          <a:cs typeface="AvantGarde" panose="00000400000000000000" pitchFamily="2" charset="0"/>
                        </a:rPr>
                        <a:t>Thăng</a:t>
                      </a:r>
                      <a:r>
                        <a:rPr lang="en-US" sz="2800" b="1" baseline="0" dirty="0">
                          <a:solidFill>
                            <a:schemeClr val="tx1"/>
                          </a:solidFill>
                          <a:latin typeface="AvantGarde" panose="00000400000000000000" pitchFamily="2" charset="0"/>
                          <a:ea typeface="AvantGarde" panose="00000400000000000000" pitchFamily="2" charset="0"/>
                          <a:cs typeface="AvantGarde" panose="00000400000000000000" pitchFamily="2" charset="0"/>
                        </a:rPr>
                        <a:t> Long! </a:t>
                      </a:r>
                      <a:r>
                        <a:rPr lang="en-US" sz="2800" b="1" baseline="0" dirty="0" err="1">
                          <a:solidFill>
                            <a:schemeClr val="tx1"/>
                          </a:solidFill>
                          <a:latin typeface="AvantGarde" panose="00000400000000000000" pitchFamily="2" charset="0"/>
                          <a:ea typeface="AvantGarde" panose="00000400000000000000" pitchFamily="2" charset="0"/>
                          <a:cs typeface="AvantGarde" panose="00000400000000000000" pitchFamily="2" charset="0"/>
                        </a:rPr>
                        <a:t>Mục</a:t>
                      </a:r>
                      <a:r>
                        <a:rPr lang="en-US" sz="2800" b="1" baseline="0" dirty="0">
                          <a:solidFill>
                            <a:schemeClr val="tx1"/>
                          </a:solidFill>
                          <a:latin typeface="AvantGarde" panose="00000400000000000000" pitchFamily="2" charset="0"/>
                          <a:ea typeface="AvantGarde" panose="00000400000000000000" pitchFamily="2" charset="0"/>
                          <a:cs typeface="AvantGarde" panose="00000400000000000000" pitchFamily="2" charset="0"/>
                        </a:rPr>
                        <a:t> </a:t>
                      </a:r>
                      <a:r>
                        <a:rPr lang="en-US" sz="2800" b="1" baseline="0" dirty="0" err="1">
                          <a:solidFill>
                            <a:schemeClr val="tx1"/>
                          </a:solidFill>
                          <a:latin typeface="AvantGarde" panose="00000400000000000000" pitchFamily="2" charset="0"/>
                          <a:ea typeface="AvantGarde" panose="00000400000000000000" pitchFamily="2" charset="0"/>
                          <a:cs typeface="AvantGarde" panose="00000400000000000000" pitchFamily="2" charset="0"/>
                        </a:rPr>
                        <a:t>tiêu</a:t>
                      </a:r>
                      <a:r>
                        <a:rPr lang="en-US" sz="2800" b="1" baseline="0" dirty="0">
                          <a:solidFill>
                            <a:schemeClr val="tx1"/>
                          </a:solidFill>
                          <a:latin typeface="AvantGarde" panose="00000400000000000000" pitchFamily="2" charset="0"/>
                          <a:ea typeface="AvantGarde" panose="00000400000000000000" pitchFamily="2" charset="0"/>
                          <a:cs typeface="AvantGarde" panose="00000400000000000000" pitchFamily="2" charset="0"/>
                        </a:rPr>
                        <a:t> </a:t>
                      </a:r>
                      <a:r>
                        <a:rPr lang="en-US" sz="2800" b="1" baseline="0" dirty="0" err="1">
                          <a:solidFill>
                            <a:schemeClr val="tx1"/>
                          </a:solidFill>
                          <a:latin typeface="AvantGarde" panose="00000400000000000000" pitchFamily="2" charset="0"/>
                          <a:ea typeface="AvantGarde" panose="00000400000000000000" pitchFamily="2" charset="0"/>
                          <a:cs typeface="AvantGarde" panose="00000400000000000000" pitchFamily="2" charset="0"/>
                        </a:rPr>
                        <a:t>phía</a:t>
                      </a:r>
                      <a:r>
                        <a:rPr lang="en-US" sz="2800" b="1" baseline="0" dirty="0">
                          <a:solidFill>
                            <a:schemeClr val="tx1"/>
                          </a:solidFill>
                          <a:latin typeface="AvantGarde" panose="00000400000000000000" pitchFamily="2" charset="0"/>
                          <a:ea typeface="AvantGarde" panose="00000400000000000000" pitchFamily="2" charset="0"/>
                          <a:cs typeface="AvantGarde" panose="00000400000000000000" pitchFamily="2" charset="0"/>
                        </a:rPr>
                        <a:t> </a:t>
                      </a:r>
                      <a:r>
                        <a:rPr lang="en-US" sz="2800" b="1" baseline="0" dirty="0" err="1">
                          <a:solidFill>
                            <a:schemeClr val="tx1"/>
                          </a:solidFill>
                          <a:latin typeface="AvantGarde" panose="00000400000000000000" pitchFamily="2" charset="0"/>
                          <a:ea typeface="AvantGarde" panose="00000400000000000000" pitchFamily="2" charset="0"/>
                          <a:cs typeface="AvantGarde" panose="00000400000000000000" pitchFamily="2" charset="0"/>
                        </a:rPr>
                        <a:t>trước</a:t>
                      </a:r>
                      <a:r>
                        <a:rPr lang="en-US" sz="2800" b="1" baseline="0" dirty="0">
                          <a:solidFill>
                            <a:schemeClr val="tx1"/>
                          </a:solidFill>
                          <a:latin typeface="AvantGarde" panose="00000400000000000000" pitchFamily="2" charset="0"/>
                          <a:ea typeface="AvantGarde" panose="00000400000000000000" pitchFamily="2" charset="0"/>
                          <a:cs typeface="AvantGarde" panose="00000400000000000000" pitchFamily="2" charset="0"/>
                        </a:rPr>
                        <a:t>, 12 </a:t>
                      </a:r>
                      <a:r>
                        <a:rPr lang="en-US" sz="2800" b="1" baseline="0" dirty="0" err="1">
                          <a:solidFill>
                            <a:schemeClr val="tx1"/>
                          </a:solidFill>
                          <a:latin typeface="AvantGarde" panose="00000400000000000000" pitchFamily="2" charset="0"/>
                          <a:ea typeface="AvantGarde" panose="00000400000000000000" pitchFamily="2" charset="0"/>
                          <a:cs typeface="AvantGarde" panose="00000400000000000000" pitchFamily="2" charset="0"/>
                        </a:rPr>
                        <a:t>cây</a:t>
                      </a:r>
                      <a:r>
                        <a:rPr lang="en-US" sz="2800" b="1" baseline="0" dirty="0">
                          <a:solidFill>
                            <a:schemeClr val="tx1"/>
                          </a:solidFill>
                          <a:latin typeface="AvantGarde" panose="00000400000000000000" pitchFamily="2" charset="0"/>
                          <a:ea typeface="AvantGarde" panose="00000400000000000000" pitchFamily="2" charset="0"/>
                          <a:cs typeface="AvantGarde" panose="00000400000000000000" pitchFamily="2" charset="0"/>
                        </a:rPr>
                        <a:t>.</a:t>
                      </a:r>
                      <a:endParaRPr lang="en-US" sz="2800" b="1" dirty="0">
                        <a:solidFill>
                          <a:schemeClr val="tx1"/>
                        </a:solidFill>
                        <a:latin typeface="AvantGarde" panose="00000400000000000000" pitchFamily="2" charset="0"/>
                        <a:ea typeface="AvantGarde" panose="00000400000000000000" pitchFamily="2" charset="0"/>
                        <a:cs typeface="AvantGarde" panose="00000400000000000000" pitchFamily="2" charset="0"/>
                      </a:endParaRPr>
                    </a:p>
                  </a:txBody>
                  <a:tcPr/>
                </a:tc>
                <a:tc rowSpan="4">
                  <a:txBody>
                    <a:bodyPr/>
                    <a:lstStyle/>
                    <a:p>
                      <a:r>
                        <a:rPr lang="en-US" sz="2800" b="1"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Dấu</a:t>
                      </a:r>
                      <a:r>
                        <a:rPr lang="en-US" sz="2800" b="1" baseline="0"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2800" b="1" baseline="0"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câu</a:t>
                      </a:r>
                      <a:r>
                        <a:rPr lang="en-US" sz="2800" b="1" baseline="0"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2800" b="1" baseline="0"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cho</a:t>
                      </a:r>
                      <a:r>
                        <a:rPr lang="en-US" sz="2800" b="1" baseline="0"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2800" b="1" baseline="0"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biết</a:t>
                      </a:r>
                      <a:r>
                        <a:rPr lang="en-US" sz="2800" b="1" baseline="0"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2800" b="1" baseline="0"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đây</a:t>
                      </a:r>
                      <a:r>
                        <a:rPr lang="en-US" sz="2800" b="1" baseline="0"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2800" b="1" baseline="0"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là</a:t>
                      </a:r>
                      <a:r>
                        <a:rPr lang="en-US" sz="2800" b="1" baseline="0"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2800" b="1" baseline="0"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lời</a:t>
                      </a:r>
                      <a:r>
                        <a:rPr lang="en-US" sz="2800" b="1" baseline="0"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2800" b="1" baseline="0"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nói</a:t>
                      </a:r>
                      <a:r>
                        <a:rPr lang="en-US" sz="2800" b="1" baseline="0"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2800" b="1" baseline="0"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của</a:t>
                      </a:r>
                      <a:r>
                        <a:rPr lang="en-US" sz="2800" b="1" baseline="0"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2800" b="1" baseline="0"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nhân</a:t>
                      </a:r>
                      <a:r>
                        <a:rPr lang="en-US" sz="2800" b="1" baseline="0"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2800" b="1" baseline="0"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vật</a:t>
                      </a:r>
                      <a:r>
                        <a:rPr lang="en-US" sz="2800" b="1" baseline="0"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2800" b="1" baseline="0"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Dấu</a:t>
                      </a:r>
                      <a:r>
                        <a:rPr lang="en-US" sz="2800" b="1" baseline="0"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2800" b="1" baseline="0"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gạch</a:t>
                      </a:r>
                      <a:r>
                        <a:rPr lang="en-US" sz="2800" b="1" baseline="0"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2800" b="1" baseline="0"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ngang</a:t>
                      </a:r>
                      <a:r>
                        <a:rPr lang="en-US" sz="2800" b="1" baseline="0"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2800" b="1" baseline="0"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đầu</a:t>
                      </a:r>
                      <a:r>
                        <a:rPr lang="en-US" sz="2800" b="1" baseline="0"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2800" b="1" baseline="0"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dòng</a:t>
                      </a:r>
                      <a:r>
                        <a:rPr lang="en-US" sz="2800" b="1" baseline="0" dirty="0">
                          <a:solidFill>
                            <a:srgbClr val="00B050"/>
                          </a:solidFill>
                          <a:latin typeface="AvantGarde" panose="00000400000000000000" pitchFamily="2" charset="0"/>
                          <a:ea typeface="AvantGarde" panose="00000400000000000000" pitchFamily="2" charset="0"/>
                          <a:cs typeface="AvantGarde" panose="00000400000000000000" pitchFamily="2" charset="0"/>
                        </a:rPr>
                        <a:t>.</a:t>
                      </a:r>
                      <a:endParaRPr lang="en-US" sz="2800" b="1" dirty="0">
                        <a:solidFill>
                          <a:srgbClr val="00B050"/>
                        </a:solidFill>
                        <a:latin typeface="AvantGarde" panose="00000400000000000000" pitchFamily="2" charset="0"/>
                        <a:ea typeface="AvantGarde" panose="00000400000000000000" pitchFamily="2" charset="0"/>
                        <a:cs typeface="AvantGarde" panose="00000400000000000000" pitchFamily="2" charset="0"/>
                      </a:endParaRPr>
                    </a:p>
                  </a:txBody>
                  <a:tcPr marL="0" marR="0" marT="0" marB="0" anchor="ctr"/>
                </a:tc>
                <a:extLst>
                  <a:ext uri="{0D108BD9-81ED-4DB2-BD59-A6C34878D82A}">
                    <a16:rowId xmlns:a16="http://schemas.microsoft.com/office/drawing/2014/main" val="2517461044"/>
                  </a:ext>
                </a:extLst>
              </a:tr>
              <a:tr h="370840">
                <a:tc>
                  <a:txBody>
                    <a:bodyPr/>
                    <a:lstStyle/>
                    <a:p>
                      <a:pPr marL="0" marR="0" indent="0" algn="just" defTabSz="1436888" rtl="0" eaLnBrk="1" fontAlgn="auto" latinLnBrk="0" hangingPunct="1">
                        <a:lnSpc>
                          <a:spcPct val="100000"/>
                        </a:lnSpc>
                        <a:spcBef>
                          <a:spcPts val="0"/>
                        </a:spcBef>
                        <a:spcAft>
                          <a:spcPts val="0"/>
                        </a:spcAft>
                        <a:buClrTx/>
                        <a:buSzTx/>
                        <a:buFontTx/>
                        <a:buNone/>
                        <a:tabLst/>
                        <a:defRPr/>
                      </a:pPr>
                      <a:r>
                        <a:rPr lang="en-US" sz="2800" b="1" dirty="0">
                          <a:solidFill>
                            <a:schemeClr val="tx1"/>
                          </a:solidFill>
                          <a:latin typeface="AvantGarde" panose="00000400000000000000" pitchFamily="2" charset="0"/>
                          <a:ea typeface="AvantGarde" panose="00000400000000000000" pitchFamily="2" charset="0"/>
                          <a:cs typeface="AvantGarde" panose="00000400000000000000" pitchFamily="2" charset="0"/>
                        </a:rPr>
                        <a:t>- </a:t>
                      </a:r>
                      <a:r>
                        <a:rPr lang="en-US" sz="2800" b="1" dirty="0" err="1">
                          <a:solidFill>
                            <a:schemeClr val="tx1"/>
                          </a:solidFill>
                          <a:latin typeface="AvantGarde" panose="00000400000000000000" pitchFamily="2" charset="0"/>
                          <a:ea typeface="AvantGarde" panose="00000400000000000000" pitchFamily="2" charset="0"/>
                          <a:cs typeface="AvantGarde" panose="00000400000000000000" pitchFamily="2" charset="0"/>
                        </a:rPr>
                        <a:t>Thăng</a:t>
                      </a:r>
                      <a:r>
                        <a:rPr lang="en-US" sz="2800" b="1" baseline="0" dirty="0">
                          <a:solidFill>
                            <a:schemeClr val="tx1"/>
                          </a:solidFill>
                          <a:latin typeface="AvantGarde" panose="00000400000000000000" pitchFamily="2" charset="0"/>
                          <a:ea typeface="AvantGarde" panose="00000400000000000000" pitchFamily="2" charset="0"/>
                          <a:cs typeface="AvantGarde" panose="00000400000000000000" pitchFamily="2" charset="0"/>
                        </a:rPr>
                        <a:t> Long </a:t>
                      </a:r>
                      <a:r>
                        <a:rPr lang="en-US" sz="2800" b="1" baseline="0" dirty="0" err="1">
                          <a:solidFill>
                            <a:schemeClr val="tx1"/>
                          </a:solidFill>
                          <a:latin typeface="AvantGarde" panose="00000400000000000000" pitchFamily="2" charset="0"/>
                          <a:ea typeface="AvantGarde" panose="00000400000000000000" pitchFamily="2" charset="0"/>
                          <a:cs typeface="AvantGarde" panose="00000400000000000000" pitchFamily="2" charset="0"/>
                        </a:rPr>
                        <a:t>nghe</a:t>
                      </a:r>
                      <a:r>
                        <a:rPr lang="en-US" sz="2800" b="1" baseline="0" dirty="0">
                          <a:solidFill>
                            <a:schemeClr val="tx1"/>
                          </a:solidFill>
                          <a:latin typeface="AvantGarde" panose="00000400000000000000" pitchFamily="2" charset="0"/>
                          <a:ea typeface="AvantGarde" panose="00000400000000000000" pitchFamily="2" charset="0"/>
                          <a:cs typeface="AvantGarde" panose="00000400000000000000" pitchFamily="2" charset="0"/>
                        </a:rPr>
                        <a:t> </a:t>
                      </a:r>
                      <a:r>
                        <a:rPr lang="en-US" sz="2800" b="1" baseline="0" dirty="0" err="1">
                          <a:solidFill>
                            <a:schemeClr val="tx1"/>
                          </a:solidFill>
                          <a:latin typeface="AvantGarde" panose="00000400000000000000" pitchFamily="2" charset="0"/>
                          <a:ea typeface="AvantGarde" panose="00000400000000000000" pitchFamily="2" charset="0"/>
                          <a:cs typeface="AvantGarde" panose="00000400000000000000" pitchFamily="2" charset="0"/>
                        </a:rPr>
                        <a:t>rõ</a:t>
                      </a:r>
                      <a:r>
                        <a:rPr lang="en-US" sz="2800" b="1" baseline="0" dirty="0">
                          <a:solidFill>
                            <a:schemeClr val="tx1"/>
                          </a:solidFill>
                          <a:latin typeface="AvantGarde" panose="00000400000000000000" pitchFamily="2" charset="0"/>
                          <a:ea typeface="AvantGarde" panose="00000400000000000000" pitchFamily="2" charset="0"/>
                          <a:cs typeface="AvantGarde" panose="00000400000000000000" pitchFamily="2" charset="0"/>
                        </a:rPr>
                        <a:t>!</a:t>
                      </a:r>
                      <a:endParaRPr lang="en-US" sz="2800" b="1" dirty="0">
                        <a:solidFill>
                          <a:schemeClr val="tx1"/>
                        </a:solidFill>
                        <a:latin typeface="AvantGarde" panose="00000400000000000000" pitchFamily="2" charset="0"/>
                        <a:ea typeface="AvantGarde" panose="00000400000000000000" pitchFamily="2" charset="0"/>
                        <a:cs typeface="AvantGarde" panose="00000400000000000000" pitchFamily="2" charset="0"/>
                      </a:endParaRPr>
                    </a:p>
                  </a:txBody>
                  <a:tcPr/>
                </a:tc>
                <a:tc vMerge="1">
                  <a:txBody>
                    <a:bodyPr/>
                    <a:lstStyle/>
                    <a:p>
                      <a:pPr marL="0" marR="0" indent="0" algn="l" defTabSz="1436888" rtl="0" eaLnBrk="1" fontAlgn="auto" latinLnBrk="0" hangingPunct="1">
                        <a:lnSpc>
                          <a:spcPct val="100000"/>
                        </a:lnSpc>
                        <a:spcBef>
                          <a:spcPts val="0"/>
                        </a:spcBef>
                        <a:spcAft>
                          <a:spcPts val="0"/>
                        </a:spcAft>
                        <a:buClrTx/>
                        <a:buSzTx/>
                        <a:buFontTx/>
                        <a:buNone/>
                        <a:tabLst/>
                        <a:defRPr/>
                      </a:pPr>
                      <a:endParaRPr lang="en-US" sz="3600" b="1" dirty="0">
                        <a:solidFill>
                          <a:srgbClr val="0000CC"/>
                        </a:solidFill>
                        <a:latin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473977888"/>
                  </a:ext>
                </a:extLst>
              </a:tr>
              <a:tr h="370840">
                <a:tc>
                  <a:txBody>
                    <a:bodyPr/>
                    <a:lstStyle/>
                    <a:p>
                      <a:pPr algn="just"/>
                      <a:r>
                        <a:rPr lang="en-US" sz="2800" b="1" dirty="0">
                          <a:solidFill>
                            <a:schemeClr val="tx1"/>
                          </a:solidFill>
                          <a:latin typeface="AvantGarde" panose="00000400000000000000" pitchFamily="2" charset="0"/>
                          <a:ea typeface="AvantGarde" panose="00000400000000000000" pitchFamily="2" charset="0"/>
                          <a:cs typeface="AvantGarde" panose="00000400000000000000" pitchFamily="2" charset="0"/>
                        </a:rPr>
                        <a:t>- Xin</a:t>
                      </a:r>
                      <a:r>
                        <a:rPr lang="en-US" sz="2800" b="1" baseline="0" dirty="0">
                          <a:solidFill>
                            <a:schemeClr val="tx1"/>
                          </a:solidFill>
                          <a:latin typeface="AvantGarde" panose="00000400000000000000" pitchFamily="2" charset="0"/>
                          <a:ea typeface="AvantGarde" panose="00000400000000000000" pitchFamily="2" charset="0"/>
                          <a:cs typeface="AvantGarde" panose="00000400000000000000" pitchFamily="2" charset="0"/>
                        </a:rPr>
                        <a:t> </a:t>
                      </a:r>
                      <a:r>
                        <a:rPr lang="en-US" sz="2800" b="1" baseline="0" dirty="0" err="1">
                          <a:solidFill>
                            <a:schemeClr val="tx1"/>
                          </a:solidFill>
                          <a:latin typeface="AvantGarde" panose="00000400000000000000" pitchFamily="2" charset="0"/>
                          <a:ea typeface="AvantGarde" panose="00000400000000000000" pitchFamily="2" charset="0"/>
                          <a:cs typeface="AvantGarde" panose="00000400000000000000" pitchFamily="2" charset="0"/>
                        </a:rPr>
                        <a:t>phép</a:t>
                      </a:r>
                      <a:r>
                        <a:rPr lang="en-US" sz="2800" b="1" baseline="0" dirty="0">
                          <a:solidFill>
                            <a:schemeClr val="tx1"/>
                          </a:solidFill>
                          <a:latin typeface="AvantGarde" panose="00000400000000000000" pitchFamily="2" charset="0"/>
                          <a:ea typeface="AvantGarde" panose="00000400000000000000" pitchFamily="2" charset="0"/>
                          <a:cs typeface="AvantGarde" panose="00000400000000000000" pitchFamily="2" charset="0"/>
                        </a:rPr>
                        <a:t> </a:t>
                      </a:r>
                      <a:r>
                        <a:rPr lang="en-US" sz="2800" b="1" baseline="0" dirty="0" err="1">
                          <a:solidFill>
                            <a:schemeClr val="tx1"/>
                          </a:solidFill>
                          <a:latin typeface="AvantGarde" panose="00000400000000000000" pitchFamily="2" charset="0"/>
                          <a:ea typeface="AvantGarde" panose="00000400000000000000" pitchFamily="2" charset="0"/>
                          <a:cs typeface="AvantGarde" panose="00000400000000000000" pitchFamily="2" charset="0"/>
                        </a:rPr>
                        <a:t>công</a:t>
                      </a:r>
                      <a:r>
                        <a:rPr lang="en-US" sz="2800" b="1" baseline="0" dirty="0">
                          <a:solidFill>
                            <a:schemeClr val="tx1"/>
                          </a:solidFill>
                          <a:latin typeface="AvantGarde" panose="00000400000000000000" pitchFamily="2" charset="0"/>
                          <a:ea typeface="AvantGarde" panose="00000400000000000000" pitchFamily="2" charset="0"/>
                          <a:cs typeface="AvantGarde" panose="00000400000000000000" pitchFamily="2" charset="0"/>
                        </a:rPr>
                        <a:t> </a:t>
                      </a:r>
                      <a:r>
                        <a:rPr lang="en-US" sz="2800" b="1" baseline="0" dirty="0" err="1">
                          <a:solidFill>
                            <a:schemeClr val="tx1"/>
                          </a:solidFill>
                          <a:latin typeface="AvantGarde" panose="00000400000000000000" pitchFamily="2" charset="0"/>
                          <a:ea typeface="AvantGarde" panose="00000400000000000000" pitchFamily="2" charset="0"/>
                          <a:cs typeface="AvantGarde" panose="00000400000000000000" pitchFamily="2" charset="0"/>
                        </a:rPr>
                        <a:t>kích</a:t>
                      </a:r>
                      <a:r>
                        <a:rPr lang="en-US" sz="2800" b="1" baseline="0" dirty="0">
                          <a:solidFill>
                            <a:schemeClr val="tx1"/>
                          </a:solidFill>
                          <a:latin typeface="AvantGarde" panose="00000400000000000000" pitchFamily="2" charset="0"/>
                          <a:ea typeface="AvantGarde" panose="00000400000000000000" pitchFamily="2" charset="0"/>
                          <a:cs typeface="AvantGarde" panose="00000400000000000000" pitchFamily="2" charset="0"/>
                        </a:rPr>
                        <a:t>.</a:t>
                      </a:r>
                      <a:endParaRPr lang="en-US" sz="2800" b="1" dirty="0">
                        <a:solidFill>
                          <a:schemeClr val="tx1"/>
                        </a:solidFill>
                        <a:latin typeface="AvantGarde" panose="00000400000000000000" pitchFamily="2" charset="0"/>
                        <a:ea typeface="AvantGarde" panose="00000400000000000000" pitchFamily="2" charset="0"/>
                        <a:cs typeface="AvantGarde" panose="00000400000000000000" pitchFamily="2" charset="0"/>
                      </a:endParaRPr>
                    </a:p>
                  </a:txBody>
                  <a:tcPr/>
                </a:tc>
                <a:tc vMerge="1">
                  <a:txBody>
                    <a:bodyPr/>
                    <a:lstStyle/>
                    <a:p>
                      <a:pPr marL="0" marR="0" indent="0" algn="l" defTabSz="1436888" rtl="0" eaLnBrk="1" fontAlgn="auto" latinLnBrk="0" hangingPunct="1">
                        <a:lnSpc>
                          <a:spcPct val="100000"/>
                        </a:lnSpc>
                        <a:spcBef>
                          <a:spcPts val="0"/>
                        </a:spcBef>
                        <a:spcAft>
                          <a:spcPts val="0"/>
                        </a:spcAft>
                        <a:buClrTx/>
                        <a:buSzTx/>
                        <a:buFontTx/>
                        <a:buNone/>
                        <a:tabLst/>
                        <a:defRPr/>
                      </a:pPr>
                      <a:endParaRPr lang="en-US" sz="3600" b="1" dirty="0">
                        <a:solidFill>
                          <a:srgbClr val="0000CC"/>
                        </a:solidFill>
                        <a:latin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482039494"/>
                  </a:ext>
                </a:extLst>
              </a:tr>
              <a:tr h="370840">
                <a:tc>
                  <a:txBody>
                    <a:bodyPr/>
                    <a:lstStyle/>
                    <a:p>
                      <a:pPr marL="0" marR="0" indent="0" algn="just" defTabSz="1436888" rtl="0" eaLnBrk="1" fontAlgn="auto" latinLnBrk="0" hangingPunct="1">
                        <a:lnSpc>
                          <a:spcPct val="100000"/>
                        </a:lnSpc>
                        <a:spcBef>
                          <a:spcPts val="0"/>
                        </a:spcBef>
                        <a:spcAft>
                          <a:spcPts val="0"/>
                        </a:spcAft>
                        <a:buClrTx/>
                        <a:buSzTx/>
                        <a:buFontTx/>
                        <a:buNone/>
                        <a:tabLst/>
                        <a:defRPr/>
                      </a:pPr>
                      <a:r>
                        <a:rPr lang="en-US" sz="2800" b="1" dirty="0">
                          <a:solidFill>
                            <a:schemeClr val="tx1"/>
                          </a:solidFill>
                          <a:latin typeface="AvantGarde" panose="00000400000000000000" pitchFamily="2" charset="0"/>
                          <a:ea typeface="AvantGarde" panose="00000400000000000000" pitchFamily="2" charset="0"/>
                          <a:cs typeface="AvantGarde" panose="00000400000000000000" pitchFamily="2" charset="0"/>
                        </a:rPr>
                        <a:t>- Cho </a:t>
                      </a:r>
                      <a:r>
                        <a:rPr lang="en-US" sz="2800" b="1" dirty="0" err="1">
                          <a:solidFill>
                            <a:schemeClr val="tx1"/>
                          </a:solidFill>
                          <a:latin typeface="AvantGarde" panose="00000400000000000000" pitchFamily="2" charset="0"/>
                          <a:ea typeface="AvantGarde" panose="00000400000000000000" pitchFamily="2" charset="0"/>
                          <a:cs typeface="AvantGarde" panose="00000400000000000000" pitchFamily="2" charset="0"/>
                        </a:rPr>
                        <a:t>công</a:t>
                      </a:r>
                      <a:r>
                        <a:rPr lang="en-US" sz="2800" b="1" baseline="0" dirty="0">
                          <a:solidFill>
                            <a:schemeClr val="tx1"/>
                          </a:solidFill>
                          <a:latin typeface="AvantGarde" panose="00000400000000000000" pitchFamily="2" charset="0"/>
                          <a:ea typeface="AvantGarde" panose="00000400000000000000" pitchFamily="2" charset="0"/>
                          <a:cs typeface="AvantGarde" panose="00000400000000000000" pitchFamily="2" charset="0"/>
                        </a:rPr>
                        <a:t> </a:t>
                      </a:r>
                      <a:r>
                        <a:rPr lang="en-US" sz="2800" b="1" baseline="0" dirty="0" err="1">
                          <a:solidFill>
                            <a:schemeClr val="tx1"/>
                          </a:solidFill>
                          <a:latin typeface="AvantGarde" panose="00000400000000000000" pitchFamily="2" charset="0"/>
                          <a:ea typeface="AvantGarde" panose="00000400000000000000" pitchFamily="2" charset="0"/>
                          <a:cs typeface="AvantGarde" panose="00000400000000000000" pitchFamily="2" charset="0"/>
                        </a:rPr>
                        <a:t>kích</a:t>
                      </a:r>
                      <a:r>
                        <a:rPr lang="en-US" sz="2800" b="1" baseline="0" dirty="0">
                          <a:solidFill>
                            <a:schemeClr val="tx1"/>
                          </a:solidFill>
                          <a:latin typeface="AvantGarde" panose="00000400000000000000" pitchFamily="2" charset="0"/>
                          <a:ea typeface="AvantGarde" panose="00000400000000000000" pitchFamily="2" charset="0"/>
                          <a:cs typeface="AvantGarde" panose="00000400000000000000" pitchFamily="2" charset="0"/>
                        </a:rPr>
                        <a:t>!</a:t>
                      </a:r>
                      <a:endParaRPr lang="en-US" sz="2800" b="1" dirty="0">
                        <a:solidFill>
                          <a:schemeClr val="tx1"/>
                        </a:solidFill>
                        <a:latin typeface="AvantGarde" panose="00000400000000000000" pitchFamily="2" charset="0"/>
                        <a:ea typeface="AvantGarde" panose="00000400000000000000" pitchFamily="2" charset="0"/>
                        <a:cs typeface="AvantGarde" panose="00000400000000000000" pitchFamily="2" charset="0"/>
                      </a:endParaRPr>
                    </a:p>
                  </a:txBody>
                  <a:tcPr/>
                </a:tc>
                <a:tc vMerge="1">
                  <a:txBody>
                    <a:bodyPr/>
                    <a:lstStyle/>
                    <a:p>
                      <a:pPr marL="0" marR="0" indent="0" algn="l" defTabSz="1436888" rtl="0" eaLnBrk="1" fontAlgn="auto" latinLnBrk="0" hangingPunct="1">
                        <a:lnSpc>
                          <a:spcPct val="100000"/>
                        </a:lnSpc>
                        <a:spcBef>
                          <a:spcPts val="0"/>
                        </a:spcBef>
                        <a:spcAft>
                          <a:spcPts val="0"/>
                        </a:spcAft>
                        <a:buClrTx/>
                        <a:buSzTx/>
                        <a:buFontTx/>
                        <a:buNone/>
                        <a:tabLst/>
                        <a:defRPr/>
                      </a:pPr>
                      <a:endParaRPr lang="en-US" sz="3600" b="1" dirty="0">
                        <a:solidFill>
                          <a:srgbClr val="0000CC"/>
                        </a:solidFill>
                        <a:latin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594669684"/>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hủ đề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3218</TotalTime>
  <Words>541</Words>
  <Application>Microsoft Office PowerPoint</Application>
  <PresentationFormat>On-screen Show (16:9)</PresentationFormat>
  <Paragraphs>46</Paragraphs>
  <Slides>13</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AvantGarde</vt:lpstr>
      <vt:lpstr>Arial-Rounded</vt:lpstr>
      <vt:lpstr>SVN-Anastasia</vt:lpstr>
      <vt:lpstr>Arial</vt:lpstr>
      <vt:lpstr>Calibri</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MY PC</dc:creator>
  <dc:description>9Slide.vn</dc:description>
  <cp:lastModifiedBy>84327983871</cp:lastModifiedBy>
  <cp:revision>98</cp:revision>
  <dcterms:created xsi:type="dcterms:W3CDTF">2021-12-21T12:51:08Z</dcterms:created>
  <dcterms:modified xsi:type="dcterms:W3CDTF">2023-04-29T16:29:03Z</dcterms:modified>
  <cp:category>9Slide.vn</cp:category>
</cp:coreProperties>
</file>