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5"/>
  </p:notesMasterIdLst>
  <p:sldIdLst>
    <p:sldId id="256" r:id="rId3"/>
    <p:sldId id="257" r:id="rId4"/>
    <p:sldId id="258" r:id="rId5"/>
    <p:sldId id="261" r:id="rId6"/>
    <p:sldId id="259" r:id="rId7"/>
    <p:sldId id="260" r:id="rId8"/>
    <p:sldId id="264" r:id="rId9"/>
    <p:sldId id="441" r:id="rId10"/>
    <p:sldId id="442" r:id="rId11"/>
    <p:sldId id="430" r:id="rId12"/>
    <p:sldId id="273" r:id="rId13"/>
    <p:sldId id="274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9274" autoAdjust="0"/>
  </p:normalViewPr>
  <p:slideViewPr>
    <p:cSldViewPr>
      <p:cViewPr>
        <p:scale>
          <a:sx n="33" d="100"/>
          <a:sy n="33" d="100"/>
        </p:scale>
        <p:origin x="2237" y="73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08DE37-A60F-4BC2-B7B4-7B9946761AC6}"/>
              </a:ext>
            </a:extLst>
          </p:cNvPr>
          <p:cNvSpPr/>
          <p:nvPr userDrawn="1"/>
        </p:nvSpPr>
        <p:spPr>
          <a:xfrm>
            <a:off x="13690919" y="2"/>
            <a:ext cx="2348781" cy="2098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68" y="129311"/>
            <a:ext cx="1765201" cy="2232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7AF168-150A-672B-0A78-B7D4276D1801}"/>
              </a:ext>
            </a:extLst>
          </p:cNvPr>
          <p:cNvSpPr/>
          <p:nvPr userDrawn="1"/>
        </p:nvSpPr>
        <p:spPr>
          <a:xfrm>
            <a:off x="2" y="2098876"/>
            <a:ext cx="11153196" cy="451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797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F7F2483F-8162-A886-67C9-41D855E5D1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1958" y="30484"/>
            <a:ext cx="11004792" cy="207280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49854" y="1654630"/>
            <a:ext cx="12252905" cy="47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6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3598205" y="2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C3019001-17E2-6E7A-2885-039FD7B39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" y="381000"/>
            <a:ext cx="16276356" cy="813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0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926E7B7-3AA3-A0AD-1C2D-8597156FE8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7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81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4A75548-7F64-6CA2-20DD-ED87EEA75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34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3A1F4629-611C-9E40-0899-190B163B7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3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3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3598205" y="2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</p:spTree>
    <p:extLst>
      <p:ext uri="{BB962C8B-B14F-4D97-AF65-F5344CB8AC3E}">
        <p14:creationId xmlns:p14="http://schemas.microsoft.com/office/powerpoint/2010/main" val="293014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3598205" y="2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C3019001-17E2-6E7A-2885-039FD7B39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" y="381000"/>
            <a:ext cx="16276356" cy="813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4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926E7B7-3AA3-A0AD-1C2D-8597156FE8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7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8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4A75548-7F64-6CA2-20DD-ED87EEA75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4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3A1F4629-611C-9E40-0899-190B163B7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3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98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08DE37-A60F-4BC2-B7B4-7B9946761AC6}"/>
              </a:ext>
            </a:extLst>
          </p:cNvPr>
          <p:cNvSpPr/>
          <p:nvPr userDrawn="1"/>
        </p:nvSpPr>
        <p:spPr>
          <a:xfrm>
            <a:off x="13690919" y="2"/>
            <a:ext cx="2348781" cy="2098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68" y="129311"/>
            <a:ext cx="1765201" cy="2232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7AF168-150A-672B-0A78-B7D4276D1801}"/>
              </a:ext>
            </a:extLst>
          </p:cNvPr>
          <p:cNvSpPr/>
          <p:nvPr userDrawn="1"/>
        </p:nvSpPr>
        <p:spPr>
          <a:xfrm>
            <a:off x="2" y="2098876"/>
            <a:ext cx="11153196" cy="451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797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F7F2483F-8162-A886-67C9-41D855E5D1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1958" y="30484"/>
            <a:ext cx="11004792" cy="207280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49854" y="1654630"/>
            <a:ext cx="12252905" cy="47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2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3598205" y="2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</p:spTree>
    <p:extLst>
      <p:ext uri="{BB962C8B-B14F-4D97-AF65-F5344CB8AC3E}">
        <p14:creationId xmlns:p14="http://schemas.microsoft.com/office/powerpoint/2010/main" val="175411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1FE409FC-ED0D-BFDC-5B1D-2B979A1B8C20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525EBC1-91E5-757C-FEE8-7E35A1C62B1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7099" y="2"/>
            <a:ext cx="2533028" cy="2512329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F747058-02FD-681F-11CD-27C85699D44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504" y="0"/>
            <a:ext cx="920136" cy="11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8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1217514" rtl="0" eaLnBrk="1" latinLnBrk="0" hangingPunct="1">
        <a:lnSpc>
          <a:spcPct val="90000"/>
        </a:lnSpc>
        <a:spcBef>
          <a:spcPct val="0"/>
        </a:spcBef>
        <a:buNone/>
        <a:defRPr sz="5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378" indent="-304378" algn="l" defTabSz="1217514" rtl="0" eaLnBrk="1" latinLnBrk="0" hangingPunct="1">
        <a:lnSpc>
          <a:spcPct val="90000"/>
        </a:lnSpc>
        <a:spcBef>
          <a:spcPts val="1331"/>
        </a:spcBef>
        <a:buFont typeface="Arial" panose="020B0604020202020204" pitchFamily="34" charset="0"/>
        <a:buChar char="•"/>
        <a:defRPr sz="3728" kern="1200">
          <a:solidFill>
            <a:schemeClr val="tx1"/>
          </a:solidFill>
          <a:latin typeface="+mn-lt"/>
          <a:ea typeface="+mn-ea"/>
          <a:cs typeface="+mn-cs"/>
        </a:defRPr>
      </a:lvl1pPr>
      <a:lvl2pPr marL="913135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2pPr>
      <a:lvl3pPr marL="1521893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0649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739405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348162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956918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565677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5174432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757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514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270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027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3784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2541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1297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0054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221D1F4D-D0BA-FDA2-959A-40FD729BDA30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525EBC1-91E5-757C-FEE8-7E35A1C62B1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7099" y="2"/>
            <a:ext cx="2533028" cy="2512329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F747058-02FD-681F-11CD-27C85699D44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504" y="0"/>
            <a:ext cx="920136" cy="11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0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lvl1pPr algn="l" defTabSz="1217514" rtl="0" eaLnBrk="1" latinLnBrk="0" hangingPunct="1">
        <a:lnSpc>
          <a:spcPct val="90000"/>
        </a:lnSpc>
        <a:spcBef>
          <a:spcPct val="0"/>
        </a:spcBef>
        <a:buNone/>
        <a:defRPr sz="5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378" indent="-304378" algn="l" defTabSz="1217514" rtl="0" eaLnBrk="1" latinLnBrk="0" hangingPunct="1">
        <a:lnSpc>
          <a:spcPct val="90000"/>
        </a:lnSpc>
        <a:spcBef>
          <a:spcPts val="1331"/>
        </a:spcBef>
        <a:buFont typeface="Arial" panose="020B0604020202020204" pitchFamily="34" charset="0"/>
        <a:buChar char="•"/>
        <a:defRPr sz="3728" kern="1200">
          <a:solidFill>
            <a:schemeClr val="tx1"/>
          </a:solidFill>
          <a:latin typeface="+mn-lt"/>
          <a:ea typeface="+mn-ea"/>
          <a:cs typeface="+mn-cs"/>
        </a:defRPr>
      </a:lvl1pPr>
      <a:lvl2pPr marL="913135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2pPr>
      <a:lvl3pPr marL="1521893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0649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739405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348162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956918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565677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5174432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757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514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270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027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3784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2541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1297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0054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.xml"/><Relationship Id="rId6" Type="http://schemas.microsoft.com/office/2007/relationships/hdphoto" Target="../media/hdphoto9.wdp"/><Relationship Id="rId5" Type="http://schemas.openxmlformats.org/officeDocument/2006/relationships/image" Target="../media/image27.png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0B43560-508F-5E04-F5C1-14B9991FBC13}"/>
              </a:ext>
            </a:extLst>
          </p:cNvPr>
          <p:cNvSpPr txBox="1"/>
          <p:nvPr/>
        </p:nvSpPr>
        <p:spPr>
          <a:xfrm>
            <a:off x="3852557" y="5486401"/>
            <a:ext cx="36407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0">
                <a:ln w="50800">
                  <a:solidFill>
                    <a:schemeClr val="tx1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29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BE84131-B760-190E-E218-77A51C6A33C7}"/>
              </a:ext>
            </a:extLst>
          </p:cNvPr>
          <p:cNvSpPr txBox="1"/>
          <p:nvPr/>
        </p:nvSpPr>
        <p:spPr>
          <a:xfrm>
            <a:off x="975519" y="7391400"/>
            <a:ext cx="93948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>
                <a:solidFill>
                  <a:prstClr val="white"/>
                </a:solidFill>
                <a:latin typeface="SVN-Anastasia" panose="020B0606040200020203" pitchFamily="34" charset="0"/>
              </a:rPr>
              <a:t>Một số chất có hại với các cơ quan tiêu hóa,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>
                <a:solidFill>
                  <a:prstClr val="white"/>
                </a:solidFill>
                <a:latin typeface="SVN-Anastasia" panose="020B0606040200020203" pitchFamily="34" charset="0"/>
              </a:rPr>
              <a:t>tuần hoàn thần kinh (Tiết 2)</a:t>
            </a: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ÁC THÀNH PHẦN ĐỘC HẠI CÓ TRONG KHÓI THUỐC LÁ">
            <a:extLst>
              <a:ext uri="{FF2B5EF4-FFF2-40B4-BE49-F238E27FC236}">
                <a16:creationId xmlns:a16="http://schemas.microsoft.com/office/drawing/2014/main" id="{B8E15141-F5D7-4755-BC4F-1855C2100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4" r="-1" b="-1"/>
          <a:stretch/>
        </p:blipFill>
        <p:spPr bwMode="auto">
          <a:xfrm>
            <a:off x="856120" y="742914"/>
            <a:ext cx="5357486" cy="297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Ép buộc người khác uống rượu bia sẽ bị phạt đến 3 triệu đồng">
            <a:extLst>
              <a:ext uri="{FF2B5EF4-FFF2-40B4-BE49-F238E27FC236}">
                <a16:creationId xmlns:a16="http://schemas.microsoft.com/office/drawing/2014/main" id="{832F134E-BB1C-470C-9B4D-E4E81F08D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7" r="-3" b="-3"/>
          <a:stretch/>
        </p:blipFill>
        <p:spPr bwMode="auto">
          <a:xfrm>
            <a:off x="859045" y="3943553"/>
            <a:ext cx="5354562" cy="4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iển khai Tháng hành động phòng, chống ma túy năm 2022 - Báo Kinh tế đô thị">
            <a:extLst>
              <a:ext uri="{FF2B5EF4-FFF2-40B4-BE49-F238E27FC236}">
                <a16:creationId xmlns:a16="http://schemas.microsoft.com/office/drawing/2014/main" id="{295B82C9-822E-4106-A7D8-95D6770AF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9" r="-2" b="6327"/>
          <a:stretch/>
        </p:blipFill>
        <p:spPr bwMode="auto">
          <a:xfrm>
            <a:off x="6470634" y="742918"/>
            <a:ext cx="8946958" cy="765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F153776-2F32-1D6A-82E1-E59C79A7C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7" b="89905" l="9752" r="94149">
                        <a14:foregroundMark x1="91844" y1="33610" x2="91844" y2="33610"/>
                        <a14:foregroundMark x1="13475" y1="43349" x2="13475" y2="43349"/>
                        <a14:foregroundMark x1="94149" y1="45368" x2="94149" y2="45368"/>
                        <a14:foregroundMark x1="93440" y1="34204" x2="93440" y2="34204"/>
                        <a14:foregroundMark x1="39716" y1="80641" x2="59929" y2="76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18" y="3454400"/>
            <a:ext cx="4695803" cy="70104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6AA98BB-3531-2C19-4DA4-C2DA54D29BC2}"/>
              </a:ext>
            </a:extLst>
          </p:cNvPr>
          <p:cNvSpPr txBox="1"/>
          <p:nvPr/>
        </p:nvSpPr>
        <p:spPr>
          <a:xfrm>
            <a:off x="5514525" y="2407961"/>
            <a:ext cx="518924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80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SVN-Billo" panose="00000400000000000000" pitchFamily="2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5634732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8E8D9AF6-7FE8-0CC3-5747-8FCC1CF7A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F34F315-A2F4-89E6-9FED-003370787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19" y="3616960"/>
            <a:ext cx="5486400" cy="54864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40BA793-2351-9F2C-6FB4-844EB0719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9" b="92376" l="9929" r="89894">
                        <a14:foregroundMark x1="47163" y1="92376" x2="50177" y2="90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519" y="3132749"/>
            <a:ext cx="6011251" cy="6011251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473BB693-1A77-8FFF-A591-89E98AD2AA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5869" y="198952"/>
            <a:ext cx="13729381" cy="21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15E88B7-8654-440B-C16B-8D7A0F52C06E}"/>
              </a:ext>
            </a:extLst>
          </p:cNvPr>
          <p:cNvSpPr txBox="1"/>
          <p:nvPr/>
        </p:nvSpPr>
        <p:spPr>
          <a:xfrm>
            <a:off x="4887119" y="2641601"/>
            <a:ext cx="731642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800">
                <a:ln w="34925">
                  <a:solidFill>
                    <a:srgbClr val="ED7D31">
                      <a:lumMod val="60000"/>
                      <a:lumOff val="40000"/>
                    </a:srgbClr>
                  </a:solidFill>
                  <a:prstDash val="sysDash"/>
                </a:ln>
                <a:solidFill>
                  <a:srgbClr val="92D050"/>
                </a:solidFill>
                <a:latin typeface="SVN-Billo" panose="00000400000000000000" pitchFamily="2" charset="0"/>
              </a:rPr>
              <a:t>Khởi động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F9E9AF68-ADB6-783D-52DE-9E65657A4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9" b="89894" l="9929" r="92199">
                        <a14:foregroundMark x1="25532" y1="24645" x2="41135" y2="62766"/>
                        <a14:foregroundMark x1="41135" y1="62766" x2="42199" y2="73759"/>
                        <a14:foregroundMark x1="17376" y1="79610" x2="39184" y2="78723"/>
                        <a14:foregroundMark x1="39184" y1="78723" x2="57801" y2="79610"/>
                        <a14:foregroundMark x1="57801" y1="79610" x2="65780" y2="79255"/>
                        <a14:foregroundMark x1="65780" y1="79255" x2="73936" y2="79433"/>
                        <a14:foregroundMark x1="73936" y1="79433" x2="81560" y2="78723"/>
                        <a14:foregroundMark x1="81560" y1="78723" x2="88830" y2="78723"/>
                        <a14:foregroundMark x1="80142" y1="79965" x2="84397" y2="79610"/>
                        <a14:foregroundMark x1="92199" y1="79078" x2="87234" y2="78901"/>
                        <a14:foregroundMark x1="11879" y1="78723" x2="20213" y2="78369"/>
                        <a14:foregroundMark x1="20213" y1="78369" x2="20567" y2="78369"/>
                        <a14:foregroundMark x1="32801" y1="50355" x2="23582" y2="72163"/>
                        <a14:foregroundMark x1="26773" y1="53723" x2="37943" y2="63652"/>
                        <a14:foregroundMark x1="20745" y1="27305" x2="16312" y2="45745"/>
                        <a14:foregroundMark x1="19326" y1="47872" x2="26241" y2="48759"/>
                        <a14:foregroundMark x1="40957" y1="33511" x2="42553" y2="39539"/>
                        <a14:foregroundMark x1="68262" y1="56206" x2="76418" y2="64007"/>
                        <a14:foregroundMark x1="76418" y1="64007" x2="76418" y2="64007"/>
                        <a14:foregroundMark x1="70567" y1="57979" x2="67199" y2="64894"/>
                        <a14:foregroundMark x1="67199" y1="64894" x2="67021" y2="64894"/>
                        <a14:backgroundMark x1="33865" y1="68262" x2="33333" y2="73227"/>
                        <a14:backgroundMark x1="72518" y1="69504" x2="71986" y2="74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08" y="3499293"/>
            <a:ext cx="56896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2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C208FE0-F9FF-F14B-9DEC-DEFD863D1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652" y="2165777"/>
            <a:ext cx="6858000" cy="68580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C338F24-2184-93A9-8116-58CFF8ABDA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9" b="89894" l="9043" r="89894">
                        <a14:foregroundMark x1="9043" y1="28369" x2="9043" y2="28369"/>
                        <a14:foregroundMark x1="89716" y1="42021" x2="89894" y2="48050"/>
                        <a14:foregroundMark x1="9220" y1="16489" x2="12411" y2="19681"/>
                        <a14:foregroundMark x1="13298" y1="19858" x2="9752" y2="16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54" t="15347" r="7786" b="21930"/>
          <a:stretch/>
        </p:blipFill>
        <p:spPr bwMode="auto">
          <a:xfrm>
            <a:off x="4525108" y="838201"/>
            <a:ext cx="10902462" cy="675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694E68C-D954-F053-8B4F-54A4B1F51F2E}"/>
              </a:ext>
            </a:extLst>
          </p:cNvPr>
          <p:cNvSpPr txBox="1"/>
          <p:nvPr/>
        </p:nvSpPr>
        <p:spPr>
          <a:xfrm>
            <a:off x="5776119" y="28956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6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hỏi:</a:t>
            </a:r>
            <a:endParaRPr lang="en-US" sz="4400" spc="-16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400" b="1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 tác hại của rượu đến cơ quan tiêu hóa hoặc thần kinh.</a:t>
            </a:r>
          </a:p>
        </p:txBody>
      </p:sp>
    </p:spTree>
    <p:extLst>
      <p:ext uri="{BB962C8B-B14F-4D97-AF65-F5344CB8AC3E}">
        <p14:creationId xmlns:p14="http://schemas.microsoft.com/office/powerpoint/2010/main" val="399804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4F16ABC-6BAA-C5E0-AAE4-29614F132E90}"/>
              </a:ext>
            </a:extLst>
          </p:cNvPr>
          <p:cNvSpPr txBox="1"/>
          <p:nvPr/>
        </p:nvSpPr>
        <p:spPr>
          <a:xfrm>
            <a:off x="3464720" y="406401"/>
            <a:ext cx="9820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>
                <a:solidFill>
                  <a:srgbClr val="7030A0"/>
                </a:solidFill>
                <a:latin typeface="HP001 4 hàng" panose="020B0603050302020204" pitchFamily="34" charset="0"/>
              </a:rPr>
              <a:t>Thứ ... ngày ... tháng ... năm 20 ...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30FFC54-D3E8-0837-E989-3C34A05FDFAC}"/>
              </a:ext>
            </a:extLst>
          </p:cNvPr>
          <p:cNvSpPr txBox="1"/>
          <p:nvPr/>
        </p:nvSpPr>
        <p:spPr>
          <a:xfrm>
            <a:off x="6194373" y="1314027"/>
            <a:ext cx="56525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>
                <a:solidFill>
                  <a:srgbClr val="7030A0"/>
                </a:solidFill>
                <a:latin typeface="HP001 4 hàng" panose="020B0603050302020204" pitchFamily="34" charset="0"/>
              </a:rPr>
              <a:t>Tự </a:t>
            </a:r>
            <a:r>
              <a:rPr lang="el-GR" sz="4800" b="1">
                <a:solidFill>
                  <a:srgbClr val="7030A0"/>
                </a:solidFill>
                <a:latin typeface="HP001 4 hàng" panose="020B0603050302020204" pitchFamily="34" charset="0"/>
              </a:rPr>
              <a:t>ηΗ</a:t>
            </a:r>
            <a:r>
              <a:rPr lang="en-US" sz="4800" b="1">
                <a:solidFill>
                  <a:srgbClr val="7030A0"/>
                </a:solidFill>
                <a:latin typeface="HP001 4 hàng" panose="020B0603050302020204" pitchFamily="34" charset="0"/>
              </a:rPr>
              <a:t>łn và xã hĖ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4F903D3-99CE-4668-F51D-49DF9FFFAE73}"/>
              </a:ext>
            </a:extLst>
          </p:cNvPr>
          <p:cNvSpPr txBox="1"/>
          <p:nvPr/>
        </p:nvSpPr>
        <p:spPr>
          <a:xfrm>
            <a:off x="4398658" y="2020538"/>
            <a:ext cx="10134601" cy="199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lnSpc>
                <a:spcPct val="12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>
                <a:solidFill>
                  <a:srgbClr val="C00000"/>
                </a:solidFill>
                <a:latin typeface="HP001 4 hàng" panose="020B0603050302020204" pitchFamily="34" charset="0"/>
              </a:rPr>
              <a:t>Một số chất có hại với các cơ quan tiêu hóa, tuần hoàn thần kinh (Tiết 2)</a:t>
            </a:r>
          </a:p>
        </p:txBody>
      </p:sp>
    </p:spTree>
    <p:extLst>
      <p:ext uri="{BB962C8B-B14F-4D97-AF65-F5344CB8AC3E}">
        <p14:creationId xmlns:p14="http://schemas.microsoft.com/office/powerpoint/2010/main" val="33457160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B3C500C-5195-42C2-CE75-E8242F2C5F41}"/>
              </a:ext>
            </a:extLst>
          </p:cNvPr>
          <p:cNvSpPr txBox="1"/>
          <p:nvPr/>
        </p:nvSpPr>
        <p:spPr>
          <a:xfrm>
            <a:off x="4887120" y="2641601"/>
            <a:ext cx="739337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80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SVN-Billo" panose="00000400000000000000" pitchFamily="2" charset="0"/>
              </a:rPr>
              <a:t>Khám phá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1CC0BA8-9654-4C11-7022-321373AF3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02" b="92415" l="9752" r="89894">
                        <a14:foregroundMark x1="62589" y1="92541" x2="64894" y2="88496"/>
                        <a14:foregroundMark x1="32270" y1="9861" x2="32270" y2="9861"/>
                        <a14:foregroundMark x1="28901" y1="9355" x2="28901" y2="9355"/>
                        <a14:foregroundMark x1="32979" y1="9102" x2="32979" y2="9102"/>
                        <a14:foregroundMark x1="89716" y1="50948" x2="89716" y2="50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20" y="3711668"/>
            <a:ext cx="4056807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46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5BC2D89-67BE-4F8A-310C-5CCACF916F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4" t="28085" r="7232" b="5355"/>
          <a:stretch/>
        </p:blipFill>
        <p:spPr>
          <a:xfrm>
            <a:off x="315119" y="1867035"/>
            <a:ext cx="14169869" cy="6418003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15977CF-90B4-0818-4A12-6766088E44C6}"/>
              </a:ext>
            </a:extLst>
          </p:cNvPr>
          <p:cNvSpPr txBox="1"/>
          <p:nvPr/>
        </p:nvSpPr>
        <p:spPr>
          <a:xfrm>
            <a:off x="315119" y="947500"/>
            <a:ext cx="15595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>
                <a:solidFill>
                  <a:prstClr val="black">
                    <a:lumMod val="65000"/>
                    <a:lumOff val="35000"/>
                  </a:prst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 các phòng tránh thuốc lá, rượu, ma túy.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9AAFE1D9-8127-DAF9-252C-79FAC394DF1C}"/>
              </a:ext>
            </a:extLst>
          </p:cNvPr>
          <p:cNvGrpSpPr/>
          <p:nvPr/>
        </p:nvGrpSpPr>
        <p:grpSpPr>
          <a:xfrm>
            <a:off x="9762372" y="5198262"/>
            <a:ext cx="6514266" cy="4157405"/>
            <a:chOff x="5623235" y="4148161"/>
            <a:chExt cx="4885699" cy="3118054"/>
          </a:xfrm>
        </p:grpSpPr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8B7E6EA5-EAAD-8342-4383-19C3F85E3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81" b="89831" l="9043" r="89894">
                          <a14:foregroundMark x1="32979" y1="50847" x2="31560" y2="68927"/>
                          <a14:foregroundMark x1="31560" y1="68927" x2="34752" y2="81544"/>
                          <a14:foregroundMark x1="67553" y1="51036" x2="73404" y2="68550"/>
                          <a14:foregroundMark x1="73404" y1="68550" x2="74113" y2="81356"/>
                          <a14:foregroundMark x1="9043" y1="30697" x2="9043" y2="30697"/>
                          <a14:foregroundMark x1="66489" y1="17891" x2="66667" y2="39548"/>
                          <a14:foregroundMark x1="48936" y1="36158" x2="48936" y2="36158"/>
                          <a14:foregroundMark x1="83511" y1="28437" x2="83511" y2="28437"/>
                          <a14:foregroundMark x1="51773" y1="58380" x2="68262" y2="55179"/>
                          <a14:foregroundMark x1="26596" y1="55744" x2="23050" y2="66667"/>
                          <a14:foregroundMark x1="46277" y1="67608" x2="46277" y2="67608"/>
                          <a14:foregroundMark x1="86170" y1="55367" x2="86170" y2="55367"/>
                          <a14:foregroundMark x1="29787" y1="82298" x2="29787" y2="82298"/>
                          <a14:foregroundMark x1="29787" y1="83239" x2="29787" y2="83239"/>
                          <a14:foregroundMark x1="21631" y1="83427" x2="21631" y2="83427"/>
                          <a14:foregroundMark x1="62766" y1="87006" x2="62766" y2="87006"/>
                          <a14:foregroundMark x1="35461" y1="86629" x2="35461" y2="86629"/>
                          <a14:foregroundMark x1="31738" y1="83992" x2="31738" y2="83992"/>
                          <a14:foregroundMark x1="38830" y1="78531" x2="38830" y2="78531"/>
                          <a14:foregroundMark x1="58511" y1="79661" x2="58511" y2="79661"/>
                          <a14:foregroundMark x1="58511" y1="82674" x2="58511" y2="82674"/>
                          <a14:foregroundMark x1="59043" y1="83992" x2="59043" y2="83992"/>
                          <a14:foregroundMark x1="59043" y1="84746" x2="59043" y2="84746"/>
                          <a14:foregroundMark x1="84574" y1="60829" x2="84574" y2="60829"/>
                          <a14:foregroundMark x1="84574" y1="58945" x2="84574" y2="58945"/>
                          <a14:foregroundMark x1="42021" y1="39925" x2="42021" y2="39925"/>
                          <a14:foregroundMark x1="62766" y1="15443" x2="62766" y2="15443"/>
                          <a14:foregroundMark x1="62589" y1="15254" x2="62589" y2="15254"/>
                          <a14:foregroundMark x1="69858" y1="81356" x2="69858" y2="81356"/>
                          <a14:foregroundMark x1="39184" y1="82863" x2="39184" y2="82863"/>
                          <a14:foregroundMark x1="68794" y1="79473" x2="68794" y2="79473"/>
                          <a14:foregroundMark x1="66844" y1="81356" x2="66844" y2="81356"/>
                          <a14:foregroundMark x1="70567" y1="82863" x2="70567" y2="82863"/>
                          <a14:foregroundMark x1="77837" y1="78719" x2="77837" y2="78719"/>
                          <a14:foregroundMark x1="77837" y1="65537" x2="77837" y2="65537"/>
                          <a14:foregroundMark x1="77660" y1="65348" x2="79255" y2="72505"/>
                          <a14:foregroundMark x1="79433" y1="63465" x2="82624" y2="64407"/>
                          <a14:foregroundMark x1="49291" y1="56309" x2="51418" y2="61394"/>
                          <a14:foregroundMark x1="50532" y1="55932" x2="48936" y2="55744"/>
                          <a14:foregroundMark x1="48759" y1="55744" x2="48404" y2="58380"/>
                          <a14:foregroundMark x1="49113" y1="59887" x2="49645" y2="60829"/>
                          <a14:backgroundMark x1="67908" y1="79849" x2="68262" y2="81356"/>
                          <a14:backgroundMark x1="82373" y1="71735" x2="84043" y2="749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235" y="4148161"/>
              <a:ext cx="3311831" cy="3118054"/>
            </a:xfrm>
            <a:prstGeom prst="rect">
              <a:avLst/>
            </a:prstGeom>
          </p:spPr>
        </p:pic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A8122F73-F109-DEE1-FF80-1FDBCE15A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25191" y="5519761"/>
              <a:ext cx="2383743" cy="1024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50308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18533AA-6D21-BD4F-A10F-2C04D6D807D2}"/>
              </a:ext>
            </a:extLst>
          </p:cNvPr>
          <p:cNvSpPr txBox="1"/>
          <p:nvPr/>
        </p:nvSpPr>
        <p:spPr>
          <a:xfrm>
            <a:off x="4887119" y="1727201"/>
            <a:ext cx="8026400" cy="3135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lnSpc>
                <a:spcPct val="7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80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SVN-Billo" panose="00000400000000000000" pitchFamily="2" charset="0"/>
              </a:rPr>
              <a:t>Chia sẻ trước lớp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60871FB-8CD8-4939-CB6E-4CC69473E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7427120" y="4251325"/>
            <a:ext cx="2846647" cy="489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97BAE51-75DA-1BF3-151F-5D5460AB5142}"/>
              </a:ext>
            </a:extLst>
          </p:cNvPr>
          <p:cNvSpPr txBox="1"/>
          <p:nvPr/>
        </p:nvSpPr>
        <p:spPr>
          <a:xfrm>
            <a:off x="5547519" y="2613805"/>
            <a:ext cx="9829800" cy="3916391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 bạn nhớ nói với người thân về tác hại của thuốc lá, rượu, ma túy và cùng thực hiện việc tráng xa chúng nhé</a:t>
            </a:r>
            <a:r>
              <a:rPr lang="en-US" sz="480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88CD059B-BC75-DC2F-D1C7-A355A7D361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91481" y="1600200"/>
            <a:ext cx="8991600" cy="719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33607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>
            <a:extLst>
              <a:ext uri="{FF2B5EF4-FFF2-40B4-BE49-F238E27FC236}">
                <a16:creationId xmlns:a16="http://schemas.microsoft.com/office/drawing/2014/main" id="{A21D2736-E7C8-92C8-CF2A-4CF60AD42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3" t="14278" r="12294" b="4079"/>
          <a:stretch/>
        </p:blipFill>
        <p:spPr>
          <a:xfrm>
            <a:off x="157195" y="891949"/>
            <a:ext cx="8707272" cy="7465325"/>
          </a:xfrm>
          <a:prstGeom prst="rect">
            <a:avLst/>
          </a:prstGeom>
        </p:spPr>
      </p:pic>
      <p:grpSp>
        <p:nvGrpSpPr>
          <p:cNvPr id="20" name="Nhóm 19">
            <a:extLst>
              <a:ext uri="{FF2B5EF4-FFF2-40B4-BE49-F238E27FC236}">
                <a16:creationId xmlns:a16="http://schemas.microsoft.com/office/drawing/2014/main" id="{F52AAC81-32B9-3244-26D2-AED4DEA5606D}"/>
              </a:ext>
            </a:extLst>
          </p:cNvPr>
          <p:cNvGrpSpPr/>
          <p:nvPr/>
        </p:nvGrpSpPr>
        <p:grpSpPr>
          <a:xfrm>
            <a:off x="7300119" y="27296"/>
            <a:ext cx="8242413" cy="1754326"/>
            <a:chOff x="6995319" y="76129"/>
            <a:chExt cx="8242413" cy="1754326"/>
          </a:xfrm>
        </p:grpSpPr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838CB983-D632-6454-E6CA-6D4BBAA67C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6" t="3201" r="77428" b="88095"/>
            <a:stretch/>
          </p:blipFill>
          <p:spPr>
            <a:xfrm>
              <a:off x="6995319" y="305592"/>
              <a:ext cx="1763421" cy="1295400"/>
            </a:xfrm>
            <a:custGeom>
              <a:avLst/>
              <a:gdLst>
                <a:gd name="connsiteX0" fmla="*/ 1031069 w 3194818"/>
                <a:gd name="connsiteY0" fmla="*/ 114 h 2346897"/>
                <a:gd name="connsiteX1" fmla="*/ 1190137 w 3194818"/>
                <a:gd name="connsiteY1" fmla="*/ 14402 h 2346897"/>
                <a:gd name="connsiteX2" fmla="*/ 1418737 w 3194818"/>
                <a:gd name="connsiteY2" fmla="*/ 143942 h 2346897"/>
                <a:gd name="connsiteX3" fmla="*/ 1533037 w 3194818"/>
                <a:gd name="connsiteY3" fmla="*/ 159182 h 2346897"/>
                <a:gd name="connsiteX4" fmla="*/ 1906417 w 3194818"/>
                <a:gd name="connsiteY4" fmla="*/ 75362 h 2346897"/>
                <a:gd name="connsiteX5" fmla="*/ 2462677 w 3194818"/>
                <a:gd name="connsiteY5" fmla="*/ 204902 h 2346897"/>
                <a:gd name="connsiteX6" fmla="*/ 2828437 w 3194818"/>
                <a:gd name="connsiteY6" fmla="*/ 570662 h 2346897"/>
                <a:gd name="connsiteX7" fmla="*/ 2973217 w 3194818"/>
                <a:gd name="connsiteY7" fmla="*/ 959282 h 2346897"/>
                <a:gd name="connsiteX8" fmla="*/ 2988457 w 3194818"/>
                <a:gd name="connsiteY8" fmla="*/ 1050722 h 2346897"/>
                <a:gd name="connsiteX9" fmla="*/ 3064657 w 3194818"/>
                <a:gd name="connsiteY9" fmla="*/ 1073582 h 2346897"/>
                <a:gd name="connsiteX10" fmla="*/ 3156097 w 3194818"/>
                <a:gd name="connsiteY10" fmla="*/ 1256462 h 2346897"/>
                <a:gd name="connsiteX11" fmla="*/ 3186577 w 3194818"/>
                <a:gd name="connsiteY11" fmla="*/ 1401242 h 2346897"/>
                <a:gd name="connsiteX12" fmla="*/ 3125617 w 3194818"/>
                <a:gd name="connsiteY12" fmla="*/ 1507922 h 2346897"/>
                <a:gd name="connsiteX13" fmla="*/ 3125617 w 3194818"/>
                <a:gd name="connsiteY13" fmla="*/ 1614602 h 2346897"/>
                <a:gd name="connsiteX14" fmla="*/ 3194197 w 3194818"/>
                <a:gd name="connsiteY14" fmla="*/ 1683182 h 2346897"/>
                <a:gd name="connsiteX15" fmla="*/ 3079897 w 3194818"/>
                <a:gd name="connsiteY15" fmla="*/ 1995602 h 2346897"/>
                <a:gd name="connsiteX16" fmla="*/ 3057037 w 3194818"/>
                <a:gd name="connsiteY16" fmla="*/ 2026082 h 2346897"/>
                <a:gd name="connsiteX17" fmla="*/ 2996077 w 3194818"/>
                <a:gd name="connsiteY17" fmla="*/ 2003222 h 2346897"/>
                <a:gd name="connsiteX18" fmla="*/ 2919877 w 3194818"/>
                <a:gd name="connsiteY18" fmla="*/ 2079422 h 2346897"/>
                <a:gd name="connsiteX19" fmla="*/ 2919877 w 3194818"/>
                <a:gd name="connsiteY19" fmla="*/ 2155622 h 2346897"/>
                <a:gd name="connsiteX20" fmla="*/ 2797957 w 3194818"/>
                <a:gd name="connsiteY20" fmla="*/ 2247062 h 2346897"/>
                <a:gd name="connsiteX21" fmla="*/ 2538877 w 3194818"/>
                <a:gd name="connsiteY21" fmla="*/ 2346122 h 2346897"/>
                <a:gd name="connsiteX22" fmla="*/ 2455057 w 3194818"/>
                <a:gd name="connsiteY22" fmla="*/ 2292782 h 2346897"/>
                <a:gd name="connsiteX23" fmla="*/ 2363617 w 3194818"/>
                <a:gd name="connsiteY23" fmla="*/ 2285162 h 2346897"/>
                <a:gd name="connsiteX24" fmla="*/ 2310277 w 3194818"/>
                <a:gd name="connsiteY24" fmla="*/ 2330882 h 2346897"/>
                <a:gd name="connsiteX25" fmla="*/ 2150257 w 3194818"/>
                <a:gd name="connsiteY25" fmla="*/ 2308022 h 2346897"/>
                <a:gd name="connsiteX26" fmla="*/ 1982617 w 3194818"/>
                <a:gd name="connsiteY26" fmla="*/ 2239442 h 2346897"/>
                <a:gd name="connsiteX27" fmla="*/ 1944517 w 3194818"/>
                <a:gd name="connsiteY27" fmla="*/ 2186102 h 2346897"/>
                <a:gd name="connsiteX28" fmla="*/ 1715917 w 3194818"/>
                <a:gd name="connsiteY28" fmla="*/ 2170862 h 2346897"/>
                <a:gd name="connsiteX29" fmla="*/ 1220617 w 3194818"/>
                <a:gd name="connsiteY29" fmla="*/ 1904162 h 2346897"/>
                <a:gd name="connsiteX30" fmla="*/ 1121557 w 3194818"/>
                <a:gd name="connsiteY30" fmla="*/ 1934642 h 2346897"/>
                <a:gd name="connsiteX31" fmla="*/ 771037 w 3194818"/>
                <a:gd name="connsiteY31" fmla="*/ 1919402 h 2346897"/>
                <a:gd name="connsiteX32" fmla="*/ 725317 w 3194818"/>
                <a:gd name="connsiteY32" fmla="*/ 1797482 h 2346897"/>
                <a:gd name="connsiteX33" fmla="*/ 595777 w 3194818"/>
                <a:gd name="connsiteY33" fmla="*/ 1713662 h 2346897"/>
                <a:gd name="connsiteX34" fmla="*/ 504337 w 3194818"/>
                <a:gd name="connsiteY34" fmla="*/ 1759382 h 2346897"/>
                <a:gd name="connsiteX35" fmla="*/ 351937 w 3194818"/>
                <a:gd name="connsiteY35" fmla="*/ 1713662 h 2346897"/>
                <a:gd name="connsiteX36" fmla="*/ 169057 w 3194818"/>
                <a:gd name="connsiteY36" fmla="*/ 1507922 h 2346897"/>
                <a:gd name="connsiteX37" fmla="*/ 199537 w 3194818"/>
                <a:gd name="connsiteY37" fmla="*/ 1370762 h 2346897"/>
                <a:gd name="connsiteX38" fmla="*/ 169057 w 3194818"/>
                <a:gd name="connsiteY38" fmla="*/ 1256462 h 2346897"/>
                <a:gd name="connsiteX39" fmla="*/ 69997 w 3194818"/>
                <a:gd name="connsiteY39" fmla="*/ 1187882 h 2346897"/>
                <a:gd name="connsiteX40" fmla="*/ 16657 w 3194818"/>
                <a:gd name="connsiteY40" fmla="*/ 1096442 h 2346897"/>
                <a:gd name="connsiteX41" fmla="*/ 9037 w 3194818"/>
                <a:gd name="connsiteY41" fmla="*/ 837362 h 2346897"/>
                <a:gd name="connsiteX42" fmla="*/ 138577 w 3194818"/>
                <a:gd name="connsiteY42" fmla="*/ 471602 h 2346897"/>
                <a:gd name="connsiteX43" fmla="*/ 420517 w 3194818"/>
                <a:gd name="connsiteY43" fmla="*/ 182042 h 2346897"/>
                <a:gd name="connsiteX44" fmla="*/ 847237 w 3194818"/>
                <a:gd name="connsiteY44" fmla="*/ 22022 h 2346897"/>
                <a:gd name="connsiteX45" fmla="*/ 1031069 w 3194818"/>
                <a:gd name="connsiteY45" fmla="*/ 114 h 2346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194818" h="2346897">
                  <a:moveTo>
                    <a:pt x="1031069" y="114"/>
                  </a:moveTo>
                  <a:cubicBezTo>
                    <a:pt x="1088855" y="-838"/>
                    <a:pt x="1142512" y="4242"/>
                    <a:pt x="1190137" y="14402"/>
                  </a:cubicBezTo>
                  <a:cubicBezTo>
                    <a:pt x="1285387" y="34722"/>
                    <a:pt x="1361587" y="119812"/>
                    <a:pt x="1418737" y="143942"/>
                  </a:cubicBezTo>
                  <a:cubicBezTo>
                    <a:pt x="1475887" y="168072"/>
                    <a:pt x="1451757" y="170612"/>
                    <a:pt x="1533037" y="159182"/>
                  </a:cubicBezTo>
                  <a:cubicBezTo>
                    <a:pt x="1614317" y="147752"/>
                    <a:pt x="1751477" y="67742"/>
                    <a:pt x="1906417" y="75362"/>
                  </a:cubicBezTo>
                  <a:cubicBezTo>
                    <a:pt x="2061357" y="82982"/>
                    <a:pt x="2309007" y="122352"/>
                    <a:pt x="2462677" y="204902"/>
                  </a:cubicBezTo>
                  <a:cubicBezTo>
                    <a:pt x="2616347" y="287452"/>
                    <a:pt x="2743347" y="444932"/>
                    <a:pt x="2828437" y="570662"/>
                  </a:cubicBezTo>
                  <a:cubicBezTo>
                    <a:pt x="2913527" y="696392"/>
                    <a:pt x="2946547" y="879272"/>
                    <a:pt x="2973217" y="959282"/>
                  </a:cubicBezTo>
                  <a:cubicBezTo>
                    <a:pt x="2999887" y="1039292"/>
                    <a:pt x="2973217" y="1031672"/>
                    <a:pt x="2988457" y="1050722"/>
                  </a:cubicBezTo>
                  <a:cubicBezTo>
                    <a:pt x="3003697" y="1069772"/>
                    <a:pt x="3036717" y="1039292"/>
                    <a:pt x="3064657" y="1073582"/>
                  </a:cubicBezTo>
                  <a:cubicBezTo>
                    <a:pt x="3092597" y="1107872"/>
                    <a:pt x="3135777" y="1201852"/>
                    <a:pt x="3156097" y="1256462"/>
                  </a:cubicBezTo>
                  <a:cubicBezTo>
                    <a:pt x="3176417" y="1311072"/>
                    <a:pt x="3191657" y="1359332"/>
                    <a:pt x="3186577" y="1401242"/>
                  </a:cubicBezTo>
                  <a:cubicBezTo>
                    <a:pt x="3181497" y="1443152"/>
                    <a:pt x="3135777" y="1472362"/>
                    <a:pt x="3125617" y="1507922"/>
                  </a:cubicBezTo>
                  <a:cubicBezTo>
                    <a:pt x="3115457" y="1543482"/>
                    <a:pt x="3114187" y="1585392"/>
                    <a:pt x="3125617" y="1614602"/>
                  </a:cubicBezTo>
                  <a:cubicBezTo>
                    <a:pt x="3137047" y="1643812"/>
                    <a:pt x="3201817" y="1619682"/>
                    <a:pt x="3194197" y="1683182"/>
                  </a:cubicBezTo>
                  <a:cubicBezTo>
                    <a:pt x="3186577" y="1746682"/>
                    <a:pt x="3079897" y="1995602"/>
                    <a:pt x="3079897" y="1995602"/>
                  </a:cubicBezTo>
                  <a:cubicBezTo>
                    <a:pt x="3057037" y="2052752"/>
                    <a:pt x="3071007" y="2024812"/>
                    <a:pt x="3057037" y="2026082"/>
                  </a:cubicBezTo>
                  <a:cubicBezTo>
                    <a:pt x="3043067" y="2027352"/>
                    <a:pt x="3018937" y="1994332"/>
                    <a:pt x="2996077" y="2003222"/>
                  </a:cubicBezTo>
                  <a:cubicBezTo>
                    <a:pt x="2973217" y="2012112"/>
                    <a:pt x="2932577" y="2054022"/>
                    <a:pt x="2919877" y="2079422"/>
                  </a:cubicBezTo>
                  <a:cubicBezTo>
                    <a:pt x="2907177" y="2104822"/>
                    <a:pt x="2940197" y="2127682"/>
                    <a:pt x="2919877" y="2155622"/>
                  </a:cubicBezTo>
                  <a:cubicBezTo>
                    <a:pt x="2899557" y="2183562"/>
                    <a:pt x="2861457" y="2215312"/>
                    <a:pt x="2797957" y="2247062"/>
                  </a:cubicBezTo>
                  <a:cubicBezTo>
                    <a:pt x="2734457" y="2278812"/>
                    <a:pt x="2596027" y="2338502"/>
                    <a:pt x="2538877" y="2346122"/>
                  </a:cubicBezTo>
                  <a:cubicBezTo>
                    <a:pt x="2481727" y="2353742"/>
                    <a:pt x="2484267" y="2302942"/>
                    <a:pt x="2455057" y="2292782"/>
                  </a:cubicBezTo>
                  <a:cubicBezTo>
                    <a:pt x="2425847" y="2282622"/>
                    <a:pt x="2387747" y="2278812"/>
                    <a:pt x="2363617" y="2285162"/>
                  </a:cubicBezTo>
                  <a:cubicBezTo>
                    <a:pt x="2339487" y="2291512"/>
                    <a:pt x="2345837" y="2327072"/>
                    <a:pt x="2310277" y="2330882"/>
                  </a:cubicBezTo>
                  <a:cubicBezTo>
                    <a:pt x="2274717" y="2334692"/>
                    <a:pt x="2204867" y="2323262"/>
                    <a:pt x="2150257" y="2308022"/>
                  </a:cubicBezTo>
                  <a:cubicBezTo>
                    <a:pt x="2095647" y="2292782"/>
                    <a:pt x="2016907" y="2259762"/>
                    <a:pt x="1982617" y="2239442"/>
                  </a:cubicBezTo>
                  <a:cubicBezTo>
                    <a:pt x="1948327" y="2219122"/>
                    <a:pt x="1988967" y="2197532"/>
                    <a:pt x="1944517" y="2186102"/>
                  </a:cubicBezTo>
                  <a:cubicBezTo>
                    <a:pt x="1900067" y="2174672"/>
                    <a:pt x="1836567" y="2217852"/>
                    <a:pt x="1715917" y="2170862"/>
                  </a:cubicBezTo>
                  <a:cubicBezTo>
                    <a:pt x="1595267" y="2123872"/>
                    <a:pt x="1319677" y="1943532"/>
                    <a:pt x="1220617" y="1904162"/>
                  </a:cubicBezTo>
                  <a:cubicBezTo>
                    <a:pt x="1121557" y="1864792"/>
                    <a:pt x="1196487" y="1932102"/>
                    <a:pt x="1121557" y="1934642"/>
                  </a:cubicBezTo>
                  <a:cubicBezTo>
                    <a:pt x="1046627" y="1937182"/>
                    <a:pt x="837077" y="1942262"/>
                    <a:pt x="771037" y="1919402"/>
                  </a:cubicBezTo>
                  <a:cubicBezTo>
                    <a:pt x="704997" y="1896542"/>
                    <a:pt x="754527" y="1831772"/>
                    <a:pt x="725317" y="1797482"/>
                  </a:cubicBezTo>
                  <a:cubicBezTo>
                    <a:pt x="696107" y="1763192"/>
                    <a:pt x="632607" y="1720012"/>
                    <a:pt x="595777" y="1713662"/>
                  </a:cubicBezTo>
                  <a:cubicBezTo>
                    <a:pt x="558947" y="1707312"/>
                    <a:pt x="544977" y="1759382"/>
                    <a:pt x="504337" y="1759382"/>
                  </a:cubicBezTo>
                  <a:cubicBezTo>
                    <a:pt x="463697" y="1759382"/>
                    <a:pt x="407817" y="1755572"/>
                    <a:pt x="351937" y="1713662"/>
                  </a:cubicBezTo>
                  <a:cubicBezTo>
                    <a:pt x="296057" y="1671752"/>
                    <a:pt x="194457" y="1565072"/>
                    <a:pt x="169057" y="1507922"/>
                  </a:cubicBezTo>
                  <a:cubicBezTo>
                    <a:pt x="143657" y="1450772"/>
                    <a:pt x="199537" y="1412672"/>
                    <a:pt x="199537" y="1370762"/>
                  </a:cubicBezTo>
                  <a:cubicBezTo>
                    <a:pt x="199537" y="1328852"/>
                    <a:pt x="190647" y="1286942"/>
                    <a:pt x="169057" y="1256462"/>
                  </a:cubicBezTo>
                  <a:cubicBezTo>
                    <a:pt x="147467" y="1225982"/>
                    <a:pt x="95397" y="1214552"/>
                    <a:pt x="69997" y="1187882"/>
                  </a:cubicBezTo>
                  <a:cubicBezTo>
                    <a:pt x="44597" y="1161212"/>
                    <a:pt x="25547" y="1151052"/>
                    <a:pt x="16657" y="1096442"/>
                  </a:cubicBezTo>
                  <a:cubicBezTo>
                    <a:pt x="7767" y="1041832"/>
                    <a:pt x="-11283" y="941502"/>
                    <a:pt x="9037" y="837362"/>
                  </a:cubicBezTo>
                  <a:cubicBezTo>
                    <a:pt x="29357" y="733222"/>
                    <a:pt x="69997" y="580822"/>
                    <a:pt x="138577" y="471602"/>
                  </a:cubicBezTo>
                  <a:cubicBezTo>
                    <a:pt x="207157" y="362382"/>
                    <a:pt x="302407" y="256972"/>
                    <a:pt x="420517" y="182042"/>
                  </a:cubicBezTo>
                  <a:cubicBezTo>
                    <a:pt x="538627" y="107112"/>
                    <a:pt x="718967" y="49962"/>
                    <a:pt x="847237" y="22022"/>
                  </a:cubicBezTo>
                  <a:cubicBezTo>
                    <a:pt x="911372" y="8052"/>
                    <a:pt x="973285" y="1067"/>
                    <a:pt x="1031069" y="114"/>
                  </a:cubicBezTo>
                  <a:close/>
                </a:path>
              </a:pathLst>
            </a:custGeom>
          </p:spPr>
        </p:pic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F99C1267-499B-306D-FBD1-1425F9B4DAE8}"/>
                </a:ext>
              </a:extLst>
            </p:cNvPr>
            <p:cNvSpPr txBox="1"/>
            <p:nvPr/>
          </p:nvSpPr>
          <p:spPr>
            <a:xfrm>
              <a:off x="7985919" y="76129"/>
              <a:ext cx="725181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3600">
                  <a:solidFill>
                    <a:prstClr val="black">
                      <a:lumMod val="65000"/>
                      <a:lumOff val="35000"/>
                    </a:prst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Tuyên truyền với những người xung quanh về cách phòng tránh thuốc lá, rượu, ma túy.</a:t>
              </a: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38301EB9-425F-C859-380C-DD30ACF04898}"/>
              </a:ext>
            </a:extLst>
          </p:cNvPr>
          <p:cNvGrpSpPr/>
          <p:nvPr/>
        </p:nvGrpSpPr>
        <p:grpSpPr>
          <a:xfrm>
            <a:off x="8572748" y="4542430"/>
            <a:ext cx="7251813" cy="4800600"/>
            <a:chOff x="5623235" y="4148161"/>
            <a:chExt cx="4899993" cy="3118054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F6778F94-6E70-8443-1A59-543FED447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81" b="89831" l="9043" r="89894">
                          <a14:foregroundMark x1="32979" y1="50847" x2="31560" y2="68927"/>
                          <a14:foregroundMark x1="31560" y1="68927" x2="34752" y2="81544"/>
                          <a14:foregroundMark x1="67553" y1="51036" x2="73404" y2="68550"/>
                          <a14:foregroundMark x1="73404" y1="68550" x2="74113" y2="81356"/>
                          <a14:foregroundMark x1="9043" y1="30697" x2="9043" y2="30697"/>
                          <a14:foregroundMark x1="66489" y1="17891" x2="66667" y2="39548"/>
                          <a14:foregroundMark x1="48936" y1="36158" x2="48936" y2="36158"/>
                          <a14:foregroundMark x1="83511" y1="28437" x2="83511" y2="28437"/>
                          <a14:foregroundMark x1="51773" y1="58380" x2="68262" y2="55179"/>
                          <a14:foregroundMark x1="26596" y1="55744" x2="23050" y2="66667"/>
                          <a14:foregroundMark x1="46277" y1="67608" x2="46277" y2="67608"/>
                          <a14:foregroundMark x1="86170" y1="55367" x2="86170" y2="55367"/>
                          <a14:foregroundMark x1="29787" y1="82298" x2="29787" y2="82298"/>
                          <a14:foregroundMark x1="29787" y1="83239" x2="29787" y2="83239"/>
                          <a14:foregroundMark x1="21631" y1="83427" x2="21631" y2="83427"/>
                          <a14:foregroundMark x1="62766" y1="87006" x2="62766" y2="87006"/>
                          <a14:foregroundMark x1="35461" y1="86629" x2="35461" y2="86629"/>
                          <a14:foregroundMark x1="31738" y1="83992" x2="31738" y2="83992"/>
                          <a14:foregroundMark x1="38830" y1="78531" x2="38830" y2="78531"/>
                          <a14:foregroundMark x1="58511" y1="79661" x2="58511" y2="79661"/>
                          <a14:foregroundMark x1="58511" y1="82674" x2="58511" y2="82674"/>
                          <a14:foregroundMark x1="59043" y1="83992" x2="59043" y2="83992"/>
                          <a14:foregroundMark x1="59043" y1="84746" x2="59043" y2="84746"/>
                          <a14:foregroundMark x1="84574" y1="60829" x2="84574" y2="60829"/>
                          <a14:foregroundMark x1="84574" y1="58945" x2="84574" y2="58945"/>
                          <a14:foregroundMark x1="42021" y1="39925" x2="42021" y2="39925"/>
                          <a14:foregroundMark x1="62766" y1="15443" x2="62766" y2="15443"/>
                          <a14:foregroundMark x1="62589" y1="15254" x2="62589" y2="15254"/>
                          <a14:foregroundMark x1="69858" y1="81356" x2="69858" y2="81356"/>
                          <a14:foregroundMark x1="39184" y1="82863" x2="39184" y2="82863"/>
                          <a14:foregroundMark x1="68794" y1="79473" x2="68794" y2="79473"/>
                          <a14:foregroundMark x1="66844" y1="81356" x2="66844" y2="81356"/>
                          <a14:foregroundMark x1="70567" y1="82863" x2="70567" y2="82863"/>
                          <a14:foregroundMark x1="77837" y1="78719" x2="77837" y2="78719"/>
                          <a14:foregroundMark x1="77837" y1="65537" x2="77837" y2="65537"/>
                          <a14:foregroundMark x1="77660" y1="65348" x2="79255" y2="72505"/>
                          <a14:foregroundMark x1="79433" y1="63465" x2="82624" y2="64407"/>
                          <a14:foregroundMark x1="49291" y1="56309" x2="51418" y2="61394"/>
                          <a14:foregroundMark x1="50532" y1="55932" x2="48936" y2="55744"/>
                          <a14:foregroundMark x1="48759" y1="55744" x2="48404" y2="58380"/>
                          <a14:foregroundMark x1="49113" y1="59887" x2="49645" y2="60829"/>
                          <a14:backgroundMark x1="67908" y1="79849" x2="68262" y2="81356"/>
                          <a14:backgroundMark x1="82373" y1="71735" x2="84043" y2="749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235" y="4148161"/>
              <a:ext cx="3311831" cy="3118054"/>
            </a:xfrm>
            <a:prstGeom prst="rect">
              <a:avLst/>
            </a:prstGeom>
          </p:spPr>
        </p:pic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DF2C3422-BA7E-3FE9-2B7C-DF699E1A6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39485" y="5103140"/>
              <a:ext cx="2383743" cy="1024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25135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166</TotalTime>
  <Words>143</Words>
  <Application>Microsoft Office PowerPoint</Application>
  <PresentationFormat>Tùy chỉnh</PresentationFormat>
  <Paragraphs>15</Paragraphs>
  <Slides>12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12</vt:i4>
      </vt:variant>
    </vt:vector>
  </HeadingPairs>
  <TitlesOfParts>
    <vt:vector size="21" baseType="lpstr">
      <vt:lpstr>Arial</vt:lpstr>
      <vt:lpstr>Arial-Rounded</vt:lpstr>
      <vt:lpstr>AvantGarde</vt:lpstr>
      <vt:lpstr>Calibri</vt:lpstr>
      <vt:lpstr>HP001 4 hàng</vt:lpstr>
      <vt:lpstr>SVN-Anastasia</vt:lpstr>
      <vt:lpstr>SVN-Billo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MY PC</dc:creator>
  <dc:description>9Slide.vn</dc:description>
  <cp:lastModifiedBy>Nga Nguyễn</cp:lastModifiedBy>
  <cp:revision>8</cp:revision>
  <dcterms:created xsi:type="dcterms:W3CDTF">2022-08-14T13:36:43Z</dcterms:created>
  <dcterms:modified xsi:type="dcterms:W3CDTF">2023-03-26T10:53:35Z</dcterms:modified>
  <cp:category>9Slide.vn</cp:category>
</cp:coreProperties>
</file>