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8" r:id="rId3"/>
    <p:sldId id="287" r:id="rId4"/>
    <p:sldId id="283" r:id="rId5"/>
    <p:sldId id="257" r:id="rId6"/>
    <p:sldId id="259" r:id="rId7"/>
    <p:sldId id="261" r:id="rId8"/>
    <p:sldId id="260" r:id="rId9"/>
    <p:sldId id="288" r:id="rId10"/>
    <p:sldId id="289" r:id="rId11"/>
    <p:sldId id="264" r:id="rId12"/>
    <p:sldId id="267" r:id="rId13"/>
    <p:sldId id="271" r:id="rId14"/>
    <p:sldId id="290" r:id="rId15"/>
    <p:sldId id="272" r:id="rId16"/>
    <p:sldId id="269" r:id="rId17"/>
    <p:sldId id="286" r:id="rId18"/>
  </p:sldIdLst>
  <p:sldSz cx="12192000" cy="6858000"/>
  <p:notesSz cx="6858000" cy="9144000"/>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9FA7"/>
    <a:srgbClr val="414141"/>
    <a:srgbClr val="E98EB9"/>
    <a:srgbClr val="EA5686"/>
    <a:srgbClr val="A6D8F6"/>
    <a:srgbClr val="73C6CD"/>
    <a:srgbClr val="AFE0B7"/>
    <a:srgbClr val="E5F1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p:scale>
          <a:sx n="66" d="100"/>
          <a:sy n="66" d="100"/>
        </p:scale>
        <p:origin x="696" y="4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6D33E-756B-446D-88CB-390D5ADAB22A}" type="datetimeFigureOut">
              <a:rPr lang="zh-CN" altLang="en-US" smtClean="0"/>
              <a:t>2023/3/12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59AC6D-DF86-4B55-ADA1-511B9F791DA2}" type="slidenum">
              <a:rPr lang="zh-CN" altLang="en-US" smtClean="0"/>
              <a:t>‹#›</a:t>
            </a:fld>
            <a:endParaRPr lang="zh-CN" altLang="en-US"/>
          </a:p>
        </p:txBody>
      </p:sp>
    </p:spTree>
    <p:extLst>
      <p:ext uri="{BB962C8B-B14F-4D97-AF65-F5344CB8AC3E}">
        <p14:creationId xmlns:p14="http://schemas.microsoft.com/office/powerpoint/2010/main" val="2890738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59AC6D-DF86-4B55-ADA1-511B9F791DA2}" type="slidenum">
              <a:rPr lang="zh-CN" altLang="en-US" smtClean="0"/>
              <a:t>1</a:t>
            </a:fld>
            <a:endParaRPr lang="zh-CN" altLang="en-US"/>
          </a:p>
        </p:txBody>
      </p:sp>
    </p:spTree>
    <p:extLst>
      <p:ext uri="{BB962C8B-B14F-4D97-AF65-F5344CB8AC3E}">
        <p14:creationId xmlns:p14="http://schemas.microsoft.com/office/powerpoint/2010/main" val="180541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59AC6D-DF86-4B55-ADA1-511B9F791DA2}" type="slidenum">
              <a:rPr lang="zh-CN" altLang="en-US" smtClean="0"/>
              <a:t>12</a:t>
            </a:fld>
            <a:endParaRPr lang="zh-CN" altLang="en-US"/>
          </a:p>
        </p:txBody>
      </p:sp>
    </p:spTree>
    <p:extLst>
      <p:ext uri="{BB962C8B-B14F-4D97-AF65-F5344CB8AC3E}">
        <p14:creationId xmlns:p14="http://schemas.microsoft.com/office/powerpoint/2010/main" val="2270442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59AC6D-DF86-4B55-ADA1-511B9F791DA2}" type="slidenum">
              <a:rPr lang="zh-CN" altLang="en-US" smtClean="0"/>
              <a:t>13</a:t>
            </a:fld>
            <a:endParaRPr lang="zh-CN" altLang="en-US"/>
          </a:p>
        </p:txBody>
      </p:sp>
    </p:spTree>
    <p:extLst>
      <p:ext uri="{BB962C8B-B14F-4D97-AF65-F5344CB8AC3E}">
        <p14:creationId xmlns:p14="http://schemas.microsoft.com/office/powerpoint/2010/main" val="1825289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59AC6D-DF86-4B55-ADA1-511B9F791DA2}" type="slidenum">
              <a:rPr lang="zh-CN" altLang="en-US" smtClean="0"/>
              <a:t>15</a:t>
            </a:fld>
            <a:endParaRPr lang="zh-CN" altLang="en-US"/>
          </a:p>
        </p:txBody>
      </p:sp>
    </p:spTree>
    <p:extLst>
      <p:ext uri="{BB962C8B-B14F-4D97-AF65-F5344CB8AC3E}">
        <p14:creationId xmlns:p14="http://schemas.microsoft.com/office/powerpoint/2010/main" val="560675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59AC6D-DF86-4B55-ADA1-511B9F791DA2}" type="slidenum">
              <a:rPr lang="zh-CN" altLang="en-US" smtClean="0"/>
              <a:t>16</a:t>
            </a:fld>
            <a:endParaRPr lang="zh-CN" altLang="en-US"/>
          </a:p>
        </p:txBody>
      </p:sp>
    </p:spTree>
    <p:extLst>
      <p:ext uri="{BB962C8B-B14F-4D97-AF65-F5344CB8AC3E}">
        <p14:creationId xmlns:p14="http://schemas.microsoft.com/office/powerpoint/2010/main" val="342862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59AC6D-DF86-4B55-ADA1-511B9F791DA2}" type="slidenum">
              <a:rPr lang="zh-CN" altLang="en-US" smtClean="0"/>
              <a:t>17</a:t>
            </a:fld>
            <a:endParaRPr lang="zh-CN" altLang="en-US"/>
          </a:p>
        </p:txBody>
      </p:sp>
    </p:spTree>
    <p:extLst>
      <p:ext uri="{BB962C8B-B14F-4D97-AF65-F5344CB8AC3E}">
        <p14:creationId xmlns:p14="http://schemas.microsoft.com/office/powerpoint/2010/main" val="3899587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59AC6D-DF86-4B55-ADA1-511B9F791DA2}" type="slidenum">
              <a:rPr lang="zh-CN" altLang="en-US" smtClean="0"/>
              <a:t>2</a:t>
            </a:fld>
            <a:endParaRPr lang="zh-CN" altLang="en-US"/>
          </a:p>
        </p:txBody>
      </p:sp>
    </p:spTree>
    <p:extLst>
      <p:ext uri="{BB962C8B-B14F-4D97-AF65-F5344CB8AC3E}">
        <p14:creationId xmlns:p14="http://schemas.microsoft.com/office/powerpoint/2010/main" val="3758875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59AC6D-DF86-4B55-ADA1-511B9F791DA2}" type="slidenum">
              <a:rPr lang="zh-CN" altLang="en-US" smtClean="0"/>
              <a:t>5</a:t>
            </a:fld>
            <a:endParaRPr lang="zh-CN" altLang="en-US"/>
          </a:p>
        </p:txBody>
      </p:sp>
    </p:spTree>
    <p:extLst>
      <p:ext uri="{BB962C8B-B14F-4D97-AF65-F5344CB8AC3E}">
        <p14:creationId xmlns:p14="http://schemas.microsoft.com/office/powerpoint/2010/main" val="2192438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59AC6D-DF86-4B55-ADA1-511B9F791DA2}" type="slidenum">
              <a:rPr lang="zh-CN" altLang="en-US" smtClean="0"/>
              <a:t>6</a:t>
            </a:fld>
            <a:endParaRPr lang="zh-CN" altLang="en-US"/>
          </a:p>
        </p:txBody>
      </p:sp>
    </p:spTree>
    <p:extLst>
      <p:ext uri="{BB962C8B-B14F-4D97-AF65-F5344CB8AC3E}">
        <p14:creationId xmlns:p14="http://schemas.microsoft.com/office/powerpoint/2010/main" val="3548248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59AC6D-DF86-4B55-ADA1-511B9F791DA2}" type="slidenum">
              <a:rPr lang="zh-CN" altLang="en-US" smtClean="0"/>
              <a:t>7</a:t>
            </a:fld>
            <a:endParaRPr lang="zh-CN" altLang="en-US"/>
          </a:p>
        </p:txBody>
      </p:sp>
    </p:spTree>
    <p:extLst>
      <p:ext uri="{BB962C8B-B14F-4D97-AF65-F5344CB8AC3E}">
        <p14:creationId xmlns:p14="http://schemas.microsoft.com/office/powerpoint/2010/main" val="3601099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59AC6D-DF86-4B55-ADA1-511B9F791DA2}" type="slidenum">
              <a:rPr lang="zh-CN" altLang="en-US" smtClean="0"/>
              <a:t>8</a:t>
            </a:fld>
            <a:endParaRPr lang="zh-CN" altLang="en-US"/>
          </a:p>
        </p:txBody>
      </p:sp>
    </p:spTree>
    <p:extLst>
      <p:ext uri="{BB962C8B-B14F-4D97-AF65-F5344CB8AC3E}">
        <p14:creationId xmlns:p14="http://schemas.microsoft.com/office/powerpoint/2010/main" val="2808649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59AC6D-DF86-4B55-ADA1-511B9F791DA2}" type="slidenum">
              <a:rPr lang="zh-CN" altLang="en-US" smtClean="0"/>
              <a:t>9</a:t>
            </a:fld>
            <a:endParaRPr lang="zh-CN" altLang="en-US"/>
          </a:p>
        </p:txBody>
      </p:sp>
    </p:spTree>
    <p:extLst>
      <p:ext uri="{BB962C8B-B14F-4D97-AF65-F5344CB8AC3E}">
        <p14:creationId xmlns:p14="http://schemas.microsoft.com/office/powerpoint/2010/main" val="2273660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59AC6D-DF86-4B55-ADA1-511B9F791DA2}" type="slidenum">
              <a:rPr lang="zh-CN" altLang="en-US" smtClean="0"/>
              <a:t>10</a:t>
            </a:fld>
            <a:endParaRPr lang="zh-CN" altLang="en-US"/>
          </a:p>
        </p:txBody>
      </p:sp>
    </p:spTree>
    <p:extLst>
      <p:ext uri="{BB962C8B-B14F-4D97-AF65-F5344CB8AC3E}">
        <p14:creationId xmlns:p14="http://schemas.microsoft.com/office/powerpoint/2010/main" val="1799618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59AC6D-DF86-4B55-ADA1-511B9F791DA2}" type="slidenum">
              <a:rPr lang="zh-CN" altLang="en-US" smtClean="0"/>
              <a:t>11</a:t>
            </a:fld>
            <a:endParaRPr lang="zh-CN" altLang="en-US"/>
          </a:p>
        </p:txBody>
      </p:sp>
    </p:spTree>
    <p:extLst>
      <p:ext uri="{BB962C8B-B14F-4D97-AF65-F5344CB8AC3E}">
        <p14:creationId xmlns:p14="http://schemas.microsoft.com/office/powerpoint/2010/main" val="1518901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501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圆角 1">
            <a:extLst>
              <a:ext uri="{FF2B5EF4-FFF2-40B4-BE49-F238E27FC236}">
                <a16:creationId xmlns:a16="http://schemas.microsoft.com/office/drawing/2014/main" id="{1C794745-5EB1-19E6-9B08-272E4D301891}"/>
              </a:ext>
            </a:extLst>
          </p:cNvPr>
          <p:cNvSpPr/>
          <p:nvPr userDrawn="1"/>
        </p:nvSpPr>
        <p:spPr>
          <a:xfrm>
            <a:off x="721092" y="499731"/>
            <a:ext cx="10749816" cy="5858539"/>
          </a:xfrm>
          <a:prstGeom prst="roundRect">
            <a:avLst>
              <a:gd name="adj" fmla="val 0"/>
            </a:avLst>
          </a:prstGeom>
          <a:solidFill>
            <a:schemeClr val="bg1"/>
          </a:solidFill>
          <a:ln w="28575">
            <a:solidFill>
              <a:srgbClr val="73C6C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43717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ố trí Tùy chỉnh">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84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342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A72B56D-A82B-65CF-6A07-053B9D4395E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Hình ảnh 7">
            <a:extLst>
              <a:ext uri="{FF2B5EF4-FFF2-40B4-BE49-F238E27FC236}">
                <a16:creationId xmlns:a16="http://schemas.microsoft.com/office/drawing/2014/main" id="{855C686D-BB22-BB14-0DC3-7D3FF53CF5C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192000" y="0"/>
            <a:ext cx="1805926" cy="1793443"/>
          </a:xfrm>
          <a:prstGeom prst="rect">
            <a:avLst/>
          </a:prstGeom>
        </p:spPr>
      </p:pic>
    </p:spTree>
    <p:extLst>
      <p:ext uri="{BB962C8B-B14F-4D97-AF65-F5344CB8AC3E}">
        <p14:creationId xmlns:p14="http://schemas.microsoft.com/office/powerpoint/2010/main" val="3140518445"/>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6.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microsoft.com/office/2007/relationships/hdphoto" Target="../media/hdphoto6.wdp"/><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8.png"/><Relationship Id="rId10" Type="http://schemas.openxmlformats.org/officeDocument/2006/relationships/image" Target="../media/image32.png"/><Relationship Id="rId4" Type="http://schemas.openxmlformats.org/officeDocument/2006/relationships/image" Target="../media/image6.png"/><Relationship Id="rId9"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Hình ảnh 36">
            <a:extLst>
              <a:ext uri="{FF2B5EF4-FFF2-40B4-BE49-F238E27FC236}">
                <a16:creationId xmlns:a16="http://schemas.microsoft.com/office/drawing/2014/main" id="{7142D0FF-A39E-71C4-D84F-61DAB2FF3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04" y="3486150"/>
            <a:ext cx="12192000" cy="3371850"/>
          </a:xfrm>
          <a:prstGeom prst="rect">
            <a:avLst/>
          </a:prstGeom>
        </p:spPr>
      </p:pic>
      <p:pic>
        <p:nvPicPr>
          <p:cNvPr id="25" name="Hình ảnh 24">
            <a:extLst>
              <a:ext uri="{FF2B5EF4-FFF2-40B4-BE49-F238E27FC236}">
                <a16:creationId xmlns:a16="http://schemas.microsoft.com/office/drawing/2014/main" id="{7F38E0E0-F3E8-8AFD-1E39-63A4EF899838}"/>
              </a:ext>
            </a:extLst>
          </p:cNvPr>
          <p:cNvPicPr>
            <a:picLocks noChangeAspect="1"/>
          </p:cNvPicPr>
          <p:nvPr/>
        </p:nvPicPr>
        <p:blipFill>
          <a:blip r:embed="rId4"/>
          <a:stretch>
            <a:fillRect/>
          </a:stretch>
        </p:blipFill>
        <p:spPr>
          <a:xfrm>
            <a:off x="2151546" y="2867135"/>
            <a:ext cx="7888908" cy="2017951"/>
          </a:xfrm>
          <a:prstGeom prst="rect">
            <a:avLst/>
          </a:prstGeom>
        </p:spPr>
      </p:pic>
      <p:pic>
        <p:nvPicPr>
          <p:cNvPr id="30" name="Hình ảnh 29">
            <a:extLst>
              <a:ext uri="{FF2B5EF4-FFF2-40B4-BE49-F238E27FC236}">
                <a16:creationId xmlns:a16="http://schemas.microsoft.com/office/drawing/2014/main" id="{898AD93B-5A7D-89DE-0305-CE4525207CD3}"/>
              </a:ext>
            </a:extLst>
          </p:cNvPr>
          <p:cNvPicPr>
            <a:picLocks noChangeAspect="1"/>
          </p:cNvPicPr>
          <p:nvPr/>
        </p:nvPicPr>
        <p:blipFill>
          <a:blip r:embed="rId5"/>
          <a:stretch>
            <a:fillRect/>
          </a:stretch>
        </p:blipFill>
        <p:spPr>
          <a:xfrm>
            <a:off x="2389311" y="543967"/>
            <a:ext cx="7413379" cy="1060796"/>
          </a:xfrm>
          <a:prstGeom prst="rect">
            <a:avLst/>
          </a:prstGeom>
        </p:spPr>
      </p:pic>
      <p:pic>
        <p:nvPicPr>
          <p:cNvPr id="33" name="Hình ảnh 32">
            <a:extLst>
              <a:ext uri="{FF2B5EF4-FFF2-40B4-BE49-F238E27FC236}">
                <a16:creationId xmlns:a16="http://schemas.microsoft.com/office/drawing/2014/main" id="{1F100DB1-3378-3D4D-1D46-1C43B1B7F1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388724">
            <a:off x="9473811" y="-947578"/>
            <a:ext cx="4420217" cy="3124636"/>
          </a:xfrm>
          <a:prstGeom prst="rect">
            <a:avLst/>
          </a:prstGeom>
        </p:spPr>
      </p:pic>
      <p:pic>
        <p:nvPicPr>
          <p:cNvPr id="3" name="Hình ảnh 2">
            <a:extLst>
              <a:ext uri="{FF2B5EF4-FFF2-40B4-BE49-F238E27FC236}">
                <a16:creationId xmlns:a16="http://schemas.microsoft.com/office/drawing/2014/main" id="{9663238C-1BA9-FD2C-8ACC-AA9A248996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330" y="3371850"/>
            <a:ext cx="4597273" cy="3676174"/>
          </a:xfrm>
          <a:prstGeom prst="rect">
            <a:avLst/>
          </a:prstGeom>
        </p:spPr>
      </p:pic>
      <p:pic>
        <p:nvPicPr>
          <p:cNvPr id="35" name="Hình ảnh 34">
            <a:extLst>
              <a:ext uri="{FF2B5EF4-FFF2-40B4-BE49-F238E27FC236}">
                <a16:creationId xmlns:a16="http://schemas.microsoft.com/office/drawing/2014/main" id="{493C5543-D01D-D4B2-1BDA-1976DDA6E2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80" y="311629"/>
            <a:ext cx="2591162" cy="1924319"/>
          </a:xfrm>
          <a:prstGeom prst="rect">
            <a:avLst/>
          </a:prstGeom>
        </p:spPr>
      </p:pic>
      <p:pic>
        <p:nvPicPr>
          <p:cNvPr id="6" name="Hình ảnh 5">
            <a:extLst>
              <a:ext uri="{FF2B5EF4-FFF2-40B4-BE49-F238E27FC236}">
                <a16:creationId xmlns:a16="http://schemas.microsoft.com/office/drawing/2014/main" id="{B53940BE-8014-E02B-565E-61273429CB60}"/>
              </a:ext>
            </a:extLst>
          </p:cNvPr>
          <p:cNvPicPr>
            <a:picLocks noChangeAspect="1"/>
          </p:cNvPicPr>
          <p:nvPr/>
        </p:nvPicPr>
        <p:blipFill>
          <a:blip r:embed="rId9"/>
          <a:stretch>
            <a:fillRect/>
          </a:stretch>
        </p:blipFill>
        <p:spPr>
          <a:xfrm>
            <a:off x="4617592" y="1759537"/>
            <a:ext cx="2956816" cy="1286367"/>
          </a:xfrm>
          <a:prstGeom prst="rect">
            <a:avLst/>
          </a:prstGeom>
        </p:spPr>
      </p:pic>
    </p:spTree>
    <p:extLst>
      <p:ext uri="{BB962C8B-B14F-4D97-AF65-F5344CB8AC3E}">
        <p14:creationId xmlns:p14="http://schemas.microsoft.com/office/powerpoint/2010/main" val="2799275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31"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fltVal val="0"/>
                                          </p:val>
                                        </p:tav>
                                        <p:tav tm="100000">
                                          <p:val>
                                            <p:strVal val="#ppt_w"/>
                                          </p:val>
                                        </p:tav>
                                      </p:tavLst>
                                    </p:anim>
                                    <p:anim calcmode="lin" valueType="num">
                                      <p:cBhvr>
                                        <p:cTn id="32" dur="1000" fill="hold"/>
                                        <p:tgtEl>
                                          <p:spTgt spid="30"/>
                                        </p:tgtEl>
                                        <p:attrNameLst>
                                          <p:attrName>ppt_h</p:attrName>
                                        </p:attrNameLst>
                                      </p:cBhvr>
                                      <p:tavLst>
                                        <p:tav tm="0">
                                          <p:val>
                                            <p:fltVal val="0"/>
                                          </p:val>
                                        </p:tav>
                                        <p:tav tm="100000">
                                          <p:val>
                                            <p:strVal val="#ppt_h"/>
                                          </p:val>
                                        </p:tav>
                                      </p:tavLst>
                                    </p:anim>
                                    <p:anim calcmode="lin" valueType="num">
                                      <p:cBhvr>
                                        <p:cTn id="33" dur="1000" fill="hold"/>
                                        <p:tgtEl>
                                          <p:spTgt spid="30"/>
                                        </p:tgtEl>
                                        <p:attrNameLst>
                                          <p:attrName>style.rotation</p:attrName>
                                        </p:attrNameLst>
                                      </p:cBhvr>
                                      <p:tavLst>
                                        <p:tav tm="0">
                                          <p:val>
                                            <p:fltVal val="90"/>
                                          </p:val>
                                        </p:tav>
                                        <p:tav tm="100000">
                                          <p:val>
                                            <p:fltVal val="0"/>
                                          </p:val>
                                        </p:tav>
                                      </p:tavLst>
                                    </p:anim>
                                    <p:animEffect transition="in" filter="fade">
                                      <p:cBhvr>
                                        <p:cTn id="34" dur="1000"/>
                                        <p:tgtEl>
                                          <p:spTgt spid="30"/>
                                        </p:tgtEl>
                                      </p:cBhvr>
                                    </p:animEffect>
                                  </p:childTnLst>
                                </p:cTn>
                              </p:par>
                            </p:childTnLst>
                          </p:cTn>
                        </p:par>
                        <p:par>
                          <p:cTn id="35" fill="hold">
                            <p:stCondLst>
                              <p:cond delay="4500"/>
                            </p:stCondLst>
                            <p:childTnLst>
                              <p:par>
                                <p:cTn id="36" presetID="42" presetClass="entr" presetSubtype="0"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305216B1-8E7C-566B-25F5-0B5BB6887379}"/>
              </a:ext>
            </a:extLst>
          </p:cNvPr>
          <p:cNvGrpSpPr/>
          <p:nvPr/>
        </p:nvGrpSpPr>
        <p:grpSpPr>
          <a:xfrm>
            <a:off x="735740" y="625297"/>
            <a:ext cx="2590947" cy="584775"/>
            <a:chOff x="880880" y="712381"/>
            <a:chExt cx="2590947" cy="584775"/>
          </a:xfrm>
        </p:grpSpPr>
        <p:pic>
          <p:nvPicPr>
            <p:cNvPr id="6" name="图片 5">
              <a:extLst>
                <a:ext uri="{FF2B5EF4-FFF2-40B4-BE49-F238E27FC236}">
                  <a16:creationId xmlns:a16="http://schemas.microsoft.com/office/drawing/2014/main" id="{5520151A-7356-45C8-8C0D-66F49BD04C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880" y="712381"/>
              <a:ext cx="584775" cy="584775"/>
            </a:xfrm>
            <a:prstGeom prst="rect">
              <a:avLst/>
            </a:prstGeom>
          </p:spPr>
        </p:pic>
        <p:sp>
          <p:nvSpPr>
            <p:cNvPr id="7" name="文本框 6">
              <a:extLst>
                <a:ext uri="{FF2B5EF4-FFF2-40B4-BE49-F238E27FC236}">
                  <a16:creationId xmlns:a16="http://schemas.microsoft.com/office/drawing/2014/main" id="{A9D19641-0E31-4037-8A01-F0A128D3795B}"/>
                </a:ext>
              </a:extLst>
            </p:cNvPr>
            <p:cNvSpPr txBox="1"/>
            <p:nvPr/>
          </p:nvSpPr>
          <p:spPr>
            <a:xfrm>
              <a:off x="1203257" y="712381"/>
              <a:ext cx="2268570" cy="584775"/>
            </a:xfrm>
            <a:prstGeom prst="rect">
              <a:avLst/>
            </a:prstGeom>
            <a:noFill/>
          </p:spPr>
          <p:txBody>
            <a:bodyPr wrap="none" rtlCol="0">
              <a:spAutoFit/>
            </a:bodyPr>
            <a:lstStyle/>
            <a:p>
              <a:pPr algn="dist"/>
              <a:r>
                <a:rPr lang="en-US" altLang="zh-CN" sz="3200" b="1">
                  <a:solidFill>
                    <a:srgbClr val="414141"/>
                  </a:solidFill>
                  <a:latin typeface="AvantGarde" panose="00000400000000000000" pitchFamily="2" charset="0"/>
                  <a:ea typeface="AvantGarde" panose="00000400000000000000" pitchFamily="2" charset="0"/>
                  <a:cs typeface="AvantGarde" panose="00000400000000000000" pitchFamily="2" charset="0"/>
                </a:rPr>
                <a:t>Khám phá</a:t>
              </a:r>
              <a:endParaRPr lang="zh-CN" altLang="en-US" sz="3200" b="1" dirty="0">
                <a:solidFill>
                  <a:srgbClr val="414141"/>
                </a:solidFill>
                <a:latin typeface="AvantGarde" panose="00000400000000000000" pitchFamily="2" charset="0"/>
                <a:ea typeface="AvantGarde" panose="00000400000000000000" pitchFamily="2" charset="0"/>
                <a:cs typeface="AvantGarde" panose="00000400000000000000" pitchFamily="2" charset="0"/>
              </a:endParaRPr>
            </a:p>
          </p:txBody>
        </p:sp>
      </p:grpSp>
      <p:sp>
        <p:nvSpPr>
          <p:cNvPr id="14" name="文本框 6">
            <a:extLst>
              <a:ext uri="{FF2B5EF4-FFF2-40B4-BE49-F238E27FC236}">
                <a16:creationId xmlns:a16="http://schemas.microsoft.com/office/drawing/2014/main" id="{24B4EB3E-8B33-5739-5B36-02666AE99759}"/>
              </a:ext>
            </a:extLst>
          </p:cNvPr>
          <p:cNvSpPr txBox="1"/>
          <p:nvPr/>
        </p:nvSpPr>
        <p:spPr>
          <a:xfrm>
            <a:off x="1028127" y="1130738"/>
            <a:ext cx="10036603" cy="1077218"/>
          </a:xfrm>
          <a:prstGeom prst="rect">
            <a:avLst/>
          </a:prstGeom>
          <a:noFill/>
        </p:spPr>
        <p:txBody>
          <a:bodyPr wrap="square" rtlCol="0">
            <a:spAutoFit/>
          </a:bodyPr>
          <a:lstStyle/>
          <a:p>
            <a:r>
              <a:rPr lang="en-US" altLang="zh-CN" sz="3200" b="1">
                <a:solidFill>
                  <a:srgbClr val="3B9FA7"/>
                </a:solidFill>
                <a:latin typeface="AvantGarde" panose="00000400000000000000" pitchFamily="2" charset="0"/>
                <a:ea typeface="AvantGarde" panose="00000400000000000000" pitchFamily="2" charset="0"/>
                <a:cs typeface="AvantGarde" panose="00000400000000000000" pitchFamily="2" charset="0"/>
              </a:rPr>
              <a:t>Em cần thay đổi thói quen ăn uống nào để có lợi cho sức khỏe?</a:t>
            </a:r>
            <a:endParaRPr lang="zh-CN" altLang="en-US" sz="3200" b="1" dirty="0">
              <a:solidFill>
                <a:srgbClr val="3B9FA7"/>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5" name="Picture 2">
            <a:extLst>
              <a:ext uri="{FF2B5EF4-FFF2-40B4-BE49-F238E27FC236}">
                <a16:creationId xmlns:a16="http://schemas.microsoft.com/office/drawing/2014/main" id="{2CE67B41-86FA-6BAD-F049-A4F51A63661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5333" l="9947" r="89876">
                        <a14:foregroundMark x1="40320" y1="6667" x2="49734" y2="7333"/>
                        <a14:foregroundMark x1="41563" y1="88889" x2="48668" y2="89778"/>
                        <a14:foregroundMark x1="25400" y1="83333" x2="26643" y2="84222"/>
                        <a14:foregroundMark x1="29663" y1="88222" x2="29663" y2="88222"/>
                        <a14:foregroundMark x1="44938" y1="94222" x2="51687" y2="92889"/>
                        <a14:foregroundMark x1="41918" y1="94222" x2="53464" y2="95333"/>
                        <a14:foregroundMark x1="60568" y1="93333" x2="60568" y2="93333"/>
                        <a14:foregroundMark x1="62700" y1="92667" x2="62700" y2="92667"/>
                        <a14:foregroundMark x1="37478" y1="92667" x2="37478" y2="92667"/>
                        <a14:foregroundMark x1="36234" y1="92222" x2="36234" y2="92222"/>
                        <a14:foregroundMark x1="63588" y1="92667" x2="63588" y2="92667"/>
                      </a14:backgroundRemoval>
                    </a14:imgEffect>
                  </a14:imgLayer>
                </a14:imgProps>
              </a:ext>
              <a:ext uri="{28A0092B-C50C-407E-A947-70E740481C1C}">
                <a14:useLocalDpi xmlns:a14="http://schemas.microsoft.com/office/drawing/2010/main" val="0"/>
              </a:ext>
            </a:extLst>
          </a:blip>
          <a:srcRect/>
          <a:stretch>
            <a:fillRect/>
          </a:stretch>
        </p:blipFill>
        <p:spPr bwMode="auto">
          <a:xfrm>
            <a:off x="8656856" y="4021281"/>
            <a:ext cx="3078738" cy="2460803"/>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6C3DCB6E-6871-F453-BC9F-D6F948C38BE1}"/>
              </a:ext>
            </a:extLst>
          </p:cNvPr>
          <p:cNvSpPr txBox="1"/>
          <p:nvPr/>
        </p:nvSpPr>
        <p:spPr>
          <a:xfrm>
            <a:off x="1472911" y="2325735"/>
            <a:ext cx="7920470" cy="3708900"/>
          </a:xfrm>
          <a:prstGeom prst="rect">
            <a:avLst/>
          </a:prstGeom>
          <a:noFill/>
        </p:spPr>
        <p:txBody>
          <a:bodyPr wrap="square">
            <a:spAutoFit/>
          </a:bodyPr>
          <a:lstStyle/>
          <a:p>
            <a:pPr algn="just">
              <a:lnSpc>
                <a:spcPct val="110000"/>
              </a:lnSpc>
            </a:pPr>
            <a:r>
              <a:rPr lang="en-US" sz="2400" b="1">
                <a:solidFill>
                  <a:srgbClr val="414141"/>
                </a:solidFill>
                <a:latin typeface="AvantGarde" panose="00000400000000000000" pitchFamily="2" charset="0"/>
                <a:ea typeface="AvantGarde" panose="00000400000000000000" pitchFamily="2" charset="0"/>
                <a:cs typeface="AvantGarde" panose="00000400000000000000" pitchFamily="2" charset="0"/>
              </a:rPr>
              <a:t>- Duy trì thói quen ăn đúng bữa.</a:t>
            </a:r>
          </a:p>
          <a:p>
            <a:pPr algn="just">
              <a:lnSpc>
                <a:spcPct val="110000"/>
              </a:lnSpc>
            </a:pPr>
            <a:r>
              <a:rPr lang="en-US" sz="2400" b="1">
                <a:solidFill>
                  <a:srgbClr val="414141"/>
                </a:solidFill>
                <a:latin typeface="AvantGarde" panose="00000400000000000000" pitchFamily="2" charset="0"/>
                <a:ea typeface="AvantGarde" panose="00000400000000000000" pitchFamily="2" charset="0"/>
                <a:cs typeface="AvantGarde" panose="00000400000000000000" pitchFamily="2" charset="0"/>
              </a:rPr>
              <a:t>- Ăn nhiều trái cây và rau xanh.</a:t>
            </a:r>
          </a:p>
          <a:p>
            <a:pPr algn="just">
              <a:lnSpc>
                <a:spcPct val="110000"/>
              </a:lnSpc>
            </a:pPr>
            <a:r>
              <a:rPr lang="en-US" sz="2400" b="1">
                <a:solidFill>
                  <a:srgbClr val="414141"/>
                </a:solidFill>
                <a:latin typeface="AvantGarde" panose="00000400000000000000" pitchFamily="2" charset="0"/>
                <a:ea typeface="AvantGarde" panose="00000400000000000000" pitchFamily="2" charset="0"/>
                <a:cs typeface="AvantGarde" panose="00000400000000000000" pitchFamily="2" charset="0"/>
              </a:rPr>
              <a:t>- Uống nước ấm nhiều hơn nước lạnh.</a:t>
            </a:r>
          </a:p>
          <a:p>
            <a:pPr algn="just">
              <a:lnSpc>
                <a:spcPct val="110000"/>
              </a:lnSpc>
            </a:pPr>
            <a:r>
              <a:rPr lang="en-US" sz="2400" b="1">
                <a:solidFill>
                  <a:srgbClr val="414141"/>
                </a:solidFill>
                <a:latin typeface="AvantGarde" panose="00000400000000000000" pitchFamily="2" charset="0"/>
                <a:ea typeface="AvantGarde" panose="00000400000000000000" pitchFamily="2" charset="0"/>
                <a:cs typeface="AvantGarde" panose="00000400000000000000" pitchFamily="2" charset="0"/>
              </a:rPr>
              <a:t>- Không làm việc riêng khi ăn.</a:t>
            </a:r>
          </a:p>
          <a:p>
            <a:pPr>
              <a:lnSpc>
                <a:spcPct val="110000"/>
              </a:lnSpc>
            </a:pPr>
            <a:r>
              <a:rPr lang="en-US" sz="2400" b="1">
                <a:solidFill>
                  <a:srgbClr val="414141"/>
                </a:solidFill>
                <a:latin typeface="AvantGarde" panose="00000400000000000000" pitchFamily="2" charset="0"/>
                <a:ea typeface="AvantGarde" panose="00000400000000000000" pitchFamily="2" charset="0"/>
                <a:cs typeface="AvantGarde" panose="00000400000000000000" pitchFamily="2" charset="0"/>
              </a:rPr>
              <a:t>- </a:t>
            </a:r>
            <a:r>
              <a:rPr lang="vi-VN" sz="2400" b="1">
                <a:solidFill>
                  <a:srgbClr val="414141"/>
                </a:solidFill>
                <a:latin typeface="AvantGarde" panose="00000400000000000000" pitchFamily="2" charset="0"/>
                <a:ea typeface="AvantGarde" panose="00000400000000000000" pitchFamily="2" charset="0"/>
                <a:cs typeface="AvantGarde" panose="00000400000000000000" pitchFamily="2" charset="0"/>
              </a:rPr>
              <a:t>Lập thói quen ăn uống khoa học</a:t>
            </a:r>
          </a:p>
          <a:p>
            <a:pPr>
              <a:lnSpc>
                <a:spcPct val="110000"/>
              </a:lnSpc>
            </a:pPr>
            <a:r>
              <a:rPr lang="en-US" sz="2400" b="1">
                <a:solidFill>
                  <a:srgbClr val="414141"/>
                </a:solidFill>
                <a:latin typeface="AvantGarde" panose="00000400000000000000" pitchFamily="2" charset="0"/>
                <a:ea typeface="AvantGarde" panose="00000400000000000000" pitchFamily="2" charset="0"/>
                <a:cs typeface="AvantGarde" panose="00000400000000000000" pitchFamily="2" charset="0"/>
              </a:rPr>
              <a:t>- </a:t>
            </a:r>
            <a:r>
              <a:rPr lang="vi-VN" sz="2400" b="1">
                <a:solidFill>
                  <a:srgbClr val="414141"/>
                </a:solidFill>
                <a:latin typeface="AvantGarde" panose="00000400000000000000" pitchFamily="2" charset="0"/>
                <a:ea typeface="AvantGarde" panose="00000400000000000000" pitchFamily="2" charset="0"/>
                <a:cs typeface="AvantGarde" panose="00000400000000000000" pitchFamily="2" charset="0"/>
              </a:rPr>
              <a:t>Xây dựng chế độ ăn đầy đủ chất dinh dưỡng.</a:t>
            </a:r>
          </a:p>
          <a:p>
            <a:pPr>
              <a:lnSpc>
                <a:spcPct val="110000"/>
              </a:lnSpc>
            </a:pPr>
            <a:r>
              <a:rPr lang="en-US" sz="2400" b="1">
                <a:solidFill>
                  <a:srgbClr val="414141"/>
                </a:solidFill>
                <a:latin typeface="AvantGarde" panose="00000400000000000000" pitchFamily="2" charset="0"/>
                <a:ea typeface="AvantGarde" panose="00000400000000000000" pitchFamily="2" charset="0"/>
                <a:cs typeface="AvantGarde" panose="00000400000000000000" pitchFamily="2" charset="0"/>
              </a:rPr>
              <a:t>- </a:t>
            </a:r>
            <a:r>
              <a:rPr lang="vi-VN" sz="2400" b="1">
                <a:solidFill>
                  <a:srgbClr val="414141"/>
                </a:solidFill>
                <a:latin typeface="AvantGarde" panose="00000400000000000000" pitchFamily="2" charset="0"/>
                <a:ea typeface="AvantGarde" panose="00000400000000000000" pitchFamily="2" charset="0"/>
                <a:cs typeface="AvantGarde" panose="00000400000000000000" pitchFamily="2" charset="0"/>
              </a:rPr>
              <a:t>Ăn uống đủ bữa, không bỏ bữa ăn, đặc biệt là bữa ăn sáng.</a:t>
            </a:r>
          </a:p>
          <a:p>
            <a:pPr>
              <a:lnSpc>
                <a:spcPct val="110000"/>
              </a:lnSpc>
            </a:pPr>
            <a:r>
              <a:rPr lang="en-US" sz="2400" b="1">
                <a:solidFill>
                  <a:srgbClr val="414141"/>
                </a:solidFill>
                <a:latin typeface="AvantGarde" panose="00000400000000000000" pitchFamily="2" charset="0"/>
                <a:ea typeface="AvantGarde" panose="00000400000000000000" pitchFamily="2" charset="0"/>
                <a:cs typeface="AvantGarde" panose="00000400000000000000" pitchFamily="2" charset="0"/>
              </a:rPr>
              <a:t>- </a:t>
            </a:r>
            <a:r>
              <a:rPr lang="vi-VN" sz="2400" b="1">
                <a:solidFill>
                  <a:srgbClr val="414141"/>
                </a:solidFill>
                <a:latin typeface="AvantGarde" panose="00000400000000000000" pitchFamily="2" charset="0"/>
                <a:ea typeface="AvantGarde" panose="00000400000000000000" pitchFamily="2" charset="0"/>
                <a:cs typeface="AvantGarde" panose="00000400000000000000" pitchFamily="2" charset="0"/>
              </a:rPr>
              <a:t>Không nên ăn quá no sau mỗi bữa ăn.</a:t>
            </a:r>
          </a:p>
        </p:txBody>
      </p:sp>
    </p:spTree>
    <p:extLst>
      <p:ext uri="{BB962C8B-B14F-4D97-AF65-F5344CB8AC3E}">
        <p14:creationId xmlns:p14="http://schemas.microsoft.com/office/powerpoint/2010/main" val="9768907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wipe(left)">
                                      <p:cBhvr>
                                        <p:cTn id="26" dur="500"/>
                                        <p:tgtEl>
                                          <p:spTgt spid="4">
                                            <p:txEl>
                                              <p:pRg st="2" end="2"/>
                                            </p:txEl>
                                          </p:spTgt>
                                        </p:tgtEl>
                                      </p:cBhvr>
                                    </p:animEffect>
                                  </p:childTnLst>
                                </p:cTn>
                              </p:par>
                            </p:childTnLst>
                          </p:cTn>
                        </p:par>
                        <p:par>
                          <p:cTn id="27" fill="hold">
                            <p:stCondLst>
                              <p:cond delay="1500"/>
                            </p:stCondLst>
                            <p:childTnLst>
                              <p:par>
                                <p:cTn id="28" presetID="22" presetClass="entr" presetSubtype="8" fill="hold" nodeType="after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left)">
                                      <p:cBhvr>
                                        <p:cTn id="30" dur="500"/>
                                        <p:tgtEl>
                                          <p:spTgt spid="4">
                                            <p:txEl>
                                              <p:pRg st="3" end="3"/>
                                            </p:txEl>
                                          </p:spTgt>
                                        </p:tgtEl>
                                      </p:cBhvr>
                                    </p:animEffec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wipe(left)">
                                      <p:cBhvr>
                                        <p:cTn id="34" dur="500"/>
                                        <p:tgtEl>
                                          <p:spTgt spid="4">
                                            <p:txEl>
                                              <p:pRg st="4" end="4"/>
                                            </p:txEl>
                                          </p:spTgt>
                                        </p:tgtEl>
                                      </p:cBhvr>
                                    </p:animEffect>
                                  </p:childTnLst>
                                </p:cTn>
                              </p:par>
                            </p:childTnLst>
                          </p:cTn>
                        </p:par>
                        <p:par>
                          <p:cTn id="35" fill="hold">
                            <p:stCondLst>
                              <p:cond delay="2500"/>
                            </p:stCondLst>
                            <p:childTnLst>
                              <p:par>
                                <p:cTn id="36" presetID="22" presetClass="entr" presetSubtype="8" fill="hold" nodeType="after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wipe(left)">
                                      <p:cBhvr>
                                        <p:cTn id="38" dur="500"/>
                                        <p:tgtEl>
                                          <p:spTgt spid="4">
                                            <p:txEl>
                                              <p:pRg st="5" end="5"/>
                                            </p:txEl>
                                          </p:spTgt>
                                        </p:tgtEl>
                                      </p:cBhvr>
                                    </p:animEffect>
                                  </p:childTnLst>
                                </p:cTn>
                              </p:par>
                            </p:childTnLst>
                          </p:cTn>
                        </p:par>
                        <p:par>
                          <p:cTn id="39" fill="hold">
                            <p:stCondLst>
                              <p:cond delay="3000"/>
                            </p:stCondLst>
                            <p:childTnLst>
                              <p:par>
                                <p:cTn id="40" presetID="22" presetClass="entr" presetSubtype="8" fill="hold" nodeType="after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wipe(left)">
                                      <p:cBhvr>
                                        <p:cTn id="42" dur="500"/>
                                        <p:tgtEl>
                                          <p:spTgt spid="4">
                                            <p:txEl>
                                              <p:pRg st="6" end="6"/>
                                            </p:txEl>
                                          </p:spTgt>
                                        </p:tgtEl>
                                      </p:cBhvr>
                                    </p:animEffect>
                                  </p:childTnLst>
                                </p:cTn>
                              </p:par>
                            </p:childTnLst>
                          </p:cTn>
                        </p:par>
                        <p:par>
                          <p:cTn id="43" fill="hold">
                            <p:stCondLst>
                              <p:cond delay="3500"/>
                            </p:stCondLst>
                            <p:childTnLst>
                              <p:par>
                                <p:cTn id="44" presetID="22" presetClass="entr" presetSubtype="8" fill="hold" nodeType="after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Effect transition="in" filter="wipe(left)">
                                      <p:cBhvr>
                                        <p:cTn id="46"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C7BA0F94-E3B0-F3B2-FEB9-94C7B72915E2}"/>
              </a:ext>
            </a:extLst>
          </p:cNvPr>
          <p:cNvPicPr>
            <a:picLocks noChangeAspect="1"/>
          </p:cNvPicPr>
          <p:nvPr/>
        </p:nvPicPr>
        <p:blipFill>
          <a:blip r:embed="rId4"/>
          <a:stretch>
            <a:fillRect/>
          </a:stretch>
        </p:blipFill>
        <p:spPr>
          <a:xfrm>
            <a:off x="2211610" y="-272988"/>
            <a:ext cx="5127180" cy="4432176"/>
          </a:xfrm>
          <a:prstGeom prst="rect">
            <a:avLst/>
          </a:prstGeom>
        </p:spPr>
      </p:pic>
      <p:sp>
        <p:nvSpPr>
          <p:cNvPr id="7" name="Hộp Văn bản 6">
            <a:extLst>
              <a:ext uri="{FF2B5EF4-FFF2-40B4-BE49-F238E27FC236}">
                <a16:creationId xmlns:a16="http://schemas.microsoft.com/office/drawing/2014/main" id="{C78E50B7-0D2A-8CD1-F795-7E07CA380BA1}"/>
              </a:ext>
            </a:extLst>
          </p:cNvPr>
          <p:cNvSpPr txBox="1"/>
          <p:nvPr/>
        </p:nvSpPr>
        <p:spPr>
          <a:xfrm>
            <a:off x="1612900" y="2590800"/>
            <a:ext cx="6639959" cy="1862048"/>
          </a:xfrm>
          <a:prstGeom prst="rect">
            <a:avLst/>
          </a:prstGeom>
          <a:noFill/>
        </p:spPr>
        <p:txBody>
          <a:bodyPr wrap="none" rtlCol="0">
            <a:spAutoFit/>
          </a:bodyPr>
          <a:lstStyle/>
          <a:p>
            <a:r>
              <a:rPr lang="en-US" sz="11500">
                <a:ln w="12700">
                  <a:solidFill>
                    <a:schemeClr val="tx1"/>
                  </a:solidFill>
                </a:ln>
                <a:solidFill>
                  <a:srgbClr val="A6D8F6"/>
                </a:solidFill>
                <a:latin typeface="SVN-Poky's" panose="020B0606040200020203" pitchFamily="34" charset="0"/>
              </a:rPr>
              <a:t>Luyện tập</a:t>
            </a:r>
          </a:p>
        </p:txBody>
      </p:sp>
    </p:spTree>
    <p:extLst>
      <p:ext uri="{BB962C8B-B14F-4D97-AF65-F5344CB8AC3E}">
        <p14:creationId xmlns:p14="http://schemas.microsoft.com/office/powerpoint/2010/main" val="3268025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ộp Văn bản 12">
            <a:extLst>
              <a:ext uri="{FF2B5EF4-FFF2-40B4-BE49-F238E27FC236}">
                <a16:creationId xmlns:a16="http://schemas.microsoft.com/office/drawing/2014/main" id="{C3CB05C0-2051-D1DD-5086-B01CAE46015B}"/>
              </a:ext>
            </a:extLst>
          </p:cNvPr>
          <p:cNvSpPr txBox="1"/>
          <p:nvPr/>
        </p:nvSpPr>
        <p:spPr>
          <a:xfrm>
            <a:off x="850901" y="690382"/>
            <a:ext cx="10365739" cy="523220"/>
          </a:xfrm>
          <a:prstGeom prst="rect">
            <a:avLst/>
          </a:prstGeom>
          <a:noFill/>
        </p:spPr>
        <p:txBody>
          <a:bodyPr wrap="square" rtlCol="0">
            <a:spAutoFit/>
          </a:bodyPr>
          <a:lstStyle/>
          <a:p>
            <a:pPr algn="just"/>
            <a:r>
              <a:rPr lang="en-US" sz="2800">
                <a:latin typeface="AvantGarde" panose="00000400000000000000" pitchFamily="2" charset="0"/>
                <a:ea typeface="AvantGarde" panose="00000400000000000000" pitchFamily="2" charset="0"/>
                <a:cs typeface="AvantGarde" panose="00000400000000000000" pitchFamily="2" charset="0"/>
              </a:rPr>
              <a:t>Em sẽ khuyên bạn như thế nào trong tình huống dưới đây?</a:t>
            </a:r>
          </a:p>
        </p:txBody>
      </p:sp>
      <p:pic>
        <p:nvPicPr>
          <p:cNvPr id="3" name="Hình ảnh 2">
            <a:extLst>
              <a:ext uri="{FF2B5EF4-FFF2-40B4-BE49-F238E27FC236}">
                <a16:creationId xmlns:a16="http://schemas.microsoft.com/office/drawing/2014/main" id="{0C5B475F-7701-18F0-B667-3B5D6DB5E23E}"/>
              </a:ext>
            </a:extLst>
          </p:cNvPr>
          <p:cNvPicPr>
            <a:picLocks noChangeAspect="1"/>
          </p:cNvPicPr>
          <p:nvPr/>
        </p:nvPicPr>
        <p:blipFill rotWithShape="1">
          <a:blip r:embed="rId3">
            <a:extLst>
              <a:ext uri="{28A0092B-C50C-407E-A947-70E740481C1C}">
                <a14:useLocalDpi xmlns:a14="http://schemas.microsoft.com/office/drawing/2010/main" val="0"/>
              </a:ext>
            </a:extLst>
          </a:blip>
          <a:srcRect l="20344" t="23282" r="12156" b="7254"/>
          <a:stretch/>
        </p:blipFill>
        <p:spPr>
          <a:xfrm>
            <a:off x="1221072" y="1254503"/>
            <a:ext cx="9749857" cy="4531878"/>
          </a:xfrm>
          <a:prstGeom prst="rect">
            <a:avLst/>
          </a:prstGeom>
        </p:spPr>
      </p:pic>
      <p:pic>
        <p:nvPicPr>
          <p:cNvPr id="6146" name="Picture 2">
            <a:extLst>
              <a:ext uri="{FF2B5EF4-FFF2-40B4-BE49-F238E27FC236}">
                <a16:creationId xmlns:a16="http://schemas.microsoft.com/office/drawing/2014/main" id="{ECF4F339-EA0A-6E00-82EF-C648E99EC5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993" t="2107" r="11466" b="1811"/>
          <a:stretch/>
        </p:blipFill>
        <p:spPr bwMode="auto">
          <a:xfrm>
            <a:off x="800100" y="3489962"/>
            <a:ext cx="2702373" cy="2677656"/>
          </a:xfrm>
          <a:prstGeom prst="ellipse">
            <a:avLst/>
          </a:prstGeom>
          <a:noFill/>
          <a:extLst>
            <a:ext uri="{909E8E84-426E-40DD-AFC4-6F175D3DCCD1}">
              <a14:hiddenFill xmlns:a14="http://schemas.microsoft.com/office/drawing/2010/main">
                <a:solidFill>
                  <a:srgbClr val="FFFFFF"/>
                </a:solidFill>
              </a14:hiddenFill>
            </a:ext>
          </a:extLst>
        </p:spPr>
      </p:pic>
      <p:pic>
        <p:nvPicPr>
          <p:cNvPr id="33" name="Hình ảnh 32">
            <a:extLst>
              <a:ext uri="{FF2B5EF4-FFF2-40B4-BE49-F238E27FC236}">
                <a16:creationId xmlns:a16="http://schemas.microsoft.com/office/drawing/2014/main" id="{97E17F0B-2997-BA5F-0AFE-BEE3D0E93B18}"/>
              </a:ext>
            </a:extLst>
          </p:cNvPr>
          <p:cNvPicPr>
            <a:picLocks noChangeAspect="1"/>
          </p:cNvPicPr>
          <p:nvPr/>
        </p:nvPicPr>
        <p:blipFill>
          <a:blip r:embed="rId5"/>
          <a:stretch>
            <a:fillRect/>
          </a:stretch>
        </p:blipFill>
        <p:spPr>
          <a:xfrm>
            <a:off x="2785514" y="3254238"/>
            <a:ext cx="3170195" cy="1767993"/>
          </a:xfrm>
          <a:prstGeom prst="rect">
            <a:avLst/>
          </a:prstGeom>
        </p:spPr>
      </p:pic>
    </p:spTree>
    <p:extLst>
      <p:ext uri="{BB962C8B-B14F-4D97-AF65-F5344CB8AC3E}">
        <p14:creationId xmlns:p14="http://schemas.microsoft.com/office/powerpoint/2010/main" val="1799078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fade">
                                      <p:cBhvr>
                                        <p:cTn id="11" dur="1000"/>
                                        <p:tgtEl>
                                          <p:spTgt spid="6146"/>
                                        </p:tgtEl>
                                      </p:cBhvr>
                                    </p:animEffect>
                                    <p:anim calcmode="lin" valueType="num">
                                      <p:cBhvr>
                                        <p:cTn id="12" dur="1000" fill="hold"/>
                                        <p:tgtEl>
                                          <p:spTgt spid="6146"/>
                                        </p:tgtEl>
                                        <p:attrNameLst>
                                          <p:attrName>ppt_x</p:attrName>
                                        </p:attrNameLst>
                                      </p:cBhvr>
                                      <p:tavLst>
                                        <p:tav tm="0">
                                          <p:val>
                                            <p:strVal val="#ppt_x"/>
                                          </p:val>
                                        </p:tav>
                                        <p:tav tm="100000">
                                          <p:val>
                                            <p:strVal val="#ppt_x"/>
                                          </p:val>
                                        </p:tav>
                                      </p:tavLst>
                                    </p:anim>
                                    <p:anim calcmode="lin" valueType="num">
                                      <p:cBhvr>
                                        <p:cTn id="13"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000"/>
                                        <p:tgtEl>
                                          <p:spTgt spid="33"/>
                                        </p:tgtEl>
                                      </p:cBhvr>
                                    </p:animEffect>
                                    <p:anim calcmode="lin" valueType="num">
                                      <p:cBhvr>
                                        <p:cTn id="19" dur="1000" fill="hold"/>
                                        <p:tgtEl>
                                          <p:spTgt spid="33"/>
                                        </p:tgtEl>
                                        <p:attrNameLst>
                                          <p:attrName>ppt_x</p:attrName>
                                        </p:attrNameLst>
                                      </p:cBhvr>
                                      <p:tavLst>
                                        <p:tav tm="0">
                                          <p:val>
                                            <p:strVal val="#ppt_x"/>
                                          </p:val>
                                        </p:tav>
                                        <p:tav tm="100000">
                                          <p:val>
                                            <p:strVal val="#ppt_x"/>
                                          </p:val>
                                        </p:tav>
                                      </p:tavLst>
                                    </p:anim>
                                    <p:anim calcmode="lin" valueType="num">
                                      <p:cBhvr>
                                        <p:cTn id="2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A467B03A-27E1-0A80-F20E-EF55025D8D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778" y="-1331685"/>
            <a:ext cx="8390165" cy="8390165"/>
          </a:xfrm>
          <a:prstGeom prst="rect">
            <a:avLst/>
          </a:prstGeom>
        </p:spPr>
      </p:pic>
      <p:pic>
        <p:nvPicPr>
          <p:cNvPr id="9" name="Hình ảnh 8">
            <a:extLst>
              <a:ext uri="{FF2B5EF4-FFF2-40B4-BE49-F238E27FC236}">
                <a16:creationId xmlns:a16="http://schemas.microsoft.com/office/drawing/2014/main" id="{8786B675-BC4E-F444-8431-C35264DE39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6057" y="1920990"/>
            <a:ext cx="5341349" cy="3016020"/>
          </a:xfrm>
          <a:prstGeom prst="rect">
            <a:avLst/>
          </a:prstGeom>
        </p:spPr>
      </p:pic>
      <p:pic>
        <p:nvPicPr>
          <p:cNvPr id="7170" name="Picture 2">
            <a:extLst>
              <a:ext uri="{FF2B5EF4-FFF2-40B4-BE49-F238E27FC236}">
                <a16:creationId xmlns:a16="http://schemas.microsoft.com/office/drawing/2014/main" id="{16B3212B-4F23-9214-35C5-029AB47EAE9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56" b="89800" l="9929" r="89894">
                        <a14:foregroundMark x1="48582" y1="47450" x2="50355" y2="69180"/>
                        <a14:foregroundMark x1="49291" y1="9756" x2="49291" y2="9756"/>
                        <a14:foregroundMark x1="55319" y1="89135" x2="55319" y2="89135"/>
                      </a14:backgroundRemoval>
                    </a14:imgEffect>
                  </a14:imgLayer>
                </a14:imgProps>
              </a:ext>
              <a:ext uri="{28A0092B-C50C-407E-A947-70E740481C1C}">
                <a14:useLocalDpi xmlns:a14="http://schemas.microsoft.com/office/drawing/2010/main" val="0"/>
              </a:ext>
            </a:extLst>
          </a:blip>
          <a:srcRect/>
          <a:stretch>
            <a:fillRect/>
          </a:stretch>
        </p:blipFill>
        <p:spPr bwMode="auto">
          <a:xfrm>
            <a:off x="5791200" y="599620"/>
            <a:ext cx="7826444" cy="6258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335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C89278F-4799-C9E7-E937-C5023F329804}"/>
              </a:ext>
            </a:extLst>
          </p:cNvPr>
          <p:cNvSpPr txBox="1"/>
          <p:nvPr/>
        </p:nvSpPr>
        <p:spPr>
          <a:xfrm>
            <a:off x="933691" y="4163483"/>
            <a:ext cx="10324618" cy="1816075"/>
          </a:xfrm>
          <a:prstGeom prst="rect">
            <a:avLst/>
          </a:prstGeom>
          <a:noFill/>
        </p:spPr>
        <p:txBody>
          <a:bodyPr wrap="square">
            <a:spAutoFit/>
          </a:bodyPr>
          <a:lstStyle/>
          <a:p>
            <a:pPr algn="just">
              <a:lnSpc>
                <a:spcPct val="120000"/>
              </a:lnSpc>
            </a:pPr>
            <a:r>
              <a:rPr lang="en-US" sz="2400" b="1">
                <a:solidFill>
                  <a:srgbClr val="3B9FA7"/>
                </a:solidFill>
                <a:latin typeface="AvantGarde" panose="00000400000000000000" pitchFamily="2" charset="0"/>
                <a:ea typeface="AvantGarde" panose="00000400000000000000" pitchFamily="2" charset="0"/>
                <a:cs typeface="AvantGarde" panose="00000400000000000000" pitchFamily="2" charset="0"/>
              </a:rPr>
              <a:t>   </a:t>
            </a:r>
            <a:r>
              <a:rPr lang="vi-VN" sz="2400" b="1" i="0">
                <a:solidFill>
                  <a:srgbClr val="3B9FA7"/>
                </a:solidFill>
                <a:effectLst/>
                <a:latin typeface="AvantGarde" panose="00000400000000000000" pitchFamily="2" charset="0"/>
                <a:ea typeface="AvantGarde" panose="00000400000000000000" pitchFamily="2" charset="0"/>
                <a:cs typeface="AvantGarde" panose="00000400000000000000" pitchFamily="2" charset="0"/>
              </a:rPr>
              <a:t>Em sẽ khuyên bạn không nên thường xuyên ăn bánh mì kẹp và uống nước ngọt. Vì các đồ ăn nhanh và nước ngọt rất có hại cho sức khỏe. Thay vào đó nên ăn nhiều loại trái cây, rau, thịt cá và các loại hạt,… và đặc biệt là uống nhiều nước.</a:t>
            </a:r>
            <a:endParaRPr lang="en-US" sz="2400" b="1">
              <a:solidFill>
                <a:srgbClr val="3B9FA7"/>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4" name="Hình ảnh 3">
            <a:extLst>
              <a:ext uri="{FF2B5EF4-FFF2-40B4-BE49-F238E27FC236}">
                <a16:creationId xmlns:a16="http://schemas.microsoft.com/office/drawing/2014/main" id="{39A08AB4-2B0E-DE2D-3331-F3CE81691C40}"/>
              </a:ext>
            </a:extLst>
          </p:cNvPr>
          <p:cNvPicPr>
            <a:picLocks noChangeAspect="1"/>
          </p:cNvPicPr>
          <p:nvPr/>
        </p:nvPicPr>
        <p:blipFill rotWithShape="1">
          <a:blip r:embed="rId2">
            <a:extLst>
              <a:ext uri="{28A0092B-C50C-407E-A947-70E740481C1C}">
                <a14:useLocalDpi xmlns:a14="http://schemas.microsoft.com/office/drawing/2010/main" val="0"/>
              </a:ext>
            </a:extLst>
          </a:blip>
          <a:srcRect l="20344" t="23282" r="12156" b="7254"/>
          <a:stretch/>
        </p:blipFill>
        <p:spPr>
          <a:xfrm>
            <a:off x="2243060" y="606320"/>
            <a:ext cx="7317627" cy="3401342"/>
          </a:xfrm>
          <a:prstGeom prst="rect">
            <a:avLst/>
          </a:prstGeom>
        </p:spPr>
      </p:pic>
    </p:spTree>
    <p:extLst>
      <p:ext uri="{BB962C8B-B14F-4D97-AF65-F5344CB8AC3E}">
        <p14:creationId xmlns:p14="http://schemas.microsoft.com/office/powerpoint/2010/main" val="3300027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31F893-1919-A888-5058-7F302E92238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0" y="1577940"/>
            <a:ext cx="5362575" cy="5686425"/>
          </a:xfrm>
          <a:prstGeom prst="rect">
            <a:avLst/>
          </a:prstGeom>
          <a:noFill/>
          <a:extLst>
            <a:ext uri="{909E8E84-426E-40DD-AFC4-6F175D3DCCD1}">
              <a14:hiddenFill xmlns:a14="http://schemas.microsoft.com/office/drawing/2010/main">
                <a:solidFill>
                  <a:srgbClr val="FFFFFF"/>
                </a:solidFill>
              </a14:hiddenFill>
            </a:ext>
          </a:extLst>
        </p:spPr>
      </p:pic>
      <p:sp>
        <p:nvSpPr>
          <p:cNvPr id="9" name="Hộp Văn bản 8">
            <a:extLst>
              <a:ext uri="{FF2B5EF4-FFF2-40B4-BE49-F238E27FC236}">
                <a16:creationId xmlns:a16="http://schemas.microsoft.com/office/drawing/2014/main" id="{1671D137-B869-9C63-EED0-347C2F21BC1B}"/>
              </a:ext>
            </a:extLst>
          </p:cNvPr>
          <p:cNvSpPr txBox="1"/>
          <p:nvPr/>
        </p:nvSpPr>
        <p:spPr>
          <a:xfrm>
            <a:off x="4598988" y="1577940"/>
            <a:ext cx="6574971" cy="3173305"/>
          </a:xfrm>
          <a:prstGeom prst="rect">
            <a:avLst/>
          </a:prstGeom>
          <a:noFill/>
        </p:spPr>
        <p:txBody>
          <a:bodyPr wrap="square" rtlCol="0">
            <a:spAutoFit/>
          </a:bodyPr>
          <a:lstStyle/>
          <a:p>
            <a:pPr algn="just">
              <a:lnSpc>
                <a:spcPct val="91000"/>
              </a:lnSpc>
            </a:pPr>
            <a:r>
              <a:rPr lang="en-US" sz="4400">
                <a:solidFill>
                  <a:srgbClr val="0070C0"/>
                </a:solidFill>
                <a:latin typeface="AvantGarde" panose="00000400000000000000" pitchFamily="2" charset="0"/>
                <a:ea typeface="AvantGarde" panose="00000400000000000000" pitchFamily="2" charset="0"/>
                <a:cs typeface="AvantGarde" panose="00000400000000000000" pitchFamily="2" charset="0"/>
              </a:rPr>
              <a:t>Các bạn nhớ ăn nhiều loại rau, trái cây, thịt, cá, các loại hạt, ...; uống đủ nước để có lợi cho sức khỏe nhé!</a:t>
            </a:r>
          </a:p>
        </p:txBody>
      </p:sp>
    </p:spTree>
    <p:extLst>
      <p:ext uri="{BB962C8B-B14F-4D97-AF65-F5344CB8AC3E}">
        <p14:creationId xmlns:p14="http://schemas.microsoft.com/office/powerpoint/2010/main" val="2058500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left)">
                                      <p:cBhvr>
                                        <p:cTn id="1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BAACA93D-F6E6-976E-5B3B-955207F36138}"/>
              </a:ext>
            </a:extLst>
          </p:cNvPr>
          <p:cNvPicPr>
            <a:picLocks noChangeAspect="1"/>
          </p:cNvPicPr>
          <p:nvPr/>
        </p:nvPicPr>
        <p:blipFill>
          <a:blip r:embed="rId4"/>
          <a:stretch>
            <a:fillRect/>
          </a:stretch>
        </p:blipFill>
        <p:spPr>
          <a:xfrm>
            <a:off x="2166473" y="-369145"/>
            <a:ext cx="5072312" cy="4432176"/>
          </a:xfrm>
          <a:prstGeom prst="rect">
            <a:avLst/>
          </a:prstGeom>
        </p:spPr>
      </p:pic>
      <p:pic>
        <p:nvPicPr>
          <p:cNvPr id="8" name="Hình ảnh 7">
            <a:extLst>
              <a:ext uri="{FF2B5EF4-FFF2-40B4-BE49-F238E27FC236}">
                <a16:creationId xmlns:a16="http://schemas.microsoft.com/office/drawing/2014/main" id="{67F305C7-4DE8-BF29-3797-B64D057403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2226" y="2538339"/>
            <a:ext cx="6248461" cy="2216749"/>
          </a:xfrm>
          <a:prstGeom prst="rect">
            <a:avLst/>
          </a:prstGeom>
        </p:spPr>
      </p:pic>
    </p:spTree>
    <p:extLst>
      <p:ext uri="{BB962C8B-B14F-4D97-AF65-F5344CB8AC3E}">
        <p14:creationId xmlns:p14="http://schemas.microsoft.com/office/powerpoint/2010/main" val="3161113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Hình ảnh 36">
            <a:extLst>
              <a:ext uri="{FF2B5EF4-FFF2-40B4-BE49-F238E27FC236}">
                <a16:creationId xmlns:a16="http://schemas.microsoft.com/office/drawing/2014/main" id="{7142D0FF-A39E-71C4-D84F-61DAB2FF3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04" y="3486150"/>
            <a:ext cx="12192000" cy="3371850"/>
          </a:xfrm>
          <a:prstGeom prst="rect">
            <a:avLst/>
          </a:prstGeom>
        </p:spPr>
      </p:pic>
      <p:pic>
        <p:nvPicPr>
          <p:cNvPr id="33" name="Hình ảnh 32">
            <a:extLst>
              <a:ext uri="{FF2B5EF4-FFF2-40B4-BE49-F238E27FC236}">
                <a16:creationId xmlns:a16="http://schemas.microsoft.com/office/drawing/2014/main" id="{1F100DB1-3378-3D4D-1D46-1C43B1B7F1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388724">
            <a:off x="9428090" y="-815902"/>
            <a:ext cx="4420217" cy="3124636"/>
          </a:xfrm>
          <a:prstGeom prst="rect">
            <a:avLst/>
          </a:prstGeom>
        </p:spPr>
      </p:pic>
      <p:pic>
        <p:nvPicPr>
          <p:cNvPr id="35" name="Hình ảnh 34">
            <a:extLst>
              <a:ext uri="{FF2B5EF4-FFF2-40B4-BE49-F238E27FC236}">
                <a16:creationId xmlns:a16="http://schemas.microsoft.com/office/drawing/2014/main" id="{493C5543-D01D-D4B2-1BDA-1976DDA6E2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80" y="311629"/>
            <a:ext cx="2591162" cy="1924319"/>
          </a:xfrm>
          <a:prstGeom prst="rect">
            <a:avLst/>
          </a:prstGeom>
        </p:spPr>
      </p:pic>
      <p:pic>
        <p:nvPicPr>
          <p:cNvPr id="11266" name="Picture 2">
            <a:extLst>
              <a:ext uri="{FF2B5EF4-FFF2-40B4-BE49-F238E27FC236}">
                <a16:creationId xmlns:a16="http://schemas.microsoft.com/office/drawing/2014/main" id="{0ADC8894-3139-BB68-AC9C-836B833886E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091" b="95122" l="9752" r="89894">
                        <a14:foregroundMark x1="50000" y1="95122" x2="51418" y2="78271"/>
                        <a14:foregroundMark x1="57801" y1="93570" x2="57801" y2="93570"/>
                        <a14:foregroundMark x1="56028" y1="93792" x2="58156" y2="93570"/>
                        <a14:foregroundMark x1="48936" y1="9313" x2="48936" y2="9091"/>
                      </a14:backgroundRemoval>
                    </a14:imgEffect>
                  </a14:imgLayer>
                </a14:imgProps>
              </a:ext>
              <a:ext uri="{28A0092B-C50C-407E-A947-70E740481C1C}">
                <a14:useLocalDpi xmlns:a14="http://schemas.microsoft.com/office/drawing/2010/main" val="0"/>
              </a:ext>
            </a:extLst>
          </a:blip>
          <a:srcRect/>
          <a:stretch>
            <a:fillRect/>
          </a:stretch>
        </p:blipFill>
        <p:spPr bwMode="auto">
          <a:xfrm>
            <a:off x="1267901" y="2467429"/>
            <a:ext cx="5866997" cy="469151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E24B0AC4-D2E1-905E-9319-675656809AE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78" b="92683" l="9929" r="89894">
                        <a14:foregroundMark x1="42908" y1="92461" x2="53369" y2="92683"/>
                        <a14:foregroundMark x1="53369" y1="92683" x2="56738" y2="89800"/>
                        <a14:backgroundMark x1="59929" y1="9756" x2="74823" y2="43237"/>
                        <a14:backgroundMark x1="67553" y1="10421" x2="77837" y2="44568"/>
                        <a14:backgroundMark x1="78369" y1="22173" x2="76773" y2="51663"/>
                        <a14:backgroundMark x1="76773" y1="51663" x2="76773" y2="51663"/>
                        <a14:backgroundMark x1="67553" y1="50554" x2="82624" y2="43902"/>
                        <a14:backgroundMark x1="38298" y1="11752" x2="39184" y2="15521"/>
                        <a14:backgroundMark x1="32092" y1="14191" x2="20745" y2="29712"/>
                        <a14:backgroundMark x1="19681" y1="69401" x2="34397" y2="86696"/>
                        <a14:backgroundMark x1="36170" y1="77384" x2="37766" y2="85809"/>
                        <a14:backgroundMark x1="64362" y1="87361" x2="70567" y2="85366"/>
                        <a14:backgroundMark x1="82624" y1="46563" x2="83688" y2="54324"/>
                        <a14:backgroundMark x1="65071" y1="52993" x2="63830" y2="53880"/>
                        <a14:backgroundMark x1="65426" y1="80710" x2="71809" y2="82040"/>
                        <a14:backgroundMark x1="58865" y1="73171" x2="59397" y2="71619"/>
                        <a14:backgroundMark x1="63298" y1="67849" x2="63298" y2="67849"/>
                        <a14:backgroundMark x1="62943" y1="61419" x2="62411" y2="674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95113" y="1789114"/>
            <a:ext cx="6851650" cy="5478890"/>
          </a:xfrm>
          <a:prstGeom prst="rect">
            <a:avLst/>
          </a:prstGeom>
          <a:noFill/>
          <a:extLst>
            <a:ext uri="{909E8E84-426E-40DD-AFC4-6F175D3DCCD1}">
              <a14:hiddenFill xmlns:a14="http://schemas.microsoft.com/office/drawing/2010/main">
                <a:solidFill>
                  <a:srgbClr val="FFFFFF"/>
                </a:solidFill>
              </a14:hiddenFill>
            </a:ext>
          </a:extLst>
        </p:spPr>
      </p:pic>
      <p:pic>
        <p:nvPicPr>
          <p:cNvPr id="4" name="Hình ảnh 3">
            <a:extLst>
              <a:ext uri="{FF2B5EF4-FFF2-40B4-BE49-F238E27FC236}">
                <a16:creationId xmlns:a16="http://schemas.microsoft.com/office/drawing/2014/main" id="{6A7EFD11-1C76-FCA7-8EF8-AC3C3CB19EFE}"/>
              </a:ext>
            </a:extLst>
          </p:cNvPr>
          <p:cNvPicPr>
            <a:picLocks noChangeAspect="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166787" y="861574"/>
            <a:ext cx="7858425" cy="2578832"/>
          </a:xfrm>
          <a:prstGeom prst="rect">
            <a:avLst/>
          </a:prstGeom>
        </p:spPr>
      </p:pic>
    </p:spTree>
    <p:extLst>
      <p:ext uri="{BB962C8B-B14F-4D97-AF65-F5344CB8AC3E}">
        <p14:creationId xmlns:p14="http://schemas.microsoft.com/office/powerpoint/2010/main" val="899380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1268"/>
                                        </p:tgtEl>
                                        <p:attrNameLst>
                                          <p:attrName>style.visibility</p:attrName>
                                        </p:attrNameLst>
                                      </p:cBhvr>
                                      <p:to>
                                        <p:strVal val="visible"/>
                                      </p:to>
                                    </p:set>
                                    <p:animEffect transition="in" filter="fade">
                                      <p:cBhvr>
                                        <p:cTn id="25" dur="1000"/>
                                        <p:tgtEl>
                                          <p:spTgt spid="11268"/>
                                        </p:tgtEl>
                                      </p:cBhvr>
                                    </p:animEffect>
                                    <p:anim calcmode="lin" valueType="num">
                                      <p:cBhvr>
                                        <p:cTn id="26" dur="1000" fill="hold"/>
                                        <p:tgtEl>
                                          <p:spTgt spid="11268"/>
                                        </p:tgtEl>
                                        <p:attrNameLst>
                                          <p:attrName>ppt_x</p:attrName>
                                        </p:attrNameLst>
                                      </p:cBhvr>
                                      <p:tavLst>
                                        <p:tav tm="0">
                                          <p:val>
                                            <p:strVal val="#ppt_x"/>
                                          </p:val>
                                        </p:tav>
                                        <p:tav tm="100000">
                                          <p:val>
                                            <p:strVal val="#ppt_x"/>
                                          </p:val>
                                        </p:tav>
                                      </p:tavLst>
                                    </p:anim>
                                    <p:anim calcmode="lin" valueType="num">
                                      <p:cBhvr>
                                        <p:cTn id="27" dur="1000" fill="hold"/>
                                        <p:tgtEl>
                                          <p:spTgt spid="11268"/>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1266"/>
                                        </p:tgtEl>
                                        <p:attrNameLst>
                                          <p:attrName>style.visibility</p:attrName>
                                        </p:attrNameLst>
                                      </p:cBhvr>
                                      <p:to>
                                        <p:strVal val="visible"/>
                                      </p:to>
                                    </p:set>
                                    <p:animEffect transition="in" filter="fade">
                                      <p:cBhvr>
                                        <p:cTn id="31" dur="1000"/>
                                        <p:tgtEl>
                                          <p:spTgt spid="11266"/>
                                        </p:tgtEl>
                                      </p:cBhvr>
                                    </p:animEffect>
                                    <p:anim calcmode="lin" valueType="num">
                                      <p:cBhvr>
                                        <p:cTn id="32" dur="1000" fill="hold"/>
                                        <p:tgtEl>
                                          <p:spTgt spid="11266"/>
                                        </p:tgtEl>
                                        <p:attrNameLst>
                                          <p:attrName>ppt_x</p:attrName>
                                        </p:attrNameLst>
                                      </p:cBhvr>
                                      <p:tavLst>
                                        <p:tav tm="0">
                                          <p:val>
                                            <p:strVal val="#ppt_x"/>
                                          </p:val>
                                        </p:tav>
                                        <p:tav tm="100000">
                                          <p:val>
                                            <p:strVal val="#ppt_x"/>
                                          </p:val>
                                        </p:tav>
                                      </p:tavLst>
                                    </p:anim>
                                    <p:anim calcmode="lin" valueType="num">
                                      <p:cBhvr>
                                        <p:cTn id="33" dur="1000" fill="hold"/>
                                        <p:tgtEl>
                                          <p:spTgt spid="11266"/>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22" presetClass="entr" presetSubtype="8"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860337A0-E38A-41DA-AAEC-C2C9FB9DC19C}"/>
              </a:ext>
            </a:extLst>
          </p:cNvPr>
          <p:cNvSpPr/>
          <p:nvPr/>
        </p:nvSpPr>
        <p:spPr>
          <a:xfrm>
            <a:off x="3657300" y="1467293"/>
            <a:ext cx="7209173" cy="3923414"/>
          </a:xfrm>
          <a:prstGeom prst="roundRect">
            <a:avLst/>
          </a:prstGeom>
          <a:solidFill>
            <a:schemeClr val="bg1">
              <a:lumMod val="95000"/>
            </a:schemeClr>
          </a:solidFill>
          <a:ln w="28575">
            <a:solidFill>
              <a:srgbClr val="73C6C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F2E22F40-9C41-45E2-813F-D959B38DEE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4157" y="1200442"/>
            <a:ext cx="4457116" cy="4457116"/>
          </a:xfrm>
          <a:prstGeom prst="rect">
            <a:avLst/>
          </a:prstGeom>
        </p:spPr>
      </p:pic>
      <p:pic>
        <p:nvPicPr>
          <p:cNvPr id="6" name="Hình ảnh 5">
            <a:extLst>
              <a:ext uri="{FF2B5EF4-FFF2-40B4-BE49-F238E27FC236}">
                <a16:creationId xmlns:a16="http://schemas.microsoft.com/office/drawing/2014/main" id="{47094A18-B05D-87F7-3CB3-7B7309F6EF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2060" y="2613753"/>
            <a:ext cx="6021768" cy="1630494"/>
          </a:xfrm>
          <a:prstGeom prst="rect">
            <a:avLst/>
          </a:prstGeom>
        </p:spPr>
      </p:pic>
    </p:spTree>
    <p:extLst>
      <p:ext uri="{BB962C8B-B14F-4D97-AF65-F5344CB8AC3E}">
        <p14:creationId xmlns:p14="http://schemas.microsoft.com/office/powerpoint/2010/main" val="1492020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iec bung doi">
            <a:hlinkClick r:id="" action="ppaction://media"/>
            <a:extLst>
              <a:ext uri="{FF2B5EF4-FFF2-40B4-BE49-F238E27FC236}">
                <a16:creationId xmlns:a16="http://schemas.microsoft.com/office/drawing/2014/main" id="{FB532527-907A-F3AB-8BA5-23AB3BA8CE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1818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D4374C13-30FC-776A-960B-A9B09FDA8860}"/>
              </a:ext>
            </a:extLst>
          </p:cNvPr>
          <p:cNvSpPr txBox="1"/>
          <p:nvPr/>
        </p:nvSpPr>
        <p:spPr>
          <a:xfrm>
            <a:off x="2145239" y="725717"/>
            <a:ext cx="7901522" cy="769441"/>
          </a:xfrm>
          <a:prstGeom prst="rect">
            <a:avLst/>
          </a:prstGeom>
          <a:noFill/>
        </p:spPr>
        <p:txBody>
          <a:bodyPr wrap="none" rtlCol="0">
            <a:spAutoFit/>
          </a:bodyPr>
          <a:lstStyle/>
          <a:p>
            <a:r>
              <a:rPr lang="en-US" sz="4400">
                <a:latin typeface="SVN-Anastasia" panose="020B0606040200020203" pitchFamily="34" charset="0"/>
              </a:rPr>
              <a:t>Thứ ... ngày ... tháng ... năm 20 ...</a:t>
            </a:r>
          </a:p>
        </p:txBody>
      </p:sp>
      <p:sp>
        <p:nvSpPr>
          <p:cNvPr id="3" name="Hộp Văn bản 2">
            <a:extLst>
              <a:ext uri="{FF2B5EF4-FFF2-40B4-BE49-F238E27FC236}">
                <a16:creationId xmlns:a16="http://schemas.microsoft.com/office/drawing/2014/main" id="{1FF6FED2-825B-FD50-28B7-3343B6DAB584}"/>
              </a:ext>
            </a:extLst>
          </p:cNvPr>
          <p:cNvSpPr txBox="1"/>
          <p:nvPr/>
        </p:nvSpPr>
        <p:spPr>
          <a:xfrm>
            <a:off x="4067240" y="1622068"/>
            <a:ext cx="4057521" cy="769441"/>
          </a:xfrm>
          <a:prstGeom prst="rect">
            <a:avLst/>
          </a:prstGeom>
          <a:noFill/>
        </p:spPr>
        <p:txBody>
          <a:bodyPr wrap="none" rtlCol="0">
            <a:spAutoFit/>
          </a:bodyPr>
          <a:lstStyle/>
          <a:p>
            <a:r>
              <a:rPr lang="en-US" sz="4400">
                <a:solidFill>
                  <a:srgbClr val="C00000"/>
                </a:solidFill>
                <a:latin typeface="SVN-Anastasia" panose="020B0606040200020203" pitchFamily="34" charset="0"/>
              </a:rPr>
              <a:t>Tự nhiên và xã hội</a:t>
            </a:r>
          </a:p>
        </p:txBody>
      </p:sp>
      <p:sp>
        <p:nvSpPr>
          <p:cNvPr id="4" name="Hộp Văn bản 3">
            <a:extLst>
              <a:ext uri="{FF2B5EF4-FFF2-40B4-BE49-F238E27FC236}">
                <a16:creationId xmlns:a16="http://schemas.microsoft.com/office/drawing/2014/main" id="{24AA482D-FA61-D342-A5BD-B4027AF5DBC3}"/>
              </a:ext>
            </a:extLst>
          </p:cNvPr>
          <p:cNvSpPr txBox="1"/>
          <p:nvPr/>
        </p:nvSpPr>
        <p:spPr>
          <a:xfrm>
            <a:off x="1311678" y="2518419"/>
            <a:ext cx="9559540" cy="1446550"/>
          </a:xfrm>
          <a:prstGeom prst="rect">
            <a:avLst/>
          </a:prstGeom>
          <a:noFill/>
        </p:spPr>
        <p:txBody>
          <a:bodyPr wrap="none" rtlCol="0">
            <a:spAutoFit/>
          </a:bodyPr>
          <a:lstStyle/>
          <a:p>
            <a:r>
              <a:rPr lang="en-US" sz="4400">
                <a:solidFill>
                  <a:srgbClr val="3B9FA7"/>
                </a:solidFill>
                <a:latin typeface="SVN-Anastasia" panose="020B0606040200020203" pitchFamily="34" charset="0"/>
              </a:rPr>
              <a:t>Bài 18: Thức ăn, đồ uống có lợi cho sức khỏe</a:t>
            </a:r>
          </a:p>
          <a:p>
            <a:pPr algn="ctr"/>
            <a:r>
              <a:rPr lang="en-US" sz="4400">
                <a:solidFill>
                  <a:srgbClr val="3B9FA7"/>
                </a:solidFill>
                <a:latin typeface="SVN-Anastasia" panose="020B0606040200020203" pitchFamily="34" charset="0"/>
              </a:rPr>
              <a:t>Tiết 2</a:t>
            </a:r>
          </a:p>
        </p:txBody>
      </p:sp>
      <p:pic>
        <p:nvPicPr>
          <p:cNvPr id="1026" name="Picture 2">
            <a:extLst>
              <a:ext uri="{FF2B5EF4-FFF2-40B4-BE49-F238E27FC236}">
                <a16:creationId xmlns:a16="http://schemas.microsoft.com/office/drawing/2014/main" id="{D975417C-85A2-060E-3F58-A32D41BBE38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3333" l="9947" r="89876">
                        <a14:foregroundMark x1="29130" y1="77556" x2="34103" y2="83556"/>
                        <a14:foregroundMark x1="37833" y1="77111" x2="37833" y2="77111"/>
                        <a14:foregroundMark x1="40497" y1="77111" x2="40497" y2="77111"/>
                        <a14:foregroundMark x1="63588" y1="78222" x2="68739" y2="84222"/>
                        <a14:foregroundMark x1="67851" y1="93333" x2="67851" y2="93333"/>
                        <a14:foregroundMark x1="47602" y1="79778" x2="46004" y2="86000"/>
                        <a14:backgroundMark x1="61279" y1="10000" x2="74067" y2="40222"/>
                        <a14:backgroundMark x1="57016" y1="64889" x2="57016" y2="64889"/>
                        <a14:backgroundMark x1="56483" y1="82889" x2="56483" y2="82889"/>
                        <a14:backgroundMark x1="58082" y1="83556" x2="52753" y2="88667"/>
                        <a14:backgroundMark x1="18117" y1="71333" x2="18117" y2="71333"/>
                        <a14:backgroundMark x1="57016" y1="62222" x2="57904" y2="64889"/>
                      </a14:backgroundRemoval>
                    </a14:imgEffect>
                  </a14:imgLayer>
                </a14:imgProps>
              </a:ext>
              <a:ext uri="{28A0092B-C50C-407E-A947-70E740481C1C}">
                <a14:useLocalDpi xmlns:a14="http://schemas.microsoft.com/office/drawing/2010/main" val="0"/>
              </a:ext>
            </a:extLst>
          </a:blip>
          <a:srcRect/>
          <a:stretch>
            <a:fillRect/>
          </a:stretch>
        </p:blipFill>
        <p:spPr bwMode="auto">
          <a:xfrm>
            <a:off x="1189673" y="2538409"/>
            <a:ext cx="5043488" cy="4031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872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CE1EEAB9-F1B6-ECF6-8A25-F25D2CA2DB7D}"/>
              </a:ext>
            </a:extLst>
          </p:cNvPr>
          <p:cNvPicPr>
            <a:picLocks noChangeAspect="1"/>
          </p:cNvPicPr>
          <p:nvPr/>
        </p:nvPicPr>
        <p:blipFill>
          <a:blip r:embed="rId4"/>
          <a:stretch>
            <a:fillRect/>
          </a:stretch>
        </p:blipFill>
        <p:spPr>
          <a:xfrm>
            <a:off x="3227101" y="493485"/>
            <a:ext cx="3444539" cy="3078747"/>
          </a:xfrm>
          <a:prstGeom prst="rect">
            <a:avLst/>
          </a:prstGeom>
        </p:spPr>
      </p:pic>
      <p:sp>
        <p:nvSpPr>
          <p:cNvPr id="10" name="Hộp Văn bản 9">
            <a:extLst>
              <a:ext uri="{FF2B5EF4-FFF2-40B4-BE49-F238E27FC236}">
                <a16:creationId xmlns:a16="http://schemas.microsoft.com/office/drawing/2014/main" id="{A1008A4C-3F2F-140E-ED24-4F84D239BCA7}"/>
              </a:ext>
            </a:extLst>
          </p:cNvPr>
          <p:cNvSpPr txBox="1"/>
          <p:nvPr/>
        </p:nvSpPr>
        <p:spPr>
          <a:xfrm>
            <a:off x="1654629" y="2497976"/>
            <a:ext cx="6917278" cy="1862048"/>
          </a:xfrm>
          <a:prstGeom prst="rect">
            <a:avLst/>
          </a:prstGeom>
          <a:noFill/>
        </p:spPr>
        <p:txBody>
          <a:bodyPr wrap="none" rtlCol="0">
            <a:spAutoFit/>
          </a:bodyPr>
          <a:lstStyle/>
          <a:p>
            <a:r>
              <a:rPr lang="en-US" sz="11500">
                <a:ln w="12700">
                  <a:solidFill>
                    <a:schemeClr val="tx1"/>
                  </a:solidFill>
                </a:ln>
                <a:solidFill>
                  <a:srgbClr val="3B9FA7"/>
                </a:solidFill>
                <a:latin typeface="SVN-Poky's" panose="020B0606040200020203" pitchFamily="34" charset="0"/>
              </a:rPr>
              <a:t>Khám phá</a:t>
            </a:r>
          </a:p>
        </p:txBody>
      </p:sp>
    </p:spTree>
    <p:extLst>
      <p:ext uri="{BB962C8B-B14F-4D97-AF65-F5344CB8AC3E}">
        <p14:creationId xmlns:p14="http://schemas.microsoft.com/office/powerpoint/2010/main" val="1686938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9DE2932-4FD2-45A4-BF2A-C797E7D6A025}"/>
              </a:ext>
            </a:extLst>
          </p:cNvPr>
          <p:cNvSpPr/>
          <p:nvPr/>
        </p:nvSpPr>
        <p:spPr>
          <a:xfrm>
            <a:off x="721092" y="499730"/>
            <a:ext cx="10749816" cy="5858539"/>
          </a:xfrm>
          <a:prstGeom prst="roundRect">
            <a:avLst>
              <a:gd name="adj" fmla="val 0"/>
            </a:avLst>
          </a:prstGeom>
          <a:solidFill>
            <a:schemeClr val="bg1"/>
          </a:solidFill>
          <a:ln w="28575">
            <a:solidFill>
              <a:srgbClr val="73C6C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5520151A-7356-45C8-8C0D-66F49BD04C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880" y="712381"/>
            <a:ext cx="913219" cy="913219"/>
          </a:xfrm>
          <a:prstGeom prst="rect">
            <a:avLst/>
          </a:prstGeom>
        </p:spPr>
      </p:pic>
      <p:sp>
        <p:nvSpPr>
          <p:cNvPr id="7" name="文本框 6">
            <a:extLst>
              <a:ext uri="{FF2B5EF4-FFF2-40B4-BE49-F238E27FC236}">
                <a16:creationId xmlns:a16="http://schemas.microsoft.com/office/drawing/2014/main" id="{A9D19641-0E31-4037-8A01-F0A128D3795B}"/>
              </a:ext>
            </a:extLst>
          </p:cNvPr>
          <p:cNvSpPr txBox="1"/>
          <p:nvPr/>
        </p:nvSpPr>
        <p:spPr>
          <a:xfrm>
            <a:off x="1507808" y="784270"/>
            <a:ext cx="3052439" cy="769441"/>
          </a:xfrm>
          <a:prstGeom prst="rect">
            <a:avLst/>
          </a:prstGeom>
          <a:noFill/>
        </p:spPr>
        <p:txBody>
          <a:bodyPr wrap="none" rtlCol="0">
            <a:spAutoFit/>
          </a:bodyPr>
          <a:lstStyle/>
          <a:p>
            <a:pPr algn="dist"/>
            <a:r>
              <a:rPr lang="en-US" altLang="zh-CN" sz="4400" b="1">
                <a:solidFill>
                  <a:srgbClr val="414141"/>
                </a:solidFill>
                <a:latin typeface="AvantGarde" panose="00000400000000000000" pitchFamily="2" charset="0"/>
                <a:ea typeface="AvantGarde" panose="00000400000000000000" pitchFamily="2" charset="0"/>
                <a:cs typeface="AvantGarde" panose="00000400000000000000" pitchFamily="2" charset="0"/>
              </a:rPr>
              <a:t>Khám phá</a:t>
            </a:r>
            <a:endParaRPr lang="zh-CN" altLang="en-US" sz="4400" b="1" dirty="0">
              <a:solidFill>
                <a:srgbClr val="414141"/>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9" name="图片 8">
            <a:extLst>
              <a:ext uri="{FF2B5EF4-FFF2-40B4-BE49-F238E27FC236}">
                <a16:creationId xmlns:a16="http://schemas.microsoft.com/office/drawing/2014/main" id="{F892C16B-DA33-48BE-B878-1552F75228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662" y="3823518"/>
            <a:ext cx="5458856" cy="3275313"/>
          </a:xfrm>
          <a:prstGeom prst="rect">
            <a:avLst/>
          </a:prstGeom>
        </p:spPr>
      </p:pic>
      <p:grpSp>
        <p:nvGrpSpPr>
          <p:cNvPr id="10" name="组合 9">
            <a:extLst>
              <a:ext uri="{FF2B5EF4-FFF2-40B4-BE49-F238E27FC236}">
                <a16:creationId xmlns:a16="http://schemas.microsoft.com/office/drawing/2014/main" id="{06CA10D8-9AEC-4670-AB30-1A9723FC7EB6}"/>
              </a:ext>
            </a:extLst>
          </p:cNvPr>
          <p:cNvGrpSpPr/>
          <p:nvPr/>
        </p:nvGrpSpPr>
        <p:grpSpPr>
          <a:xfrm>
            <a:off x="1583069" y="2142476"/>
            <a:ext cx="490562" cy="490562"/>
            <a:chOff x="5390707" y="5003055"/>
            <a:chExt cx="490562" cy="490562"/>
          </a:xfrm>
        </p:grpSpPr>
        <p:sp>
          <p:nvSpPr>
            <p:cNvPr id="11" name="椭圆 10">
              <a:extLst>
                <a:ext uri="{FF2B5EF4-FFF2-40B4-BE49-F238E27FC236}">
                  <a16:creationId xmlns:a16="http://schemas.microsoft.com/office/drawing/2014/main" id="{CDC5A873-8BD5-4984-82E2-5750C6EA3EBA}"/>
                </a:ext>
              </a:extLst>
            </p:cNvPr>
            <p:cNvSpPr/>
            <p:nvPr/>
          </p:nvSpPr>
          <p:spPr>
            <a:xfrm>
              <a:off x="5390707" y="5003055"/>
              <a:ext cx="490562" cy="490562"/>
            </a:xfrm>
            <a:prstGeom prst="ellipse">
              <a:avLst/>
            </a:prstGeom>
            <a:solidFill>
              <a:srgbClr val="E98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martini-alcoholic-drink-glass_39932">
              <a:extLst>
                <a:ext uri="{FF2B5EF4-FFF2-40B4-BE49-F238E27FC236}">
                  <a16:creationId xmlns:a16="http://schemas.microsoft.com/office/drawing/2014/main" id="{943379B8-E7BB-4C04-85A1-E8E3D22AA560}"/>
                </a:ext>
              </a:extLst>
            </p:cNvPr>
            <p:cNvSpPr>
              <a:spLocks noChangeAspect="1"/>
            </p:cNvSpPr>
            <p:nvPr/>
          </p:nvSpPr>
          <p:spPr bwMode="auto">
            <a:xfrm>
              <a:off x="5506792" y="5124546"/>
              <a:ext cx="258392" cy="247581"/>
            </a:xfrm>
            <a:custGeom>
              <a:avLst/>
              <a:gdLst>
                <a:gd name="T0" fmla="*/ 191 w 349"/>
                <a:gd name="T1" fmla="*/ 289 h 335"/>
                <a:gd name="T2" fmla="*/ 191 w 349"/>
                <a:gd name="T3" fmla="*/ 190 h 335"/>
                <a:gd name="T4" fmla="*/ 349 w 349"/>
                <a:gd name="T5" fmla="*/ 0 h 335"/>
                <a:gd name="T6" fmla="*/ 0 w 349"/>
                <a:gd name="T7" fmla="*/ 0 h 335"/>
                <a:gd name="T8" fmla="*/ 158 w 349"/>
                <a:gd name="T9" fmla="*/ 190 h 335"/>
                <a:gd name="T10" fmla="*/ 158 w 349"/>
                <a:gd name="T11" fmla="*/ 289 h 335"/>
                <a:gd name="T12" fmla="*/ 77 w 349"/>
                <a:gd name="T13" fmla="*/ 335 h 335"/>
                <a:gd name="T14" fmla="*/ 272 w 349"/>
                <a:gd name="T15" fmla="*/ 335 h 335"/>
                <a:gd name="T16" fmla="*/ 191 w 349"/>
                <a:gd name="T17" fmla="*/ 289 h 335"/>
                <a:gd name="T18" fmla="*/ 181 w 349"/>
                <a:gd name="T19" fmla="*/ 111 h 335"/>
                <a:gd name="T20" fmla="*/ 164 w 349"/>
                <a:gd name="T21" fmla="*/ 94 h 335"/>
                <a:gd name="T22" fmla="*/ 181 w 349"/>
                <a:gd name="T23" fmla="*/ 78 h 335"/>
                <a:gd name="T24" fmla="*/ 197 w 349"/>
                <a:gd name="T25" fmla="*/ 94 h 335"/>
                <a:gd name="T26" fmla="*/ 181 w 349"/>
                <a:gd name="T27" fmla="*/ 111 h 335"/>
                <a:gd name="T28" fmla="*/ 288 w 349"/>
                <a:gd name="T29" fmla="*/ 29 h 335"/>
                <a:gd name="T30" fmla="*/ 273 w 349"/>
                <a:gd name="T31" fmla="*/ 46 h 335"/>
                <a:gd name="T32" fmla="*/ 100 w 349"/>
                <a:gd name="T33" fmla="*/ 75 h 335"/>
                <a:gd name="T34" fmla="*/ 61 w 349"/>
                <a:gd name="T35" fmla="*/ 29 h 335"/>
                <a:gd name="T36" fmla="*/ 288 w 349"/>
                <a:gd name="T37" fmla="*/ 29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9" h="335">
                  <a:moveTo>
                    <a:pt x="191" y="289"/>
                  </a:moveTo>
                  <a:lnTo>
                    <a:pt x="191" y="190"/>
                  </a:lnTo>
                  <a:lnTo>
                    <a:pt x="349" y="0"/>
                  </a:lnTo>
                  <a:lnTo>
                    <a:pt x="0" y="0"/>
                  </a:lnTo>
                  <a:lnTo>
                    <a:pt x="158" y="190"/>
                  </a:lnTo>
                  <a:lnTo>
                    <a:pt x="158" y="289"/>
                  </a:lnTo>
                  <a:cubicBezTo>
                    <a:pt x="112" y="293"/>
                    <a:pt x="77" y="312"/>
                    <a:pt x="77" y="335"/>
                  </a:cubicBezTo>
                  <a:lnTo>
                    <a:pt x="272" y="335"/>
                  </a:lnTo>
                  <a:cubicBezTo>
                    <a:pt x="272" y="312"/>
                    <a:pt x="237" y="293"/>
                    <a:pt x="191" y="289"/>
                  </a:cubicBezTo>
                  <a:close/>
                  <a:moveTo>
                    <a:pt x="181" y="111"/>
                  </a:moveTo>
                  <a:cubicBezTo>
                    <a:pt x="172" y="111"/>
                    <a:pt x="164" y="103"/>
                    <a:pt x="164" y="94"/>
                  </a:cubicBezTo>
                  <a:cubicBezTo>
                    <a:pt x="164" y="85"/>
                    <a:pt x="172" y="78"/>
                    <a:pt x="181" y="78"/>
                  </a:cubicBezTo>
                  <a:cubicBezTo>
                    <a:pt x="190" y="78"/>
                    <a:pt x="197" y="85"/>
                    <a:pt x="197" y="94"/>
                  </a:cubicBezTo>
                  <a:cubicBezTo>
                    <a:pt x="197" y="103"/>
                    <a:pt x="190" y="111"/>
                    <a:pt x="181" y="111"/>
                  </a:cubicBezTo>
                  <a:close/>
                  <a:moveTo>
                    <a:pt x="288" y="29"/>
                  </a:moveTo>
                  <a:lnTo>
                    <a:pt x="273" y="46"/>
                  </a:lnTo>
                  <a:lnTo>
                    <a:pt x="100" y="75"/>
                  </a:lnTo>
                  <a:lnTo>
                    <a:pt x="61" y="29"/>
                  </a:lnTo>
                  <a:lnTo>
                    <a:pt x="288" y="29"/>
                  </a:lnTo>
                  <a:close/>
                </a:path>
              </a:pathLst>
            </a:custGeom>
            <a:solidFill>
              <a:schemeClr val="bg1"/>
            </a:solidFill>
            <a:ln>
              <a:noFill/>
            </a:ln>
          </p:spPr>
        </p:sp>
      </p:grpSp>
      <p:sp>
        <p:nvSpPr>
          <p:cNvPr id="3" name="文本框 6">
            <a:extLst>
              <a:ext uri="{FF2B5EF4-FFF2-40B4-BE49-F238E27FC236}">
                <a16:creationId xmlns:a16="http://schemas.microsoft.com/office/drawing/2014/main" id="{49529987-01AD-B40B-E9DB-A7F339EE1CE3}"/>
              </a:ext>
            </a:extLst>
          </p:cNvPr>
          <p:cNvSpPr txBox="1"/>
          <p:nvPr/>
        </p:nvSpPr>
        <p:spPr>
          <a:xfrm>
            <a:off x="2168683" y="1975666"/>
            <a:ext cx="9332686" cy="2308324"/>
          </a:xfrm>
          <a:prstGeom prst="rect">
            <a:avLst/>
          </a:prstGeom>
          <a:noFill/>
        </p:spPr>
        <p:txBody>
          <a:bodyPr wrap="square" rtlCol="0">
            <a:spAutoFit/>
          </a:bodyPr>
          <a:lstStyle/>
          <a:p>
            <a:pPr algn="just"/>
            <a:r>
              <a:rPr lang="en-US" sz="3600" b="1">
                <a:solidFill>
                  <a:srgbClr val="3B9FA7"/>
                </a:solidFill>
                <a:latin typeface="AvantGarde" panose="00000400000000000000" pitchFamily="2" charset="0"/>
                <a:ea typeface="AvantGarde" panose="00000400000000000000" pitchFamily="2" charset="0"/>
                <a:cs typeface="AvantGarde" panose="00000400000000000000" pitchFamily="2" charset="0"/>
              </a:rPr>
              <a:t>- Chia sẻ về thức ăn, đồ uống mà em:</a:t>
            </a:r>
          </a:p>
          <a:p>
            <a:pPr algn="just"/>
            <a:r>
              <a:rPr lang="en-US" sz="3600" b="1">
                <a:solidFill>
                  <a:srgbClr val="3B9FA7"/>
                </a:solidFill>
                <a:latin typeface="AvantGarde" panose="00000400000000000000" pitchFamily="2" charset="0"/>
                <a:ea typeface="AvantGarde" panose="00000400000000000000" pitchFamily="2" charset="0"/>
                <a:cs typeface="AvantGarde" panose="00000400000000000000" pitchFamily="2" charset="0"/>
              </a:rPr>
              <a:t>+ Thường xuyên sử dụng:</a:t>
            </a:r>
          </a:p>
          <a:p>
            <a:pPr algn="just"/>
            <a:r>
              <a:rPr lang="en-US" sz="3600" b="1">
                <a:solidFill>
                  <a:srgbClr val="3B9FA7"/>
                </a:solidFill>
                <a:latin typeface="AvantGarde" panose="00000400000000000000" pitchFamily="2" charset="0"/>
                <a:ea typeface="AvantGarde" panose="00000400000000000000" pitchFamily="2" charset="0"/>
                <a:cs typeface="AvantGarde" panose="00000400000000000000" pitchFamily="2" charset="0"/>
              </a:rPr>
              <a:t>+ Thỉnh thoảng sử dụng:</a:t>
            </a:r>
          </a:p>
          <a:p>
            <a:pPr algn="just"/>
            <a:r>
              <a:rPr lang="en-US" sz="3600" b="1">
                <a:solidFill>
                  <a:srgbClr val="3B9FA7"/>
                </a:solidFill>
                <a:latin typeface="AvantGarde" panose="00000400000000000000" pitchFamily="2" charset="0"/>
                <a:ea typeface="AvantGarde" panose="00000400000000000000" pitchFamily="2" charset="0"/>
                <a:cs typeface="AvantGarde" panose="00000400000000000000" pitchFamily="2" charset="0"/>
              </a:rPr>
              <a:t>+ Không sử dụng:</a:t>
            </a:r>
          </a:p>
        </p:txBody>
      </p:sp>
      <p:grpSp>
        <p:nvGrpSpPr>
          <p:cNvPr id="4" name="Nhóm 3">
            <a:extLst>
              <a:ext uri="{FF2B5EF4-FFF2-40B4-BE49-F238E27FC236}">
                <a16:creationId xmlns:a16="http://schemas.microsoft.com/office/drawing/2014/main" id="{90D794A9-4117-711C-3D63-10F32C3A6262}"/>
              </a:ext>
            </a:extLst>
          </p:cNvPr>
          <p:cNvGrpSpPr/>
          <p:nvPr/>
        </p:nvGrpSpPr>
        <p:grpSpPr>
          <a:xfrm>
            <a:off x="7728311" y="3230880"/>
            <a:ext cx="3868110" cy="3770664"/>
            <a:chOff x="1502086" y="3924274"/>
            <a:chExt cx="2975714" cy="3080740"/>
          </a:xfrm>
        </p:grpSpPr>
        <p:pic>
          <p:nvPicPr>
            <p:cNvPr id="5" name="Hình ảnh 4">
              <a:extLst>
                <a:ext uri="{FF2B5EF4-FFF2-40B4-BE49-F238E27FC236}">
                  <a16:creationId xmlns:a16="http://schemas.microsoft.com/office/drawing/2014/main" id="{FE43DAF2-8BC0-DF8C-0E7A-DADF62CF39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2086" y="4625508"/>
              <a:ext cx="2975714" cy="2379506"/>
            </a:xfrm>
            <a:prstGeom prst="rect">
              <a:avLst/>
            </a:prstGeom>
          </p:spPr>
        </p:pic>
        <p:sp>
          <p:nvSpPr>
            <p:cNvPr id="8" name="Bong bóng Lời nói: Hình chữ nhật với Góc Tròn 7">
              <a:extLst>
                <a:ext uri="{FF2B5EF4-FFF2-40B4-BE49-F238E27FC236}">
                  <a16:creationId xmlns:a16="http://schemas.microsoft.com/office/drawing/2014/main" id="{6EA8557B-AE8E-5BA5-8441-46D41A3601BD}"/>
                </a:ext>
              </a:extLst>
            </p:cNvPr>
            <p:cNvSpPr/>
            <p:nvPr/>
          </p:nvSpPr>
          <p:spPr>
            <a:xfrm>
              <a:off x="1930400" y="3924274"/>
              <a:ext cx="2512572" cy="1001486"/>
            </a:xfrm>
            <a:prstGeom prst="wedgeRoundRectCallout">
              <a:avLst>
                <a:gd name="adj1" fmla="val 3394"/>
                <a:gd name="adj2" fmla="val 92935"/>
                <a:gd name="adj3" fmla="val 16667"/>
              </a:avLst>
            </a:prstGeom>
            <a:solidFill>
              <a:schemeClr val="bg1"/>
            </a:solidFill>
            <a:ln>
              <a:solidFill>
                <a:srgbClr val="E98E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6">
                      <a:lumMod val="50000"/>
                    </a:schemeClr>
                  </a:solidFill>
                  <a:latin typeface="AvantGarde" panose="00000400000000000000" pitchFamily="2" charset="0"/>
                  <a:ea typeface="AvantGarde" panose="00000400000000000000" pitchFamily="2" charset="0"/>
                  <a:cs typeface="AvantGarde" panose="00000400000000000000" pitchFamily="2" charset="0"/>
                </a:rPr>
                <a:t>Thảo luận nhóm 2</a:t>
              </a:r>
            </a:p>
          </p:txBody>
        </p:sp>
      </p:grpSp>
    </p:spTree>
    <p:extLst>
      <p:ext uri="{BB962C8B-B14F-4D97-AF65-F5344CB8AC3E}">
        <p14:creationId xmlns:p14="http://schemas.microsoft.com/office/powerpoint/2010/main" val="23643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772B9762-60F3-B0C3-F879-6F824497F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778" y="-1331685"/>
            <a:ext cx="8390165" cy="8390165"/>
          </a:xfrm>
          <a:prstGeom prst="rect">
            <a:avLst/>
          </a:prstGeom>
        </p:spPr>
      </p:pic>
      <p:pic>
        <p:nvPicPr>
          <p:cNvPr id="2050" name="Picture 2">
            <a:extLst>
              <a:ext uri="{FF2B5EF4-FFF2-40B4-BE49-F238E27FC236}">
                <a16:creationId xmlns:a16="http://schemas.microsoft.com/office/drawing/2014/main" id="{7EC2F2A1-9F09-AD58-B9B7-F7D4840ABA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8" b="91574" l="9752" r="90780">
                        <a14:foregroundMark x1="57801" y1="56098" x2="57624" y2="63858"/>
                        <a14:foregroundMark x1="47340" y1="56319" x2="46454" y2="60089"/>
                        <a14:foregroundMark x1="39539" y1="91574" x2="56560" y2="91796"/>
                        <a14:foregroundMark x1="57624" y1="91131" x2="59752" y2="91574"/>
                        <a14:foregroundMark x1="60993" y1="91131" x2="61348" y2="90687"/>
                        <a14:foregroundMark x1="37766" y1="90687" x2="39539" y2="91574"/>
                        <a14:foregroundMark x1="37057" y1="90466" x2="40071" y2="90687"/>
                        <a14:foregroundMark x1="36170" y1="90687" x2="39716" y2="91131"/>
                        <a14:foregroundMark x1="90780" y1="59424" x2="78369" y2="67184"/>
                        <a14:foregroundMark x1="78369" y1="67184" x2="77482" y2="67184"/>
                        <a14:foregroundMark x1="62943" y1="73614" x2="62943" y2="73614"/>
                        <a14:foregroundMark x1="62766" y1="71619" x2="62766" y2="75610"/>
                        <a14:foregroundMark x1="64362" y1="74279" x2="62943" y2="73836"/>
                        <a14:foregroundMark x1="83511" y1="44789" x2="83511" y2="44789"/>
                        <a14:foregroundMark x1="72340" y1="41463" x2="72695" y2="41907"/>
                        <a14:foregroundMark x1="75887" y1="32594" x2="76241" y2="35033"/>
                        <a14:foregroundMark x1="75179" y1="34369" x2="79255" y2="35477"/>
                        <a14:foregroundMark x1="74291" y1="34812" x2="75489" y2="35477"/>
                        <a14:foregroundMark x1="75887" y1="36807" x2="75887" y2="36807"/>
                        <a14:foregroundMark x1="82447" y1="44568" x2="83511" y2="44568"/>
                        <a14:foregroundMark x1="82979" y1="43237" x2="82979" y2="43237"/>
                        <a14:foregroundMark x1="83511" y1="44789" x2="83511" y2="44789"/>
                        <a14:foregroundMark x1="83156" y1="45898" x2="83156" y2="45898"/>
                        <a14:foregroundMark x1="83688" y1="46120" x2="83688" y2="46120"/>
                        <a14:foregroundMark x1="83688" y1="44568" x2="83688" y2="44568"/>
                        <a14:foregroundMark x1="73582" y1="43902" x2="73227" y2="42794"/>
                        <a14:foregroundMark x1="73050" y1="43237" x2="73227" y2="43902"/>
                        <a14:foregroundMark x1="72163" y1="43237" x2="72163" y2="43237"/>
                        <a14:foregroundMark x1="72163" y1="43237" x2="72163" y2="43902"/>
                        <a14:backgroundMark x1="26418" y1="17073" x2="20567" y2="23282"/>
                        <a14:backgroundMark x1="65957" y1="14412" x2="71099" y2="20843"/>
                        <a14:backgroundMark x1="78014" y1="26829" x2="83511" y2="32594"/>
                        <a14:backgroundMark x1="82092" y1="37472" x2="84574" y2="33259"/>
                        <a14:backgroundMark x1="19504" y1="45455" x2="21986" y2="57650"/>
                        <a14:backgroundMark x1="68085" y1="74945" x2="62766" y2="85366"/>
                        <a14:backgroundMark x1="19504" y1="61419" x2="25709" y2="74945"/>
                        <a14:backgroundMark x1="35106" y1="66741" x2="37057" y2="67184"/>
                        <a14:backgroundMark x1="31560" y1="63858" x2="31560" y2="63858"/>
                        <a14:backgroundMark x1="58865" y1="82705" x2="61348" y2="83592"/>
                        <a14:backgroundMark x1="60993" y1="70953" x2="60993" y2="70953"/>
                        <a14:backgroundMark x1="57092" y1="86475" x2="57092" y2="86475"/>
                        <a14:backgroundMark x1="55142" y1="85809" x2="55142" y2="85809"/>
                        <a14:backgroundMark x1="73582" y1="38137" x2="73582" y2="38137"/>
                        <a14:backgroundMark x1="72163" y1="32594" x2="72163" y2="34368"/>
                        <a14:backgroundMark x1="72340" y1="35477" x2="72340" y2="36142"/>
                        <a14:backgroundMark x1="79433" y1="42572" x2="82624" y2="36142"/>
                        <a14:backgroundMark x1="77482" y1="40133" x2="79433" y2="40133"/>
                        <a14:backgroundMark x1="70567" y1="44568" x2="70567" y2="4456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674758" y="703943"/>
            <a:ext cx="6815664" cy="5450114"/>
          </a:xfrm>
          <a:prstGeom prst="rect">
            <a:avLst/>
          </a:prstGeom>
          <a:noFill/>
          <a:extLst>
            <a:ext uri="{909E8E84-426E-40DD-AFC4-6F175D3DCCD1}">
              <a14:hiddenFill xmlns:a14="http://schemas.microsoft.com/office/drawing/2010/main">
                <a:solidFill>
                  <a:srgbClr val="FFFFFF"/>
                </a:solidFill>
              </a14:hiddenFill>
            </a:ext>
          </a:extLst>
        </p:spPr>
      </p:pic>
      <p:pic>
        <p:nvPicPr>
          <p:cNvPr id="24" name="Hình ảnh 23">
            <a:extLst>
              <a:ext uri="{FF2B5EF4-FFF2-40B4-BE49-F238E27FC236}">
                <a16:creationId xmlns:a16="http://schemas.microsoft.com/office/drawing/2014/main" id="{A5E79517-C741-37D3-B849-0F4361AAA9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6057" y="1920990"/>
            <a:ext cx="5341349" cy="3016020"/>
          </a:xfrm>
          <a:prstGeom prst="rect">
            <a:avLst/>
          </a:prstGeom>
        </p:spPr>
      </p:pic>
    </p:spTree>
    <p:extLst>
      <p:ext uri="{BB962C8B-B14F-4D97-AF65-F5344CB8AC3E}">
        <p14:creationId xmlns:p14="http://schemas.microsoft.com/office/powerpoint/2010/main" val="264022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1000" fill="hold"/>
                                        <p:tgtEl>
                                          <p:spTgt spid="24"/>
                                        </p:tgtEl>
                                        <p:attrNameLst>
                                          <p:attrName>ppt_w</p:attrName>
                                        </p:attrNameLst>
                                      </p:cBhvr>
                                      <p:tavLst>
                                        <p:tav tm="0">
                                          <p:val>
                                            <p:fltVal val="0"/>
                                          </p:val>
                                        </p:tav>
                                        <p:tav tm="100000">
                                          <p:val>
                                            <p:strVal val="#ppt_w"/>
                                          </p:val>
                                        </p:tav>
                                      </p:tavLst>
                                    </p:anim>
                                    <p:anim calcmode="lin" valueType="num">
                                      <p:cBhvr>
                                        <p:cTn id="14" dur="1000" fill="hold"/>
                                        <p:tgtEl>
                                          <p:spTgt spid="24"/>
                                        </p:tgtEl>
                                        <p:attrNameLst>
                                          <p:attrName>ppt_h</p:attrName>
                                        </p:attrNameLst>
                                      </p:cBhvr>
                                      <p:tavLst>
                                        <p:tav tm="0">
                                          <p:val>
                                            <p:fltVal val="0"/>
                                          </p:val>
                                        </p:tav>
                                        <p:tav tm="100000">
                                          <p:val>
                                            <p:strVal val="#ppt_h"/>
                                          </p:val>
                                        </p:tav>
                                      </p:tavLst>
                                    </p:anim>
                                    <p:anim calcmode="lin" valueType="num">
                                      <p:cBhvr>
                                        <p:cTn id="15" dur="1000" fill="hold"/>
                                        <p:tgtEl>
                                          <p:spTgt spid="24"/>
                                        </p:tgtEl>
                                        <p:attrNameLst>
                                          <p:attrName>style.rotation</p:attrName>
                                        </p:attrNameLst>
                                      </p:cBhvr>
                                      <p:tavLst>
                                        <p:tav tm="0">
                                          <p:val>
                                            <p:fltVal val="90"/>
                                          </p:val>
                                        </p:tav>
                                        <p:tav tm="100000">
                                          <p:val>
                                            <p:fltVal val="0"/>
                                          </p:val>
                                        </p:tav>
                                      </p:tavLst>
                                    </p:anim>
                                    <p:animEffect transition="in" filter="fade">
                                      <p:cBhvr>
                                        <p:cTn id="1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305216B1-8E7C-566B-25F5-0B5BB6887379}"/>
              </a:ext>
            </a:extLst>
          </p:cNvPr>
          <p:cNvGrpSpPr/>
          <p:nvPr/>
        </p:nvGrpSpPr>
        <p:grpSpPr>
          <a:xfrm>
            <a:off x="735740" y="625297"/>
            <a:ext cx="2590947" cy="584775"/>
            <a:chOff x="880880" y="712381"/>
            <a:chExt cx="2590947" cy="584775"/>
          </a:xfrm>
        </p:grpSpPr>
        <p:pic>
          <p:nvPicPr>
            <p:cNvPr id="6" name="图片 5">
              <a:extLst>
                <a:ext uri="{FF2B5EF4-FFF2-40B4-BE49-F238E27FC236}">
                  <a16:creationId xmlns:a16="http://schemas.microsoft.com/office/drawing/2014/main" id="{5520151A-7356-45C8-8C0D-66F49BD04C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880" y="712381"/>
              <a:ext cx="584775" cy="584775"/>
            </a:xfrm>
            <a:prstGeom prst="rect">
              <a:avLst/>
            </a:prstGeom>
          </p:spPr>
        </p:pic>
        <p:sp>
          <p:nvSpPr>
            <p:cNvPr id="7" name="文本框 6">
              <a:extLst>
                <a:ext uri="{FF2B5EF4-FFF2-40B4-BE49-F238E27FC236}">
                  <a16:creationId xmlns:a16="http://schemas.microsoft.com/office/drawing/2014/main" id="{A9D19641-0E31-4037-8A01-F0A128D3795B}"/>
                </a:ext>
              </a:extLst>
            </p:cNvPr>
            <p:cNvSpPr txBox="1"/>
            <p:nvPr/>
          </p:nvSpPr>
          <p:spPr>
            <a:xfrm>
              <a:off x="1203257" y="712381"/>
              <a:ext cx="2268570" cy="584775"/>
            </a:xfrm>
            <a:prstGeom prst="rect">
              <a:avLst/>
            </a:prstGeom>
            <a:noFill/>
          </p:spPr>
          <p:txBody>
            <a:bodyPr wrap="none" rtlCol="0">
              <a:spAutoFit/>
            </a:bodyPr>
            <a:lstStyle/>
            <a:p>
              <a:pPr algn="dist"/>
              <a:r>
                <a:rPr lang="en-US" altLang="zh-CN" sz="3200" b="1">
                  <a:solidFill>
                    <a:srgbClr val="414141"/>
                  </a:solidFill>
                  <a:latin typeface="AvantGarde" panose="00000400000000000000" pitchFamily="2" charset="0"/>
                  <a:ea typeface="AvantGarde" panose="00000400000000000000" pitchFamily="2" charset="0"/>
                  <a:cs typeface="AvantGarde" panose="00000400000000000000" pitchFamily="2" charset="0"/>
                </a:rPr>
                <a:t>Khám phá</a:t>
              </a:r>
              <a:endParaRPr lang="zh-CN" altLang="en-US" sz="3200" b="1" dirty="0">
                <a:solidFill>
                  <a:srgbClr val="414141"/>
                </a:solidFill>
                <a:latin typeface="AvantGarde" panose="00000400000000000000" pitchFamily="2" charset="0"/>
                <a:ea typeface="AvantGarde" panose="00000400000000000000" pitchFamily="2" charset="0"/>
                <a:cs typeface="AvantGarde" panose="00000400000000000000" pitchFamily="2" charset="0"/>
              </a:endParaRPr>
            </a:p>
          </p:txBody>
        </p:sp>
      </p:grpSp>
      <p:sp>
        <p:nvSpPr>
          <p:cNvPr id="14" name="文本框 6">
            <a:extLst>
              <a:ext uri="{FF2B5EF4-FFF2-40B4-BE49-F238E27FC236}">
                <a16:creationId xmlns:a16="http://schemas.microsoft.com/office/drawing/2014/main" id="{24B4EB3E-8B33-5739-5B36-02666AE99759}"/>
              </a:ext>
            </a:extLst>
          </p:cNvPr>
          <p:cNvSpPr txBox="1"/>
          <p:nvPr/>
        </p:nvSpPr>
        <p:spPr>
          <a:xfrm>
            <a:off x="1058117" y="1369729"/>
            <a:ext cx="10036603" cy="1077218"/>
          </a:xfrm>
          <a:prstGeom prst="rect">
            <a:avLst/>
          </a:prstGeom>
          <a:noFill/>
        </p:spPr>
        <p:txBody>
          <a:bodyPr wrap="square" rtlCol="0">
            <a:spAutoFit/>
          </a:bodyPr>
          <a:lstStyle/>
          <a:p>
            <a:r>
              <a:rPr lang="en-US" altLang="zh-CN" sz="3200" b="1">
                <a:solidFill>
                  <a:srgbClr val="3B9FA7"/>
                </a:solidFill>
                <a:latin typeface="AvantGarde" panose="00000400000000000000" pitchFamily="2" charset="0"/>
                <a:ea typeface="AvantGarde" panose="00000400000000000000" pitchFamily="2" charset="0"/>
                <a:cs typeface="AvantGarde" panose="00000400000000000000" pitchFamily="2" charset="0"/>
              </a:rPr>
              <a:t>Em cần thay đổi thói quen ăn uống nào để có lợi cho sức khỏe?</a:t>
            </a:r>
            <a:endParaRPr lang="zh-CN" altLang="en-US" sz="3200" b="1" dirty="0">
              <a:solidFill>
                <a:srgbClr val="3B9FA7"/>
              </a:solidFill>
              <a:latin typeface="AvantGarde" panose="00000400000000000000" pitchFamily="2" charset="0"/>
              <a:ea typeface="AvantGarde" panose="00000400000000000000" pitchFamily="2" charset="0"/>
              <a:cs typeface="AvantGarde" panose="00000400000000000000" pitchFamily="2" charset="0"/>
            </a:endParaRPr>
          </a:p>
        </p:txBody>
      </p:sp>
      <p:grpSp>
        <p:nvGrpSpPr>
          <p:cNvPr id="21" name="Nhóm 20">
            <a:extLst>
              <a:ext uri="{FF2B5EF4-FFF2-40B4-BE49-F238E27FC236}">
                <a16:creationId xmlns:a16="http://schemas.microsoft.com/office/drawing/2014/main" id="{4A1E6437-FF40-360D-84AA-FFF082482EBB}"/>
              </a:ext>
            </a:extLst>
          </p:cNvPr>
          <p:cNvGrpSpPr/>
          <p:nvPr/>
        </p:nvGrpSpPr>
        <p:grpSpPr>
          <a:xfrm>
            <a:off x="801067" y="3151963"/>
            <a:ext cx="2975714" cy="3080740"/>
            <a:chOff x="1502086" y="3924274"/>
            <a:chExt cx="2975714" cy="3080740"/>
          </a:xfrm>
        </p:grpSpPr>
        <p:pic>
          <p:nvPicPr>
            <p:cNvPr id="19" name="Hình ảnh 18">
              <a:extLst>
                <a:ext uri="{FF2B5EF4-FFF2-40B4-BE49-F238E27FC236}">
                  <a16:creationId xmlns:a16="http://schemas.microsoft.com/office/drawing/2014/main" id="{4AA27439-93B8-FE5C-50B3-4A0A413115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2086" y="4625508"/>
              <a:ext cx="2975714" cy="2379506"/>
            </a:xfrm>
            <a:prstGeom prst="rect">
              <a:avLst/>
            </a:prstGeom>
          </p:spPr>
        </p:pic>
        <p:sp>
          <p:nvSpPr>
            <p:cNvPr id="20" name="Bong bóng Lời nói: Hình chữ nhật với Góc Tròn 19">
              <a:extLst>
                <a:ext uri="{FF2B5EF4-FFF2-40B4-BE49-F238E27FC236}">
                  <a16:creationId xmlns:a16="http://schemas.microsoft.com/office/drawing/2014/main" id="{1B908FD1-B4C1-3869-1B06-2368D8788505}"/>
                </a:ext>
              </a:extLst>
            </p:cNvPr>
            <p:cNvSpPr/>
            <p:nvPr/>
          </p:nvSpPr>
          <p:spPr>
            <a:xfrm>
              <a:off x="1930400" y="3924274"/>
              <a:ext cx="2512572" cy="1001486"/>
            </a:xfrm>
            <a:prstGeom prst="wedgeRoundRectCallout">
              <a:avLst>
                <a:gd name="adj1" fmla="val 3394"/>
                <a:gd name="adj2" fmla="val 92935"/>
                <a:gd name="adj3" fmla="val 16667"/>
              </a:avLst>
            </a:prstGeom>
            <a:solidFill>
              <a:schemeClr val="bg1"/>
            </a:solidFill>
            <a:ln>
              <a:solidFill>
                <a:srgbClr val="E98E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6">
                      <a:lumMod val="50000"/>
                    </a:schemeClr>
                  </a:solidFill>
                  <a:latin typeface="AvantGarde" panose="00000400000000000000" pitchFamily="2" charset="0"/>
                  <a:ea typeface="AvantGarde" panose="00000400000000000000" pitchFamily="2" charset="0"/>
                  <a:cs typeface="AvantGarde" panose="00000400000000000000" pitchFamily="2" charset="0"/>
                </a:rPr>
                <a:t>Thảo luận nhóm 2</a:t>
              </a:r>
            </a:p>
          </p:txBody>
        </p:sp>
      </p:grpSp>
      <p:pic>
        <p:nvPicPr>
          <p:cNvPr id="5" name="Picture 2">
            <a:extLst>
              <a:ext uri="{FF2B5EF4-FFF2-40B4-BE49-F238E27FC236}">
                <a16:creationId xmlns:a16="http://schemas.microsoft.com/office/drawing/2014/main" id="{2CE67B41-86FA-6BAD-F049-A4F51A63661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67" b="95333" l="9947" r="89876">
                        <a14:foregroundMark x1="40320" y1="6667" x2="49734" y2="7333"/>
                        <a14:foregroundMark x1="41563" y1="88889" x2="48668" y2="89778"/>
                        <a14:foregroundMark x1="25400" y1="83333" x2="26643" y2="84222"/>
                        <a14:foregroundMark x1="29663" y1="88222" x2="29663" y2="88222"/>
                        <a14:foregroundMark x1="44938" y1="94222" x2="51687" y2="92889"/>
                        <a14:foregroundMark x1="41918" y1="94222" x2="53464" y2="95333"/>
                        <a14:foregroundMark x1="60568" y1="93333" x2="60568" y2="93333"/>
                        <a14:foregroundMark x1="62700" y1="92667" x2="62700" y2="92667"/>
                        <a14:foregroundMark x1="37478" y1="92667" x2="37478" y2="92667"/>
                        <a14:foregroundMark x1="36234" y1="92222" x2="36234" y2="92222"/>
                        <a14:foregroundMark x1="63588" y1="92667" x2="63588" y2="92667"/>
                      </a14:backgroundRemoval>
                    </a14:imgEffect>
                  </a14:imgLayer>
                </a14:imgProps>
              </a:ext>
              <a:ext uri="{28A0092B-C50C-407E-A947-70E740481C1C}">
                <a14:useLocalDpi xmlns:a14="http://schemas.microsoft.com/office/drawing/2010/main" val="0"/>
              </a:ext>
            </a:extLst>
          </a:blip>
          <a:srcRect/>
          <a:stretch>
            <a:fillRect/>
          </a:stretch>
        </p:blipFill>
        <p:spPr bwMode="auto">
          <a:xfrm>
            <a:off x="5523707" y="2272553"/>
            <a:ext cx="4954587" cy="396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803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772B9762-60F3-B0C3-F879-6F824497F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778" y="-1331685"/>
            <a:ext cx="8390165" cy="8390165"/>
          </a:xfrm>
          <a:prstGeom prst="rect">
            <a:avLst/>
          </a:prstGeom>
        </p:spPr>
      </p:pic>
      <p:pic>
        <p:nvPicPr>
          <p:cNvPr id="2050" name="Picture 2">
            <a:extLst>
              <a:ext uri="{FF2B5EF4-FFF2-40B4-BE49-F238E27FC236}">
                <a16:creationId xmlns:a16="http://schemas.microsoft.com/office/drawing/2014/main" id="{7EC2F2A1-9F09-AD58-B9B7-F7D4840ABA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8" b="91574" l="9752" r="90780">
                        <a14:foregroundMark x1="57801" y1="56098" x2="57624" y2="63858"/>
                        <a14:foregroundMark x1="47340" y1="56319" x2="46454" y2="60089"/>
                        <a14:foregroundMark x1="39539" y1="91574" x2="56560" y2="91796"/>
                        <a14:foregroundMark x1="57624" y1="91131" x2="59752" y2="91574"/>
                        <a14:foregroundMark x1="60993" y1="91131" x2="61348" y2="90687"/>
                        <a14:foregroundMark x1="37766" y1="90687" x2="39539" y2="91574"/>
                        <a14:foregroundMark x1="37057" y1="90466" x2="40071" y2="90687"/>
                        <a14:foregroundMark x1="36170" y1="90687" x2="39716" y2="91131"/>
                        <a14:foregroundMark x1="90780" y1="59424" x2="78369" y2="67184"/>
                        <a14:foregroundMark x1="78369" y1="67184" x2="77482" y2="67184"/>
                        <a14:foregroundMark x1="62943" y1="73614" x2="62943" y2="73614"/>
                        <a14:foregroundMark x1="62766" y1="71619" x2="62766" y2="75610"/>
                        <a14:foregroundMark x1="64362" y1="74279" x2="62943" y2="73836"/>
                        <a14:foregroundMark x1="83511" y1="44789" x2="83511" y2="44789"/>
                        <a14:foregroundMark x1="72340" y1="41463" x2="72695" y2="41907"/>
                        <a14:foregroundMark x1="75887" y1="32594" x2="76241" y2="35033"/>
                        <a14:foregroundMark x1="75179" y1="34369" x2="79255" y2="35477"/>
                        <a14:foregroundMark x1="74291" y1="34812" x2="75489" y2="35477"/>
                        <a14:foregroundMark x1="75887" y1="36807" x2="75887" y2="36807"/>
                        <a14:foregroundMark x1="82447" y1="44568" x2="83511" y2="44568"/>
                        <a14:foregroundMark x1="82979" y1="43237" x2="82979" y2="43237"/>
                        <a14:foregroundMark x1="83511" y1="44789" x2="83511" y2="44789"/>
                        <a14:foregroundMark x1="83156" y1="45898" x2="83156" y2="45898"/>
                        <a14:foregroundMark x1="83688" y1="46120" x2="83688" y2="46120"/>
                        <a14:foregroundMark x1="83688" y1="44568" x2="83688" y2="44568"/>
                        <a14:foregroundMark x1="73582" y1="43902" x2="73227" y2="42794"/>
                        <a14:foregroundMark x1="73050" y1="43237" x2="73227" y2="43902"/>
                        <a14:foregroundMark x1="72163" y1="43237" x2="72163" y2="43237"/>
                        <a14:foregroundMark x1="72163" y1="43237" x2="72163" y2="43902"/>
                        <a14:backgroundMark x1="26418" y1="17073" x2="20567" y2="23282"/>
                        <a14:backgroundMark x1="65957" y1="14412" x2="71099" y2="20843"/>
                        <a14:backgroundMark x1="78014" y1="26829" x2="83511" y2="32594"/>
                        <a14:backgroundMark x1="82092" y1="37472" x2="84574" y2="33259"/>
                        <a14:backgroundMark x1="19504" y1="45455" x2="21986" y2="57650"/>
                        <a14:backgroundMark x1="68085" y1="74945" x2="62766" y2="85366"/>
                        <a14:backgroundMark x1="19504" y1="61419" x2="25709" y2="74945"/>
                        <a14:backgroundMark x1="35106" y1="66741" x2="37057" y2="67184"/>
                        <a14:backgroundMark x1="31560" y1="63858" x2="31560" y2="63858"/>
                        <a14:backgroundMark x1="58865" y1="82705" x2="61348" y2="83592"/>
                        <a14:backgroundMark x1="60993" y1="70953" x2="60993" y2="70953"/>
                        <a14:backgroundMark x1="57092" y1="86475" x2="57092" y2="86475"/>
                        <a14:backgroundMark x1="55142" y1="85809" x2="55142" y2="85809"/>
                        <a14:backgroundMark x1="73582" y1="38137" x2="73582" y2="38137"/>
                        <a14:backgroundMark x1="72163" y1="32594" x2="72163" y2="34368"/>
                        <a14:backgroundMark x1="72340" y1="35477" x2="72340" y2="36142"/>
                        <a14:backgroundMark x1="79433" y1="42572" x2="82624" y2="36142"/>
                        <a14:backgroundMark x1="77482" y1="40133" x2="79433" y2="40133"/>
                        <a14:backgroundMark x1="70567" y1="44568" x2="70567" y2="4456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674758" y="703943"/>
            <a:ext cx="6815664" cy="5450114"/>
          </a:xfrm>
          <a:prstGeom prst="rect">
            <a:avLst/>
          </a:prstGeom>
          <a:noFill/>
          <a:extLst>
            <a:ext uri="{909E8E84-426E-40DD-AFC4-6F175D3DCCD1}">
              <a14:hiddenFill xmlns:a14="http://schemas.microsoft.com/office/drawing/2010/main">
                <a:solidFill>
                  <a:srgbClr val="FFFFFF"/>
                </a:solidFill>
              </a14:hiddenFill>
            </a:ext>
          </a:extLst>
        </p:spPr>
      </p:pic>
      <p:pic>
        <p:nvPicPr>
          <p:cNvPr id="24" name="Hình ảnh 23">
            <a:extLst>
              <a:ext uri="{FF2B5EF4-FFF2-40B4-BE49-F238E27FC236}">
                <a16:creationId xmlns:a16="http://schemas.microsoft.com/office/drawing/2014/main" id="{A5E79517-C741-37D3-B849-0F4361AAA9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6057" y="1920990"/>
            <a:ext cx="5341349" cy="3016020"/>
          </a:xfrm>
          <a:prstGeom prst="rect">
            <a:avLst/>
          </a:prstGeom>
        </p:spPr>
      </p:pic>
    </p:spTree>
    <p:extLst>
      <p:ext uri="{BB962C8B-B14F-4D97-AF65-F5344CB8AC3E}">
        <p14:creationId xmlns:p14="http://schemas.microsoft.com/office/powerpoint/2010/main" val="4021840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1000" fill="hold"/>
                                        <p:tgtEl>
                                          <p:spTgt spid="24"/>
                                        </p:tgtEl>
                                        <p:attrNameLst>
                                          <p:attrName>ppt_w</p:attrName>
                                        </p:attrNameLst>
                                      </p:cBhvr>
                                      <p:tavLst>
                                        <p:tav tm="0">
                                          <p:val>
                                            <p:fltVal val="0"/>
                                          </p:val>
                                        </p:tav>
                                        <p:tav tm="100000">
                                          <p:val>
                                            <p:strVal val="#ppt_w"/>
                                          </p:val>
                                        </p:tav>
                                      </p:tavLst>
                                    </p:anim>
                                    <p:anim calcmode="lin" valueType="num">
                                      <p:cBhvr>
                                        <p:cTn id="14" dur="1000" fill="hold"/>
                                        <p:tgtEl>
                                          <p:spTgt spid="24"/>
                                        </p:tgtEl>
                                        <p:attrNameLst>
                                          <p:attrName>ppt_h</p:attrName>
                                        </p:attrNameLst>
                                      </p:cBhvr>
                                      <p:tavLst>
                                        <p:tav tm="0">
                                          <p:val>
                                            <p:fltVal val="0"/>
                                          </p:val>
                                        </p:tav>
                                        <p:tav tm="100000">
                                          <p:val>
                                            <p:strVal val="#ppt_h"/>
                                          </p:val>
                                        </p:tav>
                                      </p:tavLst>
                                    </p:anim>
                                    <p:anim calcmode="lin" valueType="num">
                                      <p:cBhvr>
                                        <p:cTn id="15" dur="1000" fill="hold"/>
                                        <p:tgtEl>
                                          <p:spTgt spid="24"/>
                                        </p:tgtEl>
                                        <p:attrNameLst>
                                          <p:attrName>style.rotation</p:attrName>
                                        </p:attrNameLst>
                                      </p:cBhvr>
                                      <p:tavLst>
                                        <p:tav tm="0">
                                          <p:val>
                                            <p:fltVal val="90"/>
                                          </p:val>
                                        </p:tav>
                                        <p:tav tm="100000">
                                          <p:val>
                                            <p:fltVal val="0"/>
                                          </p:val>
                                        </p:tav>
                                      </p:tavLst>
                                    </p:anim>
                                    <p:animEffect transition="in" filter="fade">
                                      <p:cBhvr>
                                        <p:cTn id="1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242</TotalTime>
  <Words>310</Words>
  <Application>Microsoft Office PowerPoint</Application>
  <PresentationFormat>Màn hình rộng</PresentationFormat>
  <Paragraphs>42</Paragraphs>
  <Slides>17</Slides>
  <Notes>14</Notes>
  <HiddenSlides>0</HiddenSlides>
  <MMClips>1</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17</vt:i4>
      </vt:variant>
    </vt:vector>
  </HeadingPairs>
  <TitlesOfParts>
    <vt:vector size="23" baseType="lpstr">
      <vt:lpstr>等线</vt:lpstr>
      <vt:lpstr>Arial</vt:lpstr>
      <vt:lpstr>AvantGarde</vt:lpstr>
      <vt:lpstr>SVN-Anastasia</vt:lpstr>
      <vt:lpstr>SVN-Poky's</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MY PC</dc:creator>
  <dc:description>9Slide.vn</dc:description>
  <cp:lastModifiedBy>Nga Nguyễn</cp:lastModifiedBy>
  <cp:revision>35</cp:revision>
  <dcterms:created xsi:type="dcterms:W3CDTF">2019-06-19T00:57:34Z</dcterms:created>
  <dcterms:modified xsi:type="dcterms:W3CDTF">2023-03-12T07:36:30Z</dcterms:modified>
  <cp:category>9Slide.vn</cp:category>
</cp:coreProperties>
</file>