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9"/>
  </p:notesMasterIdLst>
  <p:sldIdLst>
    <p:sldId id="295" r:id="rId3"/>
    <p:sldId id="277" r:id="rId4"/>
    <p:sldId id="308" r:id="rId5"/>
    <p:sldId id="278" r:id="rId6"/>
    <p:sldId id="297" r:id="rId7"/>
    <p:sldId id="305" r:id="rId8"/>
    <p:sldId id="310" r:id="rId9"/>
    <p:sldId id="294" r:id="rId10"/>
    <p:sldId id="307" r:id="rId11"/>
    <p:sldId id="287" r:id="rId12"/>
    <p:sldId id="306" r:id="rId13"/>
    <p:sldId id="268" r:id="rId14"/>
    <p:sldId id="309" r:id="rId15"/>
    <p:sldId id="279" r:id="rId16"/>
    <p:sldId id="259" r:id="rId17"/>
    <p:sldId id="260" r:id="rId1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A15"/>
    <a:srgbClr val="E8EDEE"/>
    <a:srgbClr val="FFFFFF"/>
    <a:srgbClr val="0000FF"/>
    <a:srgbClr val="F8C0B5"/>
    <a:srgbClr val="FEF0E9"/>
    <a:srgbClr val="FEF3EE"/>
    <a:srgbClr val="FEF2EB"/>
    <a:srgbClr val="EB008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801" autoAdjust="0"/>
  </p:normalViewPr>
  <p:slideViewPr>
    <p:cSldViewPr>
      <p:cViewPr>
        <p:scale>
          <a:sx n="50" d="100"/>
          <a:sy n="50" d="100"/>
        </p:scale>
        <p:origin x="331" y="418"/>
      </p:cViewPr>
      <p:guideLst>
        <p:guide orient="horz" pos="2880"/>
        <p:guide pos="512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6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7283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657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D9383A-FF43-B625-D80A-7F1753C24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5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4EEC9B-C82C-1720-BC04-5A197B2A2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1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1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9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8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0F8DAB8-B1A4-71DC-5FCB-70CF6EE55744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3C4D9AB-F1C6-AD1B-6E4C-CA9D5FB706A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8" y="1"/>
            <a:ext cx="2699100" cy="267704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882C13DD-242A-F60F-AA6B-8A334F9B2BDC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57673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98" y="2249135"/>
            <a:ext cx="2063392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800" b="1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27</a:t>
            </a:r>
            <a:endParaRPr kumimoji="0" lang="en-US" sz="8800" b="1" i="0" u="none" strike="noStrike" kern="1200" cap="none" spc="0" normalizeH="0" baseline="0" noProof="0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007" y="3838575"/>
            <a:ext cx="9829800" cy="90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69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 (Tiết 1)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D7D7C4-6AC7-95FD-55F5-326AA3528E6C}"/>
              </a:ext>
            </a:extLst>
          </p:cNvPr>
          <p:cNvSpPr txBox="1"/>
          <p:nvPr/>
        </p:nvSpPr>
        <p:spPr>
          <a:xfrm>
            <a:off x="5449306" y="2713491"/>
            <a:ext cx="5731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Củng cố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4891329"/>
            <a:ext cx="4925030" cy="42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1951778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4419600"/>
            <a:ext cx="3760057" cy="43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14" y="3901440"/>
            <a:ext cx="4946725" cy="5425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091B9E-8E18-F4EB-B156-0C9AA3CBEE04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8 000 x 6 = ?</a:t>
            </a:r>
            <a:endParaRPr lang="en-US" sz="6000" b="1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0CA43D-6B02-CBF1-9461-C73CEBDBE0C2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48 000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7667F1-04AB-9481-A3F7-D13CBABCF22F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14 000 x 4 = ?</a:t>
            </a:r>
            <a:endParaRPr lang="en-US" sz="6000" b="1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24" y="4166404"/>
            <a:ext cx="5359196" cy="4976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87A199-8299-C74A-F4F5-CA54F0FCB868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56 000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97C219-A2E4-D318-4D6E-C1D1834E13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27 000 x 3 = ?</a:t>
            </a:r>
            <a:endParaRPr lang="en-US" sz="6000" b="1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8B9C0B-27E3-E763-1190-2C87C20F7D73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81 000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9" y="4621659"/>
            <a:ext cx="7127121" cy="45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7AC5C4-5D33-0D09-602B-0B82647279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x 9 000 = ?</a:t>
            </a:r>
            <a:endParaRPr lang="en-US" sz="6000" b="1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096B6E-F749-BCFA-DFFC-173CBBF3FF8D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63 000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16" y="3908035"/>
            <a:ext cx="4508804" cy="52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066800"/>
            <a:ext cx="6248942" cy="43346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182225"/>
            <a:ext cx="4873249" cy="45255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486" y="3657600"/>
            <a:ext cx="5257800" cy="52435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648135CB-F3E8-E58D-2593-13B5A7B0C069}"/>
              </a:ext>
            </a:extLst>
          </p:cNvPr>
          <p:cNvGrpSpPr/>
          <p:nvPr/>
        </p:nvGrpSpPr>
        <p:grpSpPr>
          <a:xfrm>
            <a:off x="10148544" y="1447800"/>
            <a:ext cx="5677138" cy="5682057"/>
            <a:chOff x="10058614" y="1730971"/>
            <a:chExt cx="5677138" cy="5682057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91CFA300-81A4-E6A5-EBB0-FFB7EB46E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58614" y="1730971"/>
              <a:ext cx="5677138" cy="5682057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3644FDCD-73C2-0899-DDBF-A4AEE7C44AB5}"/>
                </a:ext>
              </a:extLst>
            </p:cNvPr>
            <p:cNvSpPr txBox="1"/>
            <p:nvPr/>
          </p:nvSpPr>
          <p:spPr>
            <a:xfrm rot="3004700">
              <a:off x="11102912" y="2857662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6882CBED-B5A3-E5C0-F457-F17F4BC4EECC}"/>
                </a:ext>
              </a:extLst>
            </p:cNvPr>
            <p:cNvSpPr txBox="1"/>
            <p:nvPr/>
          </p:nvSpPr>
          <p:spPr>
            <a:xfrm rot="8166486">
              <a:off x="13508548" y="2912146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6735B85E-929B-B6FB-A879-30CF6E383CFE}"/>
                </a:ext>
              </a:extLst>
            </p:cNvPr>
            <p:cNvSpPr txBox="1"/>
            <p:nvPr/>
          </p:nvSpPr>
          <p:spPr>
            <a:xfrm rot="8166486">
              <a:off x="13352125" y="5178726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44A6C867-10ED-D926-354C-0E0B5F530189}"/>
                </a:ext>
              </a:extLst>
            </p:cNvPr>
            <p:cNvSpPr txBox="1"/>
            <p:nvPr/>
          </p:nvSpPr>
          <p:spPr>
            <a:xfrm rot="9021537">
              <a:off x="11102911" y="5124288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34925">
                    <a:solidFill>
                      <a:srgbClr val="FFFFFF"/>
                    </a:solidFill>
                  </a:ln>
                  <a:latin typeface="SVN-Ziclets" panose="02000603000000000000" pitchFamily="2" charset="0"/>
                </a:rPr>
                <a:t>5</a:t>
              </a:r>
            </a:p>
          </p:txBody>
        </p:sp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3861D7F-02BE-6191-EB13-6E1E6738B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95" y="455313"/>
            <a:ext cx="5410200" cy="3606799"/>
          </a:xfrm>
          <a:prstGeom prst="rect">
            <a:avLst/>
          </a:prstGeom>
        </p:spPr>
      </p:pic>
      <p:pic>
        <p:nvPicPr>
          <p:cNvPr id="11" name="Hình ảnh 1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77E592F-8BAE-6980-61A1-A9150F357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55" y="2722565"/>
            <a:ext cx="5005393" cy="5286223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32A1750-5B6B-14FC-080F-AEB17BEAC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608" y="1197916"/>
            <a:ext cx="4182218" cy="2121592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3EAD1F4-9557-17CF-01E1-9A7782A16B24}"/>
              </a:ext>
            </a:extLst>
          </p:cNvPr>
          <p:cNvSpPr/>
          <p:nvPr/>
        </p:nvSpPr>
        <p:spPr>
          <a:xfrm>
            <a:off x="13473628" y="7446678"/>
            <a:ext cx="2622985" cy="87862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779308D5-AA9E-31C6-17B7-C4E82E8532E2}"/>
              </a:ext>
            </a:extLst>
          </p:cNvPr>
          <p:cNvGrpSpPr/>
          <p:nvPr/>
        </p:nvGrpSpPr>
        <p:grpSpPr>
          <a:xfrm rot="10800000">
            <a:off x="11011888" y="3905447"/>
            <a:ext cx="3950451" cy="766763"/>
            <a:chOff x="311325" y="3962400"/>
            <a:chExt cx="3950451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7678D1E8-AD87-7852-06FA-5AAB9FE3AF93}"/>
                </a:ext>
              </a:extLst>
            </p:cNvPr>
            <p:cNvSpPr/>
            <p:nvPr/>
          </p:nvSpPr>
          <p:spPr>
            <a:xfrm>
              <a:off x="2616042" y="4180519"/>
              <a:ext cx="1645734" cy="330524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ũi tên: Hình ngũ giác 15">
              <a:extLst>
                <a:ext uri="{FF2B5EF4-FFF2-40B4-BE49-F238E27FC236}">
                  <a16:creationId xmlns:a16="http://schemas.microsoft.com/office/drawing/2014/main" id="{2C7C2E15-4FF3-D2B5-831E-E10D881A7210}"/>
                </a:ext>
              </a:extLst>
            </p:cNvPr>
            <p:cNvSpPr/>
            <p:nvPr/>
          </p:nvSpPr>
          <p:spPr>
            <a:xfrm flipH="1">
              <a:off x="311325" y="4180520"/>
              <a:ext cx="1645734" cy="330524"/>
            </a:xfrm>
            <a:prstGeom prst="homePlate">
              <a:avLst>
                <a:gd name="adj" fmla="val 497917"/>
              </a:avLst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822BB863-A91D-1142-6662-31C2CF6AD2EE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1175124E-52FD-E02F-A53D-13EC83BFA0CC}"/>
              </a:ext>
            </a:extLst>
          </p:cNvPr>
          <p:cNvSpPr/>
          <p:nvPr/>
        </p:nvSpPr>
        <p:spPr>
          <a:xfrm>
            <a:off x="5176808" y="4876247"/>
            <a:ext cx="1942422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768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C56CFA13-4A10-A888-EF14-03A86B8B3DDC}"/>
              </a:ext>
            </a:extLst>
          </p:cNvPr>
          <p:cNvSpPr/>
          <p:nvPr/>
        </p:nvSpPr>
        <p:spPr>
          <a:xfrm>
            <a:off x="7741232" y="4867769"/>
            <a:ext cx="1942422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8 885</a:t>
            </a:r>
          </a:p>
        </p:txBody>
      </p:sp>
    </p:spTree>
    <p:extLst>
      <p:ext uri="{BB962C8B-B14F-4D97-AF65-F5344CB8AC3E}">
        <p14:creationId xmlns:p14="http://schemas.microsoft.com/office/powerpoint/2010/main" val="905370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13E350D-CA79-255E-CF45-9FCCAC1D9095}"/>
              </a:ext>
            </a:extLst>
          </p:cNvPr>
          <p:cNvSpPr txBox="1"/>
          <p:nvPr/>
        </p:nvSpPr>
        <p:spPr>
          <a:xfrm>
            <a:off x="3456069" y="449759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… ngày … tháng … năm 20 …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C09FF8D-18C2-3690-9B27-4D0214AB4241}"/>
              </a:ext>
            </a:extLst>
          </p:cNvPr>
          <p:cNvSpPr txBox="1"/>
          <p:nvPr/>
        </p:nvSpPr>
        <p:spPr>
          <a:xfrm>
            <a:off x="6977484" y="1350525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1EF73C-A678-3969-9379-A827E86BAEEF}"/>
              </a:ext>
            </a:extLst>
          </p:cNvPr>
          <p:cNvSpPr txBox="1"/>
          <p:nvPr/>
        </p:nvSpPr>
        <p:spPr>
          <a:xfrm>
            <a:off x="5314370" y="2076515"/>
            <a:ext cx="5033749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450975" eaLnBrk="0" fontAlgn="base" hangingPunct="0">
              <a:lnSpc>
                <a:spcPct val="13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</a:rPr>
              <a:t>Luyện tập (Tiết 1)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363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6248461" cy="433928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58" y="4208836"/>
            <a:ext cx="5714970" cy="49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3777119" y="6019800"/>
            <a:ext cx="2362200" cy="2054087"/>
          </a:xfrm>
          <a:prstGeom prst="rect">
            <a:avLst/>
          </a:prstGeom>
        </p:spPr>
      </p:pic>
      <p:sp>
        <p:nvSpPr>
          <p:cNvPr id="5" name="TextBox 75">
            <a:extLst>
              <a:ext uri="{FF2B5EF4-FFF2-40B4-BE49-F238E27FC236}">
                <a16:creationId xmlns:a16="http://schemas.microsoft.com/office/drawing/2014/main" id="{23B192FB-16BA-16B8-B169-B86389A16601}"/>
              </a:ext>
            </a:extLst>
          </p:cNvPr>
          <p:cNvSpPr txBox="1">
            <a:spLocks/>
          </p:cNvSpPr>
          <p:nvPr/>
        </p:nvSpPr>
        <p:spPr>
          <a:xfrm>
            <a:off x="2105827" y="1982108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76">
            <a:extLst>
              <a:ext uri="{FF2B5EF4-FFF2-40B4-BE49-F238E27FC236}">
                <a16:creationId xmlns:a16="http://schemas.microsoft.com/office/drawing/2014/main" id="{99DCE679-9CBB-D304-7AA5-8A6E10DF8CF4}"/>
              </a:ext>
            </a:extLst>
          </p:cNvPr>
          <p:cNvSpPr txBox="1">
            <a:spLocks/>
          </p:cNvSpPr>
          <p:nvPr/>
        </p:nvSpPr>
        <p:spPr>
          <a:xfrm>
            <a:off x="3452243" y="2041093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7" name="Straight Connector 77">
            <a:extLst>
              <a:ext uri="{FF2B5EF4-FFF2-40B4-BE49-F238E27FC236}">
                <a16:creationId xmlns:a16="http://schemas.microsoft.com/office/drawing/2014/main" id="{39EC1DEA-3BC6-FA4E-2B02-A7AE54D2D85A}"/>
              </a:ext>
            </a:extLst>
          </p:cNvPr>
          <p:cNvCxnSpPr>
            <a:cxnSpLocks/>
          </p:cNvCxnSpPr>
          <p:nvPr/>
        </p:nvCxnSpPr>
        <p:spPr>
          <a:xfrm>
            <a:off x="2347119" y="4987917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8">
            <a:extLst>
              <a:ext uri="{FF2B5EF4-FFF2-40B4-BE49-F238E27FC236}">
                <a16:creationId xmlns:a16="http://schemas.microsoft.com/office/drawing/2014/main" id="{928D00F8-C3CD-77E9-B010-C30A84AA991E}"/>
              </a:ext>
            </a:extLst>
          </p:cNvPr>
          <p:cNvSpPr txBox="1">
            <a:spLocks/>
          </p:cNvSpPr>
          <p:nvPr/>
        </p:nvSpPr>
        <p:spPr>
          <a:xfrm>
            <a:off x="2105827" y="2612585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79">
            <a:extLst>
              <a:ext uri="{FF2B5EF4-FFF2-40B4-BE49-F238E27FC236}">
                <a16:creationId xmlns:a16="http://schemas.microsoft.com/office/drawing/2014/main" id="{02B06BBB-E8FF-2008-1468-F01D19E6462C}"/>
              </a:ext>
            </a:extLst>
          </p:cNvPr>
          <p:cNvSpPr txBox="1">
            <a:spLocks/>
          </p:cNvSpPr>
          <p:nvPr/>
        </p:nvSpPr>
        <p:spPr>
          <a:xfrm>
            <a:off x="2383495" y="2612585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69631705-C819-DE26-0491-7E63FCAF7495}"/>
              </a:ext>
            </a:extLst>
          </p:cNvPr>
          <p:cNvSpPr txBox="1">
            <a:spLocks/>
          </p:cNvSpPr>
          <p:nvPr/>
        </p:nvSpPr>
        <p:spPr>
          <a:xfrm>
            <a:off x="3734191" y="2041093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81">
            <a:extLst>
              <a:ext uri="{FF2B5EF4-FFF2-40B4-BE49-F238E27FC236}">
                <a16:creationId xmlns:a16="http://schemas.microsoft.com/office/drawing/2014/main" id="{4E7025E0-5DCF-7CBE-02C6-FC57130F62D3}"/>
              </a:ext>
            </a:extLst>
          </p:cNvPr>
          <p:cNvSpPr txBox="1">
            <a:spLocks/>
          </p:cNvSpPr>
          <p:nvPr/>
        </p:nvSpPr>
        <p:spPr>
          <a:xfrm>
            <a:off x="2071803" y="3229010"/>
            <a:ext cx="79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TextBox 83">
            <a:extLst>
              <a:ext uri="{FF2B5EF4-FFF2-40B4-BE49-F238E27FC236}">
                <a16:creationId xmlns:a16="http://schemas.microsoft.com/office/drawing/2014/main" id="{23D89D2D-C3BD-C39D-B521-7B63F2C8782A}"/>
              </a:ext>
            </a:extLst>
          </p:cNvPr>
          <p:cNvSpPr txBox="1">
            <a:spLocks/>
          </p:cNvSpPr>
          <p:nvPr/>
        </p:nvSpPr>
        <p:spPr>
          <a:xfrm>
            <a:off x="2410035" y="381598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85">
            <a:extLst>
              <a:ext uri="{FF2B5EF4-FFF2-40B4-BE49-F238E27FC236}">
                <a16:creationId xmlns:a16="http://schemas.microsoft.com/office/drawing/2014/main" id="{4D372690-A467-9780-1DCC-61CD7514035E}"/>
              </a:ext>
            </a:extLst>
          </p:cNvPr>
          <p:cNvSpPr txBox="1">
            <a:spLocks/>
          </p:cNvSpPr>
          <p:nvPr/>
        </p:nvSpPr>
        <p:spPr>
          <a:xfrm>
            <a:off x="4038891" y="2041093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TextBox 86">
            <a:extLst>
              <a:ext uri="{FF2B5EF4-FFF2-40B4-BE49-F238E27FC236}">
                <a16:creationId xmlns:a16="http://schemas.microsoft.com/office/drawing/2014/main" id="{A066E3CD-6A17-9DBA-3105-7E94CD08CE82}"/>
              </a:ext>
            </a:extLst>
          </p:cNvPr>
          <p:cNvSpPr txBox="1">
            <a:spLocks/>
          </p:cNvSpPr>
          <p:nvPr/>
        </p:nvSpPr>
        <p:spPr>
          <a:xfrm>
            <a:off x="2383915" y="4365727"/>
            <a:ext cx="755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1" name="TextBox 88">
            <a:extLst>
              <a:ext uri="{FF2B5EF4-FFF2-40B4-BE49-F238E27FC236}">
                <a16:creationId xmlns:a16="http://schemas.microsoft.com/office/drawing/2014/main" id="{0DC74EC0-DD03-DA6C-5C9F-6CA6AB50DB9A}"/>
              </a:ext>
            </a:extLst>
          </p:cNvPr>
          <p:cNvSpPr txBox="1">
            <a:spLocks/>
          </p:cNvSpPr>
          <p:nvPr/>
        </p:nvSpPr>
        <p:spPr>
          <a:xfrm>
            <a:off x="2690007" y="5040176"/>
            <a:ext cx="49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89">
            <a:extLst>
              <a:ext uri="{FF2B5EF4-FFF2-40B4-BE49-F238E27FC236}">
                <a16:creationId xmlns:a16="http://schemas.microsoft.com/office/drawing/2014/main" id="{468C6928-091A-2D48-AB65-0F964847EAAA}"/>
              </a:ext>
            </a:extLst>
          </p:cNvPr>
          <p:cNvSpPr txBox="1">
            <a:spLocks/>
          </p:cNvSpPr>
          <p:nvPr/>
        </p:nvSpPr>
        <p:spPr>
          <a:xfrm>
            <a:off x="2690007" y="381598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140">
            <a:extLst>
              <a:ext uri="{FF2B5EF4-FFF2-40B4-BE49-F238E27FC236}">
                <a16:creationId xmlns:a16="http://schemas.microsoft.com/office/drawing/2014/main" id="{13EC7A94-A181-64BD-A4A3-23725BB7C19D}"/>
              </a:ext>
            </a:extLst>
          </p:cNvPr>
          <p:cNvSpPr txBox="1">
            <a:spLocks/>
          </p:cNvSpPr>
          <p:nvPr/>
        </p:nvSpPr>
        <p:spPr>
          <a:xfrm>
            <a:off x="1553959" y="1365233"/>
            <a:ext cx="163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612</a:t>
            </a:r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899D05E4-6614-3A49-8DF1-E138DF306F43}"/>
              </a:ext>
            </a:extLst>
          </p:cNvPr>
          <p:cNvGrpSpPr/>
          <p:nvPr/>
        </p:nvGrpSpPr>
        <p:grpSpPr>
          <a:xfrm>
            <a:off x="3311747" y="1366946"/>
            <a:ext cx="1295400" cy="1963967"/>
            <a:chOff x="3333382" y="2531790"/>
            <a:chExt cx="1295400" cy="1963967"/>
          </a:xfrm>
        </p:grpSpPr>
        <p:sp>
          <p:nvSpPr>
            <p:cNvPr id="25" name="TextBox 141">
              <a:extLst>
                <a:ext uri="{FF2B5EF4-FFF2-40B4-BE49-F238E27FC236}">
                  <a16:creationId xmlns:a16="http://schemas.microsoft.com/office/drawing/2014/main" id="{6E6D4F8B-EB3E-83B3-FDC0-9B0671D70E47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grpSp>
          <p:nvGrpSpPr>
            <p:cNvPr id="26" name="Group 14">
              <a:extLst>
                <a:ext uri="{FF2B5EF4-FFF2-40B4-BE49-F238E27FC236}">
                  <a16:creationId xmlns:a16="http://schemas.microsoft.com/office/drawing/2014/main" id="{DA14B089-3AEF-8139-5C8E-AD8932DAE609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29" name="Straight Connector 142">
                <a:extLst>
                  <a:ext uri="{FF2B5EF4-FFF2-40B4-BE49-F238E27FC236}">
                    <a16:creationId xmlns:a16="http://schemas.microsoft.com/office/drawing/2014/main" id="{21577A3F-A9E1-E1FB-3E9A-3DB9C0E1DF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181">
                <a:extLst>
                  <a:ext uri="{FF2B5EF4-FFF2-40B4-BE49-F238E27FC236}">
                    <a16:creationId xmlns:a16="http://schemas.microsoft.com/office/drawing/2014/main" id="{FC16EA78-FBFA-D4C8-62E1-BB6F30A0D0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" name="Straight Connector 63">
            <a:extLst>
              <a:ext uri="{FF2B5EF4-FFF2-40B4-BE49-F238E27FC236}">
                <a16:creationId xmlns:a16="http://schemas.microsoft.com/office/drawing/2014/main" id="{533283FF-03BC-0717-3ABC-264366B252F7}"/>
              </a:ext>
            </a:extLst>
          </p:cNvPr>
          <p:cNvCxnSpPr>
            <a:cxnSpLocks/>
          </p:cNvCxnSpPr>
          <p:nvPr/>
        </p:nvCxnSpPr>
        <p:spPr>
          <a:xfrm>
            <a:off x="2144777" y="2604358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66">
            <a:extLst>
              <a:ext uri="{FF2B5EF4-FFF2-40B4-BE49-F238E27FC236}">
                <a16:creationId xmlns:a16="http://schemas.microsoft.com/office/drawing/2014/main" id="{DDC16920-7542-F630-11F2-AE19621C0C23}"/>
              </a:ext>
            </a:extLst>
          </p:cNvPr>
          <p:cNvCxnSpPr>
            <a:cxnSpLocks/>
          </p:cNvCxnSpPr>
          <p:nvPr/>
        </p:nvCxnSpPr>
        <p:spPr>
          <a:xfrm>
            <a:off x="2296416" y="3782553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75">
            <a:extLst>
              <a:ext uri="{FF2B5EF4-FFF2-40B4-BE49-F238E27FC236}">
                <a16:creationId xmlns:a16="http://schemas.microsoft.com/office/drawing/2014/main" id="{A013E3B7-6989-4D5F-CFB5-2781E65B5FD6}"/>
              </a:ext>
            </a:extLst>
          </p:cNvPr>
          <p:cNvSpPr txBox="1">
            <a:spLocks/>
          </p:cNvSpPr>
          <p:nvPr/>
        </p:nvSpPr>
        <p:spPr>
          <a:xfrm>
            <a:off x="6779999" y="1971666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9" name="TextBox 76">
            <a:extLst>
              <a:ext uri="{FF2B5EF4-FFF2-40B4-BE49-F238E27FC236}">
                <a16:creationId xmlns:a16="http://schemas.microsoft.com/office/drawing/2014/main" id="{4FB8CB14-FED9-07E5-D297-FC14CAA70683}"/>
              </a:ext>
            </a:extLst>
          </p:cNvPr>
          <p:cNvSpPr txBox="1">
            <a:spLocks/>
          </p:cNvSpPr>
          <p:nvPr/>
        </p:nvSpPr>
        <p:spPr>
          <a:xfrm>
            <a:off x="8126415" y="203065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60" name="Straight Connector 77">
            <a:extLst>
              <a:ext uri="{FF2B5EF4-FFF2-40B4-BE49-F238E27FC236}">
                <a16:creationId xmlns:a16="http://schemas.microsoft.com/office/drawing/2014/main" id="{37BE3711-C9E4-C9A0-60C2-0897076ED2D4}"/>
              </a:ext>
            </a:extLst>
          </p:cNvPr>
          <p:cNvCxnSpPr>
            <a:cxnSpLocks/>
          </p:cNvCxnSpPr>
          <p:nvPr/>
        </p:nvCxnSpPr>
        <p:spPr>
          <a:xfrm>
            <a:off x="7021291" y="4977475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78">
            <a:extLst>
              <a:ext uri="{FF2B5EF4-FFF2-40B4-BE49-F238E27FC236}">
                <a16:creationId xmlns:a16="http://schemas.microsoft.com/office/drawing/2014/main" id="{6B9BD48F-30BB-2428-0269-A75728BBBD42}"/>
              </a:ext>
            </a:extLst>
          </p:cNvPr>
          <p:cNvSpPr txBox="1">
            <a:spLocks/>
          </p:cNvSpPr>
          <p:nvPr/>
        </p:nvSpPr>
        <p:spPr>
          <a:xfrm>
            <a:off x="6779999" y="260214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TextBox 79">
            <a:extLst>
              <a:ext uri="{FF2B5EF4-FFF2-40B4-BE49-F238E27FC236}">
                <a16:creationId xmlns:a16="http://schemas.microsoft.com/office/drawing/2014/main" id="{15FD3F63-0224-C989-972A-F2F9E768500D}"/>
              </a:ext>
            </a:extLst>
          </p:cNvPr>
          <p:cNvSpPr txBox="1">
            <a:spLocks/>
          </p:cNvSpPr>
          <p:nvPr/>
        </p:nvSpPr>
        <p:spPr>
          <a:xfrm>
            <a:off x="7057667" y="260214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TextBox 80">
            <a:extLst>
              <a:ext uri="{FF2B5EF4-FFF2-40B4-BE49-F238E27FC236}">
                <a16:creationId xmlns:a16="http://schemas.microsoft.com/office/drawing/2014/main" id="{904EC1D4-FAFA-6BA3-D4BD-046C76ABDA29}"/>
              </a:ext>
            </a:extLst>
          </p:cNvPr>
          <p:cNvSpPr txBox="1">
            <a:spLocks/>
          </p:cNvSpPr>
          <p:nvPr/>
        </p:nvSpPr>
        <p:spPr>
          <a:xfrm>
            <a:off x="8419739" y="203065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TextBox 81">
            <a:extLst>
              <a:ext uri="{FF2B5EF4-FFF2-40B4-BE49-F238E27FC236}">
                <a16:creationId xmlns:a16="http://schemas.microsoft.com/office/drawing/2014/main" id="{C51E0823-60E8-BAE7-9C13-6CB2BFFBC126}"/>
              </a:ext>
            </a:extLst>
          </p:cNvPr>
          <p:cNvSpPr txBox="1">
            <a:spLocks/>
          </p:cNvSpPr>
          <p:nvPr/>
        </p:nvSpPr>
        <p:spPr>
          <a:xfrm>
            <a:off x="6776455" y="3218568"/>
            <a:ext cx="79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5" name="TextBox 83">
            <a:extLst>
              <a:ext uri="{FF2B5EF4-FFF2-40B4-BE49-F238E27FC236}">
                <a16:creationId xmlns:a16="http://schemas.microsoft.com/office/drawing/2014/main" id="{3CF2D6D7-2B3C-482F-54AC-C103992518BA}"/>
              </a:ext>
            </a:extLst>
          </p:cNvPr>
          <p:cNvSpPr txBox="1">
            <a:spLocks/>
          </p:cNvSpPr>
          <p:nvPr/>
        </p:nvSpPr>
        <p:spPr>
          <a:xfrm>
            <a:off x="7084207" y="380554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TextBox 85">
            <a:extLst>
              <a:ext uri="{FF2B5EF4-FFF2-40B4-BE49-F238E27FC236}">
                <a16:creationId xmlns:a16="http://schemas.microsoft.com/office/drawing/2014/main" id="{6250CEE5-7C5D-21C6-C0AE-298E1599AFC2}"/>
              </a:ext>
            </a:extLst>
          </p:cNvPr>
          <p:cNvSpPr txBox="1">
            <a:spLocks/>
          </p:cNvSpPr>
          <p:nvPr/>
        </p:nvSpPr>
        <p:spPr>
          <a:xfrm>
            <a:off x="8713063" y="203065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86">
            <a:extLst>
              <a:ext uri="{FF2B5EF4-FFF2-40B4-BE49-F238E27FC236}">
                <a16:creationId xmlns:a16="http://schemas.microsoft.com/office/drawing/2014/main" id="{99C3C614-A2AA-B9D5-AC09-A93CDB91B2FE}"/>
              </a:ext>
            </a:extLst>
          </p:cNvPr>
          <p:cNvSpPr txBox="1">
            <a:spLocks/>
          </p:cNvSpPr>
          <p:nvPr/>
        </p:nvSpPr>
        <p:spPr>
          <a:xfrm>
            <a:off x="7010559" y="4355285"/>
            <a:ext cx="83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8" name="TextBox 88">
            <a:extLst>
              <a:ext uri="{FF2B5EF4-FFF2-40B4-BE49-F238E27FC236}">
                <a16:creationId xmlns:a16="http://schemas.microsoft.com/office/drawing/2014/main" id="{B162A80B-8BC4-6727-4B0F-4CFB03B075DC}"/>
              </a:ext>
            </a:extLst>
          </p:cNvPr>
          <p:cNvSpPr txBox="1">
            <a:spLocks/>
          </p:cNvSpPr>
          <p:nvPr/>
        </p:nvSpPr>
        <p:spPr>
          <a:xfrm>
            <a:off x="7364179" y="5029734"/>
            <a:ext cx="49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9" name="TextBox 89">
            <a:extLst>
              <a:ext uri="{FF2B5EF4-FFF2-40B4-BE49-F238E27FC236}">
                <a16:creationId xmlns:a16="http://schemas.microsoft.com/office/drawing/2014/main" id="{73B29B0C-CC4D-4F51-A3DA-C0971A20B08F}"/>
              </a:ext>
            </a:extLst>
          </p:cNvPr>
          <p:cNvSpPr txBox="1">
            <a:spLocks/>
          </p:cNvSpPr>
          <p:nvPr/>
        </p:nvSpPr>
        <p:spPr>
          <a:xfrm>
            <a:off x="7364179" y="380554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140">
            <a:extLst>
              <a:ext uri="{FF2B5EF4-FFF2-40B4-BE49-F238E27FC236}">
                <a16:creationId xmlns:a16="http://schemas.microsoft.com/office/drawing/2014/main" id="{12B2CEB1-4C90-5142-B875-070F1FB80826}"/>
              </a:ext>
            </a:extLst>
          </p:cNvPr>
          <p:cNvSpPr txBox="1">
            <a:spLocks/>
          </p:cNvSpPr>
          <p:nvPr/>
        </p:nvSpPr>
        <p:spPr>
          <a:xfrm>
            <a:off x="6228131" y="1354791"/>
            <a:ext cx="163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854</a:t>
            </a:r>
          </a:p>
        </p:txBody>
      </p:sp>
      <p:grpSp>
        <p:nvGrpSpPr>
          <p:cNvPr id="71" name="Group 16">
            <a:extLst>
              <a:ext uri="{FF2B5EF4-FFF2-40B4-BE49-F238E27FC236}">
                <a16:creationId xmlns:a16="http://schemas.microsoft.com/office/drawing/2014/main" id="{BFAD2B2F-E0CC-545D-B8AB-95E92E62D501}"/>
              </a:ext>
            </a:extLst>
          </p:cNvPr>
          <p:cNvGrpSpPr/>
          <p:nvPr/>
        </p:nvGrpSpPr>
        <p:grpSpPr>
          <a:xfrm>
            <a:off x="7985919" y="1356504"/>
            <a:ext cx="1295400" cy="1963967"/>
            <a:chOff x="3333382" y="2531790"/>
            <a:chExt cx="1295400" cy="1963967"/>
          </a:xfrm>
        </p:grpSpPr>
        <p:sp>
          <p:nvSpPr>
            <p:cNvPr id="72" name="TextBox 141">
              <a:extLst>
                <a:ext uri="{FF2B5EF4-FFF2-40B4-BE49-F238E27FC236}">
                  <a16:creationId xmlns:a16="http://schemas.microsoft.com/office/drawing/2014/main" id="{95B16628-8DA1-DB7A-D556-5AD016248024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73" name="Group 14">
              <a:extLst>
                <a:ext uri="{FF2B5EF4-FFF2-40B4-BE49-F238E27FC236}">
                  <a16:creationId xmlns:a16="http://schemas.microsoft.com/office/drawing/2014/main" id="{77C45252-5986-7DBC-7188-5D1503CC860B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74" name="Straight Connector 142">
                <a:extLst>
                  <a:ext uri="{FF2B5EF4-FFF2-40B4-BE49-F238E27FC236}">
                    <a16:creationId xmlns:a16="http://schemas.microsoft.com/office/drawing/2014/main" id="{A7A53724-D785-C0BE-7D84-20011AC873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181">
                <a:extLst>
                  <a:ext uri="{FF2B5EF4-FFF2-40B4-BE49-F238E27FC236}">
                    <a16:creationId xmlns:a16="http://schemas.microsoft.com/office/drawing/2014/main" id="{B2B57D82-EBBD-F678-015A-8442D15B63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6" name="Straight Connector 63">
            <a:extLst>
              <a:ext uri="{FF2B5EF4-FFF2-40B4-BE49-F238E27FC236}">
                <a16:creationId xmlns:a16="http://schemas.microsoft.com/office/drawing/2014/main" id="{DB111307-1268-C948-7DA8-E88C1D9E2A30}"/>
              </a:ext>
            </a:extLst>
          </p:cNvPr>
          <p:cNvCxnSpPr>
            <a:cxnSpLocks/>
          </p:cNvCxnSpPr>
          <p:nvPr/>
        </p:nvCxnSpPr>
        <p:spPr>
          <a:xfrm>
            <a:off x="6818949" y="2593916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66">
            <a:extLst>
              <a:ext uri="{FF2B5EF4-FFF2-40B4-BE49-F238E27FC236}">
                <a16:creationId xmlns:a16="http://schemas.microsoft.com/office/drawing/2014/main" id="{C484D588-55B4-C87D-B12E-FD438793420F}"/>
              </a:ext>
            </a:extLst>
          </p:cNvPr>
          <p:cNvCxnSpPr>
            <a:cxnSpLocks/>
          </p:cNvCxnSpPr>
          <p:nvPr/>
        </p:nvCxnSpPr>
        <p:spPr>
          <a:xfrm>
            <a:off x="6970588" y="3772111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5">
            <a:extLst>
              <a:ext uri="{FF2B5EF4-FFF2-40B4-BE49-F238E27FC236}">
                <a16:creationId xmlns:a16="http://schemas.microsoft.com/office/drawing/2014/main" id="{61271552-7434-B39E-C48F-47D678691C36}"/>
              </a:ext>
            </a:extLst>
          </p:cNvPr>
          <p:cNvSpPr txBox="1">
            <a:spLocks/>
          </p:cNvSpPr>
          <p:nvPr/>
        </p:nvSpPr>
        <p:spPr>
          <a:xfrm>
            <a:off x="11473193" y="1930606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9" name="TextBox 76">
            <a:extLst>
              <a:ext uri="{FF2B5EF4-FFF2-40B4-BE49-F238E27FC236}">
                <a16:creationId xmlns:a16="http://schemas.microsoft.com/office/drawing/2014/main" id="{E455F2CD-A734-EC93-CDCC-4B1D67E08231}"/>
              </a:ext>
            </a:extLst>
          </p:cNvPr>
          <p:cNvSpPr txBox="1">
            <a:spLocks/>
          </p:cNvSpPr>
          <p:nvPr/>
        </p:nvSpPr>
        <p:spPr>
          <a:xfrm>
            <a:off x="13079415" y="198959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80" name="Straight Connector 77">
            <a:extLst>
              <a:ext uri="{FF2B5EF4-FFF2-40B4-BE49-F238E27FC236}">
                <a16:creationId xmlns:a16="http://schemas.microsoft.com/office/drawing/2014/main" id="{496616A6-D65A-0975-DB1C-236924797191}"/>
              </a:ext>
            </a:extLst>
          </p:cNvPr>
          <p:cNvCxnSpPr>
            <a:cxnSpLocks/>
          </p:cNvCxnSpPr>
          <p:nvPr/>
        </p:nvCxnSpPr>
        <p:spPr>
          <a:xfrm>
            <a:off x="12168940" y="4936415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78">
            <a:extLst>
              <a:ext uri="{FF2B5EF4-FFF2-40B4-BE49-F238E27FC236}">
                <a16:creationId xmlns:a16="http://schemas.microsoft.com/office/drawing/2014/main" id="{321437BB-5D93-3ADE-464F-F6E4216F20DD}"/>
              </a:ext>
            </a:extLst>
          </p:cNvPr>
          <p:cNvSpPr txBox="1">
            <a:spLocks/>
          </p:cNvSpPr>
          <p:nvPr/>
        </p:nvSpPr>
        <p:spPr>
          <a:xfrm>
            <a:off x="11473193" y="256108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2" name="TextBox 79">
            <a:extLst>
              <a:ext uri="{FF2B5EF4-FFF2-40B4-BE49-F238E27FC236}">
                <a16:creationId xmlns:a16="http://schemas.microsoft.com/office/drawing/2014/main" id="{BDDA290C-4AFE-C1FC-9934-781405AA3B04}"/>
              </a:ext>
            </a:extLst>
          </p:cNvPr>
          <p:cNvSpPr txBox="1">
            <a:spLocks/>
          </p:cNvSpPr>
          <p:nvPr/>
        </p:nvSpPr>
        <p:spPr>
          <a:xfrm>
            <a:off x="11887352" y="256108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3" name="TextBox 80">
            <a:extLst>
              <a:ext uri="{FF2B5EF4-FFF2-40B4-BE49-F238E27FC236}">
                <a16:creationId xmlns:a16="http://schemas.microsoft.com/office/drawing/2014/main" id="{DB13BC50-8785-E7A7-E742-97B243CF0F8F}"/>
              </a:ext>
            </a:extLst>
          </p:cNvPr>
          <p:cNvSpPr txBox="1">
            <a:spLocks/>
          </p:cNvSpPr>
          <p:nvPr/>
        </p:nvSpPr>
        <p:spPr>
          <a:xfrm>
            <a:off x="13363652" y="198959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4" name="TextBox 81">
            <a:extLst>
              <a:ext uri="{FF2B5EF4-FFF2-40B4-BE49-F238E27FC236}">
                <a16:creationId xmlns:a16="http://schemas.microsoft.com/office/drawing/2014/main" id="{3F4B0F4B-1AB3-CF07-35C4-D54DC8BA30D8}"/>
              </a:ext>
            </a:extLst>
          </p:cNvPr>
          <p:cNvSpPr txBox="1">
            <a:spLocks/>
          </p:cNvSpPr>
          <p:nvPr/>
        </p:nvSpPr>
        <p:spPr>
          <a:xfrm>
            <a:off x="11885858" y="3177508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5" name="TextBox 83">
            <a:extLst>
              <a:ext uri="{FF2B5EF4-FFF2-40B4-BE49-F238E27FC236}">
                <a16:creationId xmlns:a16="http://schemas.microsoft.com/office/drawing/2014/main" id="{845AE556-533F-2AF0-C598-0159FFC174C8}"/>
              </a:ext>
            </a:extLst>
          </p:cNvPr>
          <p:cNvSpPr txBox="1">
            <a:spLocks/>
          </p:cNvSpPr>
          <p:nvPr/>
        </p:nvSpPr>
        <p:spPr>
          <a:xfrm>
            <a:off x="11947589" y="376448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596390B-5594-FD3B-E5E6-1A332A52F788}"/>
              </a:ext>
            </a:extLst>
          </p:cNvPr>
          <p:cNvSpPr txBox="1">
            <a:spLocks/>
          </p:cNvSpPr>
          <p:nvPr/>
        </p:nvSpPr>
        <p:spPr>
          <a:xfrm>
            <a:off x="13647889" y="198959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98E3B8F-395C-B805-B988-CCD96CB8F661}"/>
              </a:ext>
            </a:extLst>
          </p:cNvPr>
          <p:cNvSpPr txBox="1">
            <a:spLocks/>
          </p:cNvSpPr>
          <p:nvPr/>
        </p:nvSpPr>
        <p:spPr>
          <a:xfrm>
            <a:off x="11955609" y="4314225"/>
            <a:ext cx="755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8" name="TextBox 88">
            <a:extLst>
              <a:ext uri="{FF2B5EF4-FFF2-40B4-BE49-F238E27FC236}">
                <a16:creationId xmlns:a16="http://schemas.microsoft.com/office/drawing/2014/main" id="{E92CC11B-F515-2E07-A2B1-B307F87427BC}"/>
              </a:ext>
            </a:extLst>
          </p:cNvPr>
          <p:cNvSpPr txBox="1">
            <a:spLocks/>
          </p:cNvSpPr>
          <p:nvPr/>
        </p:nvSpPr>
        <p:spPr>
          <a:xfrm>
            <a:off x="12180203" y="4988674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" name="TextBox 89">
            <a:extLst>
              <a:ext uri="{FF2B5EF4-FFF2-40B4-BE49-F238E27FC236}">
                <a16:creationId xmlns:a16="http://schemas.microsoft.com/office/drawing/2014/main" id="{6F1DE5C4-1E7B-D02B-C90D-7C1C4A64317D}"/>
              </a:ext>
            </a:extLst>
          </p:cNvPr>
          <p:cNvSpPr txBox="1">
            <a:spLocks/>
          </p:cNvSpPr>
          <p:nvPr/>
        </p:nvSpPr>
        <p:spPr>
          <a:xfrm>
            <a:off x="12180203" y="376448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0" name="TextBox 90">
            <a:extLst>
              <a:ext uri="{FF2B5EF4-FFF2-40B4-BE49-F238E27FC236}">
                <a16:creationId xmlns:a16="http://schemas.microsoft.com/office/drawing/2014/main" id="{C785A505-7C43-9904-BB12-45AFB63061AC}"/>
              </a:ext>
            </a:extLst>
          </p:cNvPr>
          <p:cNvSpPr txBox="1">
            <a:spLocks/>
          </p:cNvSpPr>
          <p:nvPr/>
        </p:nvSpPr>
        <p:spPr>
          <a:xfrm>
            <a:off x="13932125" y="1989591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1" name="TextBox 91">
            <a:extLst>
              <a:ext uri="{FF2B5EF4-FFF2-40B4-BE49-F238E27FC236}">
                <a16:creationId xmlns:a16="http://schemas.microsoft.com/office/drawing/2014/main" id="{38625F47-8612-DE71-9350-62C35BB7CF16}"/>
              </a:ext>
            </a:extLst>
          </p:cNvPr>
          <p:cNvSpPr txBox="1">
            <a:spLocks/>
          </p:cNvSpPr>
          <p:nvPr/>
        </p:nvSpPr>
        <p:spPr>
          <a:xfrm>
            <a:off x="12500715" y="549995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TextBox 92">
            <a:extLst>
              <a:ext uri="{FF2B5EF4-FFF2-40B4-BE49-F238E27FC236}">
                <a16:creationId xmlns:a16="http://schemas.microsoft.com/office/drawing/2014/main" id="{B77AE922-65ED-F040-A0BE-47BA60928E1F}"/>
              </a:ext>
            </a:extLst>
          </p:cNvPr>
          <p:cNvSpPr txBox="1">
            <a:spLocks/>
          </p:cNvSpPr>
          <p:nvPr/>
        </p:nvSpPr>
        <p:spPr>
          <a:xfrm>
            <a:off x="12501825" y="6149296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3" name="TextBox 94">
            <a:extLst>
              <a:ext uri="{FF2B5EF4-FFF2-40B4-BE49-F238E27FC236}">
                <a16:creationId xmlns:a16="http://schemas.microsoft.com/office/drawing/2014/main" id="{93E4F86C-6201-A3BC-0A69-F7DF85E37D59}"/>
              </a:ext>
            </a:extLst>
          </p:cNvPr>
          <p:cNvSpPr txBox="1">
            <a:spLocks/>
          </p:cNvSpPr>
          <p:nvPr/>
        </p:nvSpPr>
        <p:spPr>
          <a:xfrm>
            <a:off x="12500715" y="4979945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" name="TextBox 140">
            <a:extLst>
              <a:ext uri="{FF2B5EF4-FFF2-40B4-BE49-F238E27FC236}">
                <a16:creationId xmlns:a16="http://schemas.microsoft.com/office/drawing/2014/main" id="{CCAE7758-1640-BF61-E65B-940F09D3E58A}"/>
              </a:ext>
            </a:extLst>
          </p:cNvPr>
          <p:cNvSpPr txBox="1">
            <a:spLocks/>
          </p:cNvSpPr>
          <p:nvPr/>
        </p:nvSpPr>
        <p:spPr>
          <a:xfrm>
            <a:off x="11295572" y="1313731"/>
            <a:ext cx="163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6 729</a:t>
            </a:r>
          </a:p>
        </p:txBody>
      </p:sp>
      <p:grpSp>
        <p:nvGrpSpPr>
          <p:cNvPr id="95" name="Group 16">
            <a:extLst>
              <a:ext uri="{FF2B5EF4-FFF2-40B4-BE49-F238E27FC236}">
                <a16:creationId xmlns:a16="http://schemas.microsoft.com/office/drawing/2014/main" id="{8F2B46F7-A813-3F0E-A5AB-CDB100C4E0FA}"/>
              </a:ext>
            </a:extLst>
          </p:cNvPr>
          <p:cNvGrpSpPr/>
          <p:nvPr/>
        </p:nvGrpSpPr>
        <p:grpSpPr>
          <a:xfrm>
            <a:off x="13043695" y="1315444"/>
            <a:ext cx="1295400" cy="1963967"/>
            <a:chOff x="3333382" y="2531790"/>
            <a:chExt cx="1295400" cy="1963967"/>
          </a:xfrm>
        </p:grpSpPr>
        <p:sp>
          <p:nvSpPr>
            <p:cNvPr id="96" name="TextBox 141">
              <a:extLst>
                <a:ext uri="{FF2B5EF4-FFF2-40B4-BE49-F238E27FC236}">
                  <a16:creationId xmlns:a16="http://schemas.microsoft.com/office/drawing/2014/main" id="{7F1C890D-0A58-7F7E-3ACF-45FEFC3B5335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97" name="Group 14">
              <a:extLst>
                <a:ext uri="{FF2B5EF4-FFF2-40B4-BE49-F238E27FC236}">
                  <a16:creationId xmlns:a16="http://schemas.microsoft.com/office/drawing/2014/main" id="{E1AD0EC2-A1E3-5BE7-7D4E-6D2830B98D01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98" name="Straight Connector 142">
                <a:extLst>
                  <a:ext uri="{FF2B5EF4-FFF2-40B4-BE49-F238E27FC236}">
                    <a16:creationId xmlns:a16="http://schemas.microsoft.com/office/drawing/2014/main" id="{A895509F-F416-7D5A-9390-953F935D0E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181">
                <a:extLst>
                  <a:ext uri="{FF2B5EF4-FFF2-40B4-BE49-F238E27FC236}">
                    <a16:creationId xmlns:a16="http://schemas.microsoft.com/office/drawing/2014/main" id="{28DEA889-A9DB-600A-D243-785A3936E5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0" name="Straight Connector 63">
            <a:extLst>
              <a:ext uri="{FF2B5EF4-FFF2-40B4-BE49-F238E27FC236}">
                <a16:creationId xmlns:a16="http://schemas.microsoft.com/office/drawing/2014/main" id="{0BC6A379-3E94-977F-83C6-8AD6E0CB3378}"/>
              </a:ext>
            </a:extLst>
          </p:cNvPr>
          <p:cNvCxnSpPr>
            <a:cxnSpLocks/>
          </p:cNvCxnSpPr>
          <p:nvPr/>
        </p:nvCxnSpPr>
        <p:spPr>
          <a:xfrm>
            <a:off x="11512143" y="2552856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66">
            <a:extLst>
              <a:ext uri="{FF2B5EF4-FFF2-40B4-BE49-F238E27FC236}">
                <a16:creationId xmlns:a16="http://schemas.microsoft.com/office/drawing/2014/main" id="{98FCBD4B-013E-5168-38DD-CB1092842752}"/>
              </a:ext>
            </a:extLst>
          </p:cNvPr>
          <p:cNvCxnSpPr>
            <a:cxnSpLocks/>
          </p:cNvCxnSpPr>
          <p:nvPr/>
        </p:nvCxnSpPr>
        <p:spPr>
          <a:xfrm>
            <a:off x="11786612" y="3731051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70">
            <a:extLst>
              <a:ext uri="{FF2B5EF4-FFF2-40B4-BE49-F238E27FC236}">
                <a16:creationId xmlns:a16="http://schemas.microsoft.com/office/drawing/2014/main" id="{019CE654-09AA-A037-F32B-AA60EC969611}"/>
              </a:ext>
            </a:extLst>
          </p:cNvPr>
          <p:cNvCxnSpPr>
            <a:cxnSpLocks/>
          </p:cNvCxnSpPr>
          <p:nvPr/>
        </p:nvCxnSpPr>
        <p:spPr>
          <a:xfrm>
            <a:off x="12209972" y="6110659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" name="Hình ảnh 102">
            <a:extLst>
              <a:ext uri="{FF2B5EF4-FFF2-40B4-BE49-F238E27FC236}">
                <a16:creationId xmlns:a16="http://schemas.microsoft.com/office/drawing/2014/main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2678744" y="-32968"/>
            <a:ext cx="1392196" cy="1210605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437674" y="223080"/>
            <a:ext cx="1463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3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4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8" grpId="0"/>
      <p:bldP spid="79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3777119" y="6019800"/>
            <a:ext cx="2362200" cy="2054087"/>
          </a:xfrm>
          <a:prstGeom prst="rect">
            <a:avLst/>
          </a:prstGeom>
        </p:spPr>
      </p:pic>
      <p:sp>
        <p:nvSpPr>
          <p:cNvPr id="78" name="TextBox 75">
            <a:extLst>
              <a:ext uri="{FF2B5EF4-FFF2-40B4-BE49-F238E27FC236}">
                <a16:creationId xmlns:a16="http://schemas.microsoft.com/office/drawing/2014/main" id="{61271552-7434-B39E-C48F-47D678691C36}"/>
              </a:ext>
            </a:extLst>
          </p:cNvPr>
          <p:cNvSpPr txBox="1">
            <a:spLocks/>
          </p:cNvSpPr>
          <p:nvPr/>
        </p:nvSpPr>
        <p:spPr>
          <a:xfrm>
            <a:off x="1076940" y="2159823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9" name="TextBox 76">
            <a:extLst>
              <a:ext uri="{FF2B5EF4-FFF2-40B4-BE49-F238E27FC236}">
                <a16:creationId xmlns:a16="http://schemas.microsoft.com/office/drawing/2014/main" id="{E455F2CD-A734-EC93-CDCC-4B1D67E08231}"/>
              </a:ext>
            </a:extLst>
          </p:cNvPr>
          <p:cNvSpPr txBox="1">
            <a:spLocks/>
          </p:cNvSpPr>
          <p:nvPr/>
        </p:nvSpPr>
        <p:spPr>
          <a:xfrm>
            <a:off x="2683162" y="221880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80" name="Straight Connector 77">
            <a:extLst>
              <a:ext uri="{FF2B5EF4-FFF2-40B4-BE49-F238E27FC236}">
                <a16:creationId xmlns:a16="http://schemas.microsoft.com/office/drawing/2014/main" id="{496616A6-D65A-0975-DB1C-236924797191}"/>
              </a:ext>
            </a:extLst>
          </p:cNvPr>
          <p:cNvCxnSpPr>
            <a:cxnSpLocks/>
          </p:cNvCxnSpPr>
          <p:nvPr/>
        </p:nvCxnSpPr>
        <p:spPr>
          <a:xfrm>
            <a:off x="1508919" y="5165632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78">
            <a:extLst>
              <a:ext uri="{FF2B5EF4-FFF2-40B4-BE49-F238E27FC236}">
                <a16:creationId xmlns:a16="http://schemas.microsoft.com/office/drawing/2014/main" id="{321437BB-5D93-3ADE-464F-F6E4216F20DD}"/>
              </a:ext>
            </a:extLst>
          </p:cNvPr>
          <p:cNvSpPr txBox="1">
            <a:spLocks/>
          </p:cNvSpPr>
          <p:nvPr/>
        </p:nvSpPr>
        <p:spPr>
          <a:xfrm>
            <a:off x="1076940" y="279030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2" name="TextBox 79">
            <a:extLst>
              <a:ext uri="{FF2B5EF4-FFF2-40B4-BE49-F238E27FC236}">
                <a16:creationId xmlns:a16="http://schemas.microsoft.com/office/drawing/2014/main" id="{BDDA290C-4AFE-C1FC-9934-781405AA3B04}"/>
              </a:ext>
            </a:extLst>
          </p:cNvPr>
          <p:cNvSpPr txBox="1">
            <a:spLocks/>
          </p:cNvSpPr>
          <p:nvPr/>
        </p:nvSpPr>
        <p:spPr>
          <a:xfrm>
            <a:off x="1491099" y="279030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3" name="TextBox 80">
            <a:extLst>
              <a:ext uri="{FF2B5EF4-FFF2-40B4-BE49-F238E27FC236}">
                <a16:creationId xmlns:a16="http://schemas.microsoft.com/office/drawing/2014/main" id="{DB13BC50-8785-E7A7-E742-97B243CF0F8F}"/>
              </a:ext>
            </a:extLst>
          </p:cNvPr>
          <p:cNvSpPr txBox="1">
            <a:spLocks/>
          </p:cNvSpPr>
          <p:nvPr/>
        </p:nvSpPr>
        <p:spPr>
          <a:xfrm>
            <a:off x="2967399" y="221880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4" name="TextBox 81">
            <a:extLst>
              <a:ext uri="{FF2B5EF4-FFF2-40B4-BE49-F238E27FC236}">
                <a16:creationId xmlns:a16="http://schemas.microsoft.com/office/drawing/2014/main" id="{3F4B0F4B-1AB3-CF07-35C4-D54DC8BA30D8}"/>
              </a:ext>
            </a:extLst>
          </p:cNvPr>
          <p:cNvSpPr txBox="1">
            <a:spLocks/>
          </p:cNvSpPr>
          <p:nvPr/>
        </p:nvSpPr>
        <p:spPr>
          <a:xfrm>
            <a:off x="1489605" y="335280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5" name="TextBox 83">
            <a:extLst>
              <a:ext uri="{FF2B5EF4-FFF2-40B4-BE49-F238E27FC236}">
                <a16:creationId xmlns:a16="http://schemas.microsoft.com/office/drawing/2014/main" id="{845AE556-533F-2AF0-C598-0159FFC174C8}"/>
              </a:ext>
            </a:extLst>
          </p:cNvPr>
          <p:cNvSpPr txBox="1">
            <a:spLocks/>
          </p:cNvSpPr>
          <p:nvPr/>
        </p:nvSpPr>
        <p:spPr>
          <a:xfrm>
            <a:off x="1503978" y="399369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596390B-5594-FD3B-E5E6-1A332A52F788}"/>
              </a:ext>
            </a:extLst>
          </p:cNvPr>
          <p:cNvSpPr txBox="1">
            <a:spLocks/>
          </p:cNvSpPr>
          <p:nvPr/>
        </p:nvSpPr>
        <p:spPr>
          <a:xfrm>
            <a:off x="3251636" y="221880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98E3B8F-395C-B805-B988-CCD96CB8F661}"/>
              </a:ext>
            </a:extLst>
          </p:cNvPr>
          <p:cNvSpPr txBox="1">
            <a:spLocks/>
          </p:cNvSpPr>
          <p:nvPr/>
        </p:nvSpPr>
        <p:spPr>
          <a:xfrm>
            <a:off x="1435814" y="4543442"/>
            <a:ext cx="80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8" name="TextBox 88">
            <a:extLst>
              <a:ext uri="{FF2B5EF4-FFF2-40B4-BE49-F238E27FC236}">
                <a16:creationId xmlns:a16="http://schemas.microsoft.com/office/drawing/2014/main" id="{E92CC11B-F515-2E07-A2B1-B307F87427BC}"/>
              </a:ext>
            </a:extLst>
          </p:cNvPr>
          <p:cNvSpPr txBox="1">
            <a:spLocks/>
          </p:cNvSpPr>
          <p:nvPr/>
        </p:nvSpPr>
        <p:spPr>
          <a:xfrm>
            <a:off x="1783950" y="520916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" name="TextBox 89">
            <a:extLst>
              <a:ext uri="{FF2B5EF4-FFF2-40B4-BE49-F238E27FC236}">
                <a16:creationId xmlns:a16="http://schemas.microsoft.com/office/drawing/2014/main" id="{6F1DE5C4-1E7B-D02B-C90D-7C1C4A64317D}"/>
              </a:ext>
            </a:extLst>
          </p:cNvPr>
          <p:cNvSpPr txBox="1">
            <a:spLocks/>
          </p:cNvSpPr>
          <p:nvPr/>
        </p:nvSpPr>
        <p:spPr>
          <a:xfrm>
            <a:off x="1783950" y="399369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0" name="TextBox 90">
            <a:extLst>
              <a:ext uri="{FF2B5EF4-FFF2-40B4-BE49-F238E27FC236}">
                <a16:creationId xmlns:a16="http://schemas.microsoft.com/office/drawing/2014/main" id="{C785A505-7C43-9904-BB12-45AFB63061AC}"/>
              </a:ext>
            </a:extLst>
          </p:cNvPr>
          <p:cNvSpPr txBox="1">
            <a:spLocks/>
          </p:cNvSpPr>
          <p:nvPr/>
        </p:nvSpPr>
        <p:spPr>
          <a:xfrm>
            <a:off x="3535872" y="2218808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1" name="TextBox 91">
            <a:extLst>
              <a:ext uri="{FF2B5EF4-FFF2-40B4-BE49-F238E27FC236}">
                <a16:creationId xmlns:a16="http://schemas.microsoft.com/office/drawing/2014/main" id="{38625F47-8612-DE71-9350-62C35BB7CF16}"/>
              </a:ext>
            </a:extLst>
          </p:cNvPr>
          <p:cNvSpPr txBox="1">
            <a:spLocks/>
          </p:cNvSpPr>
          <p:nvPr/>
        </p:nvSpPr>
        <p:spPr>
          <a:xfrm>
            <a:off x="2104462" y="572916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2" name="TextBox 92">
            <a:extLst>
              <a:ext uri="{FF2B5EF4-FFF2-40B4-BE49-F238E27FC236}">
                <a16:creationId xmlns:a16="http://schemas.microsoft.com/office/drawing/2014/main" id="{B77AE922-65ED-F040-A0BE-47BA60928E1F}"/>
              </a:ext>
            </a:extLst>
          </p:cNvPr>
          <p:cNvSpPr txBox="1">
            <a:spLocks/>
          </p:cNvSpPr>
          <p:nvPr/>
        </p:nvSpPr>
        <p:spPr>
          <a:xfrm>
            <a:off x="2105572" y="637851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3" name="TextBox 94">
            <a:extLst>
              <a:ext uri="{FF2B5EF4-FFF2-40B4-BE49-F238E27FC236}">
                <a16:creationId xmlns:a16="http://schemas.microsoft.com/office/drawing/2014/main" id="{93E4F86C-6201-A3BC-0A69-F7DF85E37D59}"/>
              </a:ext>
            </a:extLst>
          </p:cNvPr>
          <p:cNvSpPr txBox="1">
            <a:spLocks/>
          </p:cNvSpPr>
          <p:nvPr/>
        </p:nvSpPr>
        <p:spPr>
          <a:xfrm>
            <a:off x="2104462" y="520916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" name="TextBox 140">
            <a:extLst>
              <a:ext uri="{FF2B5EF4-FFF2-40B4-BE49-F238E27FC236}">
                <a16:creationId xmlns:a16="http://schemas.microsoft.com/office/drawing/2014/main" id="{CCAE7758-1640-BF61-E65B-940F09D3E58A}"/>
              </a:ext>
            </a:extLst>
          </p:cNvPr>
          <p:cNvSpPr txBox="1">
            <a:spLocks/>
          </p:cNvSpPr>
          <p:nvPr/>
        </p:nvSpPr>
        <p:spPr>
          <a:xfrm>
            <a:off x="899319" y="1542948"/>
            <a:ext cx="163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6 729</a:t>
            </a:r>
          </a:p>
        </p:txBody>
      </p:sp>
      <p:grpSp>
        <p:nvGrpSpPr>
          <p:cNvPr id="95" name="Group 16">
            <a:extLst>
              <a:ext uri="{FF2B5EF4-FFF2-40B4-BE49-F238E27FC236}">
                <a16:creationId xmlns:a16="http://schemas.microsoft.com/office/drawing/2014/main" id="{8F2B46F7-A813-3F0E-A5AB-CDB100C4E0FA}"/>
              </a:ext>
            </a:extLst>
          </p:cNvPr>
          <p:cNvGrpSpPr/>
          <p:nvPr/>
        </p:nvGrpSpPr>
        <p:grpSpPr>
          <a:xfrm>
            <a:off x="2647442" y="1544661"/>
            <a:ext cx="1295400" cy="1963967"/>
            <a:chOff x="3333382" y="2531790"/>
            <a:chExt cx="1295400" cy="1963967"/>
          </a:xfrm>
        </p:grpSpPr>
        <p:sp>
          <p:nvSpPr>
            <p:cNvPr id="96" name="TextBox 141">
              <a:extLst>
                <a:ext uri="{FF2B5EF4-FFF2-40B4-BE49-F238E27FC236}">
                  <a16:creationId xmlns:a16="http://schemas.microsoft.com/office/drawing/2014/main" id="{7F1C890D-0A58-7F7E-3ACF-45FEFC3B5335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pSp>
          <p:nvGrpSpPr>
            <p:cNvPr id="97" name="Group 14">
              <a:extLst>
                <a:ext uri="{FF2B5EF4-FFF2-40B4-BE49-F238E27FC236}">
                  <a16:creationId xmlns:a16="http://schemas.microsoft.com/office/drawing/2014/main" id="{E1AD0EC2-A1E3-5BE7-7D4E-6D2830B98D01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98" name="Straight Connector 142">
                <a:extLst>
                  <a:ext uri="{FF2B5EF4-FFF2-40B4-BE49-F238E27FC236}">
                    <a16:creationId xmlns:a16="http://schemas.microsoft.com/office/drawing/2014/main" id="{A895509F-F416-7D5A-9390-953F935D0E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181">
                <a:extLst>
                  <a:ext uri="{FF2B5EF4-FFF2-40B4-BE49-F238E27FC236}">
                    <a16:creationId xmlns:a16="http://schemas.microsoft.com/office/drawing/2014/main" id="{28DEA889-A9DB-600A-D243-785A3936E5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0" name="Straight Connector 63">
            <a:extLst>
              <a:ext uri="{FF2B5EF4-FFF2-40B4-BE49-F238E27FC236}">
                <a16:creationId xmlns:a16="http://schemas.microsoft.com/office/drawing/2014/main" id="{0BC6A379-3E94-977F-83C6-8AD6E0CB3378}"/>
              </a:ext>
            </a:extLst>
          </p:cNvPr>
          <p:cNvCxnSpPr>
            <a:cxnSpLocks/>
          </p:cNvCxnSpPr>
          <p:nvPr/>
        </p:nvCxnSpPr>
        <p:spPr>
          <a:xfrm>
            <a:off x="1115890" y="2782073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66">
            <a:extLst>
              <a:ext uri="{FF2B5EF4-FFF2-40B4-BE49-F238E27FC236}">
                <a16:creationId xmlns:a16="http://schemas.microsoft.com/office/drawing/2014/main" id="{98FCBD4B-013E-5168-38DD-CB1092842752}"/>
              </a:ext>
            </a:extLst>
          </p:cNvPr>
          <p:cNvCxnSpPr>
            <a:cxnSpLocks/>
          </p:cNvCxnSpPr>
          <p:nvPr/>
        </p:nvCxnSpPr>
        <p:spPr>
          <a:xfrm>
            <a:off x="1390359" y="3960268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70">
            <a:extLst>
              <a:ext uri="{FF2B5EF4-FFF2-40B4-BE49-F238E27FC236}">
                <a16:creationId xmlns:a16="http://schemas.microsoft.com/office/drawing/2014/main" id="{019CE654-09AA-A037-F32B-AA60EC969611}"/>
              </a:ext>
            </a:extLst>
          </p:cNvPr>
          <p:cNvCxnSpPr>
            <a:cxnSpLocks/>
          </p:cNvCxnSpPr>
          <p:nvPr/>
        </p:nvCxnSpPr>
        <p:spPr>
          <a:xfrm>
            <a:off x="1813719" y="6339876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" name="Hình ảnh 102">
            <a:extLst>
              <a:ext uri="{FF2B5EF4-FFF2-40B4-BE49-F238E27FC236}">
                <a16:creationId xmlns:a16="http://schemas.microsoft.com/office/drawing/2014/main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2678744" y="-32968"/>
            <a:ext cx="1392196" cy="1210605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437674" y="223080"/>
            <a:ext cx="1463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</a:t>
            </a:r>
          </a:p>
        </p:txBody>
      </p:sp>
      <p:sp>
        <p:nvSpPr>
          <p:cNvPr id="2" name="TextBox 115">
            <a:extLst>
              <a:ext uri="{FF2B5EF4-FFF2-40B4-BE49-F238E27FC236}">
                <a16:creationId xmlns:a16="http://schemas.microsoft.com/office/drawing/2014/main" id="{E8A97868-DD00-7D69-B344-0602DBCB6776}"/>
              </a:ext>
            </a:extLst>
          </p:cNvPr>
          <p:cNvSpPr txBox="1">
            <a:spLocks/>
          </p:cNvSpPr>
          <p:nvPr/>
        </p:nvSpPr>
        <p:spPr>
          <a:xfrm>
            <a:off x="6404202" y="2088821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116">
            <a:extLst>
              <a:ext uri="{FF2B5EF4-FFF2-40B4-BE49-F238E27FC236}">
                <a16:creationId xmlns:a16="http://schemas.microsoft.com/office/drawing/2014/main" id="{ADF1AF53-B668-CBAD-CD6D-0753467552E3}"/>
              </a:ext>
            </a:extLst>
          </p:cNvPr>
          <p:cNvSpPr txBox="1">
            <a:spLocks/>
          </p:cNvSpPr>
          <p:nvPr/>
        </p:nvSpPr>
        <p:spPr>
          <a:xfrm>
            <a:off x="8144197" y="220939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4" name="Straight Connector 117">
            <a:extLst>
              <a:ext uri="{FF2B5EF4-FFF2-40B4-BE49-F238E27FC236}">
                <a16:creationId xmlns:a16="http://schemas.microsoft.com/office/drawing/2014/main" id="{20BC8446-DF7B-7080-5008-0A97DD955B87}"/>
              </a:ext>
            </a:extLst>
          </p:cNvPr>
          <p:cNvCxnSpPr>
            <a:cxnSpLocks/>
          </p:cNvCxnSpPr>
          <p:nvPr/>
        </p:nvCxnSpPr>
        <p:spPr>
          <a:xfrm>
            <a:off x="6928336" y="5210139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18">
            <a:extLst>
              <a:ext uri="{FF2B5EF4-FFF2-40B4-BE49-F238E27FC236}">
                <a16:creationId xmlns:a16="http://schemas.microsoft.com/office/drawing/2014/main" id="{1EDDD1DD-CEDA-257F-405D-736B1C538438}"/>
              </a:ext>
            </a:extLst>
          </p:cNvPr>
          <p:cNvSpPr txBox="1">
            <a:spLocks/>
          </p:cNvSpPr>
          <p:nvPr/>
        </p:nvSpPr>
        <p:spPr>
          <a:xfrm>
            <a:off x="6442139" y="278431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19">
            <a:extLst>
              <a:ext uri="{FF2B5EF4-FFF2-40B4-BE49-F238E27FC236}">
                <a16:creationId xmlns:a16="http://schemas.microsoft.com/office/drawing/2014/main" id="{58C4A84C-B7A0-1D0C-D95C-70D3861F31E2}"/>
              </a:ext>
            </a:extLst>
          </p:cNvPr>
          <p:cNvSpPr txBox="1">
            <a:spLocks/>
          </p:cNvSpPr>
          <p:nvPr/>
        </p:nvSpPr>
        <p:spPr>
          <a:xfrm>
            <a:off x="6742263" y="2784317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TextBox 120">
            <a:extLst>
              <a:ext uri="{FF2B5EF4-FFF2-40B4-BE49-F238E27FC236}">
                <a16:creationId xmlns:a16="http://schemas.microsoft.com/office/drawing/2014/main" id="{C20F0CEF-823F-2C37-BCB4-45C96138D06F}"/>
              </a:ext>
            </a:extLst>
          </p:cNvPr>
          <p:cNvSpPr txBox="1">
            <a:spLocks/>
          </p:cNvSpPr>
          <p:nvPr/>
        </p:nvSpPr>
        <p:spPr>
          <a:xfrm>
            <a:off x="8442563" y="220939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" name="TextBox 121">
            <a:extLst>
              <a:ext uri="{FF2B5EF4-FFF2-40B4-BE49-F238E27FC236}">
                <a16:creationId xmlns:a16="http://schemas.microsoft.com/office/drawing/2014/main" id="{3026A8F9-4B13-2DD7-BC8E-374BF42E65C7}"/>
              </a:ext>
            </a:extLst>
          </p:cNvPr>
          <p:cNvSpPr txBox="1">
            <a:spLocks/>
          </p:cNvSpPr>
          <p:nvPr/>
        </p:nvSpPr>
        <p:spPr>
          <a:xfrm>
            <a:off x="6443147" y="3374361"/>
            <a:ext cx="811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1" name="TextBox 122">
            <a:extLst>
              <a:ext uri="{FF2B5EF4-FFF2-40B4-BE49-F238E27FC236}">
                <a16:creationId xmlns:a16="http://schemas.microsoft.com/office/drawing/2014/main" id="{6F5EE875-1B60-93B4-85DB-0331AD72AE8A}"/>
              </a:ext>
            </a:extLst>
          </p:cNvPr>
          <p:cNvSpPr txBox="1">
            <a:spLocks/>
          </p:cNvSpPr>
          <p:nvPr/>
        </p:nvSpPr>
        <p:spPr>
          <a:xfrm>
            <a:off x="6754877" y="4040388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TextBox 123">
            <a:extLst>
              <a:ext uri="{FF2B5EF4-FFF2-40B4-BE49-F238E27FC236}">
                <a16:creationId xmlns:a16="http://schemas.microsoft.com/office/drawing/2014/main" id="{C0ED19ED-9110-13C3-2A40-6D93FD3E4343}"/>
              </a:ext>
            </a:extLst>
          </p:cNvPr>
          <p:cNvSpPr txBox="1">
            <a:spLocks/>
          </p:cNvSpPr>
          <p:nvPr/>
        </p:nvSpPr>
        <p:spPr>
          <a:xfrm>
            <a:off x="8740929" y="220939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Box 124">
            <a:extLst>
              <a:ext uri="{FF2B5EF4-FFF2-40B4-BE49-F238E27FC236}">
                <a16:creationId xmlns:a16="http://schemas.microsoft.com/office/drawing/2014/main" id="{78920B0C-7A0C-58F0-2622-0DAB3CBA3E30}"/>
              </a:ext>
            </a:extLst>
          </p:cNvPr>
          <p:cNvSpPr txBox="1">
            <a:spLocks/>
          </p:cNvSpPr>
          <p:nvPr/>
        </p:nvSpPr>
        <p:spPr>
          <a:xfrm>
            <a:off x="7158764" y="458794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Box 125">
            <a:extLst>
              <a:ext uri="{FF2B5EF4-FFF2-40B4-BE49-F238E27FC236}">
                <a16:creationId xmlns:a16="http://schemas.microsoft.com/office/drawing/2014/main" id="{F0017B6C-AB65-3B90-39BC-10C4337D045E}"/>
              </a:ext>
            </a:extLst>
          </p:cNvPr>
          <p:cNvSpPr txBox="1">
            <a:spLocks/>
          </p:cNvSpPr>
          <p:nvPr/>
        </p:nvSpPr>
        <p:spPr>
          <a:xfrm>
            <a:off x="7158764" y="518247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Box 126">
            <a:extLst>
              <a:ext uri="{FF2B5EF4-FFF2-40B4-BE49-F238E27FC236}">
                <a16:creationId xmlns:a16="http://schemas.microsoft.com/office/drawing/2014/main" id="{12506972-C765-8A42-D1E4-207BE7C16052}"/>
              </a:ext>
            </a:extLst>
          </p:cNvPr>
          <p:cNvSpPr txBox="1">
            <a:spLocks/>
          </p:cNvSpPr>
          <p:nvPr/>
        </p:nvSpPr>
        <p:spPr>
          <a:xfrm>
            <a:off x="7147529" y="4040388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TextBox 127">
            <a:extLst>
              <a:ext uri="{FF2B5EF4-FFF2-40B4-BE49-F238E27FC236}">
                <a16:creationId xmlns:a16="http://schemas.microsoft.com/office/drawing/2014/main" id="{4C324617-FC9E-51CE-5F13-BA66A04B304E}"/>
              </a:ext>
            </a:extLst>
          </p:cNvPr>
          <p:cNvSpPr txBox="1">
            <a:spLocks/>
          </p:cNvSpPr>
          <p:nvPr/>
        </p:nvSpPr>
        <p:spPr>
          <a:xfrm>
            <a:off x="5851501" y="1549355"/>
            <a:ext cx="2301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36 542</a:t>
            </a:r>
          </a:p>
        </p:txBody>
      </p:sp>
      <p:grpSp>
        <p:nvGrpSpPr>
          <p:cNvPr id="40" name="Group 128">
            <a:extLst>
              <a:ext uri="{FF2B5EF4-FFF2-40B4-BE49-F238E27FC236}">
                <a16:creationId xmlns:a16="http://schemas.microsoft.com/office/drawing/2014/main" id="{CBBCC425-E121-3591-FABA-F4DF123464E8}"/>
              </a:ext>
            </a:extLst>
          </p:cNvPr>
          <p:cNvGrpSpPr/>
          <p:nvPr/>
        </p:nvGrpSpPr>
        <p:grpSpPr>
          <a:xfrm>
            <a:off x="8166117" y="1552302"/>
            <a:ext cx="1295400" cy="1963967"/>
            <a:chOff x="3333382" y="2531790"/>
            <a:chExt cx="1295400" cy="1963967"/>
          </a:xfrm>
        </p:grpSpPr>
        <p:sp>
          <p:nvSpPr>
            <p:cNvPr id="41" name="TextBox 129">
              <a:extLst>
                <a:ext uri="{FF2B5EF4-FFF2-40B4-BE49-F238E27FC236}">
                  <a16:creationId xmlns:a16="http://schemas.microsoft.com/office/drawing/2014/main" id="{262D59F8-6A23-40D9-4253-335E188A2153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42" name="Group 130">
              <a:extLst>
                <a:ext uri="{FF2B5EF4-FFF2-40B4-BE49-F238E27FC236}">
                  <a16:creationId xmlns:a16="http://schemas.microsoft.com/office/drawing/2014/main" id="{6EE0832A-A7A8-7E77-E1E7-F7EAC72EA734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43" name="Straight Connector 131">
                <a:extLst>
                  <a:ext uri="{FF2B5EF4-FFF2-40B4-BE49-F238E27FC236}">
                    <a16:creationId xmlns:a16="http://schemas.microsoft.com/office/drawing/2014/main" id="{92665865-412A-76DA-05B1-2C311E9499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132">
                <a:extLst>
                  <a:ext uri="{FF2B5EF4-FFF2-40B4-BE49-F238E27FC236}">
                    <a16:creationId xmlns:a16="http://schemas.microsoft.com/office/drawing/2014/main" id="{A882938B-1523-D7FD-9665-25376B97E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Straight Connector 133">
            <a:extLst>
              <a:ext uri="{FF2B5EF4-FFF2-40B4-BE49-F238E27FC236}">
                <a16:creationId xmlns:a16="http://schemas.microsoft.com/office/drawing/2014/main" id="{92065551-B065-1763-6F7B-232BED212832}"/>
              </a:ext>
            </a:extLst>
          </p:cNvPr>
          <p:cNvCxnSpPr>
            <a:cxnSpLocks/>
          </p:cNvCxnSpPr>
          <p:nvPr/>
        </p:nvCxnSpPr>
        <p:spPr>
          <a:xfrm>
            <a:off x="6481089" y="2788480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134">
            <a:extLst>
              <a:ext uri="{FF2B5EF4-FFF2-40B4-BE49-F238E27FC236}">
                <a16:creationId xmlns:a16="http://schemas.microsoft.com/office/drawing/2014/main" id="{BD3C50B3-1D3F-244A-386E-BC7C7C3A0095}"/>
              </a:ext>
            </a:extLst>
          </p:cNvPr>
          <p:cNvCxnSpPr>
            <a:cxnSpLocks/>
          </p:cNvCxnSpPr>
          <p:nvPr/>
        </p:nvCxnSpPr>
        <p:spPr>
          <a:xfrm>
            <a:off x="6461919" y="4004775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135">
            <a:extLst>
              <a:ext uri="{FF2B5EF4-FFF2-40B4-BE49-F238E27FC236}">
                <a16:creationId xmlns:a16="http://schemas.microsoft.com/office/drawing/2014/main" id="{39A8DB70-73ED-2B06-AE23-660623F5ABC8}"/>
              </a:ext>
            </a:extLst>
          </p:cNvPr>
          <p:cNvSpPr txBox="1">
            <a:spLocks/>
          </p:cNvSpPr>
          <p:nvPr/>
        </p:nvSpPr>
        <p:spPr>
          <a:xfrm>
            <a:off x="7473762" y="518247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9" name="TextBox 137">
            <a:extLst>
              <a:ext uri="{FF2B5EF4-FFF2-40B4-BE49-F238E27FC236}">
                <a16:creationId xmlns:a16="http://schemas.microsoft.com/office/drawing/2014/main" id="{9FF0843A-EEDC-D11E-08A1-16487ED97471}"/>
              </a:ext>
            </a:extLst>
          </p:cNvPr>
          <p:cNvSpPr txBox="1">
            <a:spLocks/>
          </p:cNvSpPr>
          <p:nvPr/>
        </p:nvSpPr>
        <p:spPr>
          <a:xfrm>
            <a:off x="9039295" y="220939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0" name="TextBox 138">
            <a:extLst>
              <a:ext uri="{FF2B5EF4-FFF2-40B4-BE49-F238E27FC236}">
                <a16:creationId xmlns:a16="http://schemas.microsoft.com/office/drawing/2014/main" id="{3C9B3E80-224F-1CAB-7D83-9C4704D2D4C1}"/>
              </a:ext>
            </a:extLst>
          </p:cNvPr>
          <p:cNvSpPr txBox="1">
            <a:spLocks/>
          </p:cNvSpPr>
          <p:nvPr/>
        </p:nvSpPr>
        <p:spPr>
          <a:xfrm>
            <a:off x="7162959" y="5631859"/>
            <a:ext cx="811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51" name="Straight Connector 139">
            <a:extLst>
              <a:ext uri="{FF2B5EF4-FFF2-40B4-BE49-F238E27FC236}">
                <a16:creationId xmlns:a16="http://schemas.microsoft.com/office/drawing/2014/main" id="{2210A592-2A31-85A6-E822-03E8D6B4E3A9}"/>
              </a:ext>
            </a:extLst>
          </p:cNvPr>
          <p:cNvCxnSpPr>
            <a:cxnSpLocks/>
          </p:cNvCxnSpPr>
          <p:nvPr/>
        </p:nvCxnSpPr>
        <p:spPr>
          <a:xfrm>
            <a:off x="7137886" y="6251892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140">
            <a:extLst>
              <a:ext uri="{FF2B5EF4-FFF2-40B4-BE49-F238E27FC236}">
                <a16:creationId xmlns:a16="http://schemas.microsoft.com/office/drawing/2014/main" id="{AC92EC78-ED54-3B31-9288-E16B08CEACDB}"/>
              </a:ext>
            </a:extLst>
          </p:cNvPr>
          <p:cNvSpPr txBox="1">
            <a:spLocks/>
          </p:cNvSpPr>
          <p:nvPr/>
        </p:nvSpPr>
        <p:spPr>
          <a:xfrm>
            <a:off x="7520214" y="616946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141">
            <a:extLst>
              <a:ext uri="{FF2B5EF4-FFF2-40B4-BE49-F238E27FC236}">
                <a16:creationId xmlns:a16="http://schemas.microsoft.com/office/drawing/2014/main" id="{B8B42C70-A1B9-0798-CD30-CF7CC621DBAC}"/>
              </a:ext>
            </a:extLst>
          </p:cNvPr>
          <p:cNvSpPr txBox="1">
            <a:spLocks/>
          </p:cNvSpPr>
          <p:nvPr/>
        </p:nvSpPr>
        <p:spPr>
          <a:xfrm>
            <a:off x="7790568" y="6194125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" name="TextBox 142">
            <a:extLst>
              <a:ext uri="{FF2B5EF4-FFF2-40B4-BE49-F238E27FC236}">
                <a16:creationId xmlns:a16="http://schemas.microsoft.com/office/drawing/2014/main" id="{55009016-F693-874F-C048-70515BB7C9D6}"/>
              </a:ext>
            </a:extLst>
          </p:cNvPr>
          <p:cNvSpPr txBox="1">
            <a:spLocks/>
          </p:cNvSpPr>
          <p:nvPr/>
        </p:nvSpPr>
        <p:spPr>
          <a:xfrm>
            <a:off x="9337663" y="2209399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TextBox 143">
            <a:extLst>
              <a:ext uri="{FF2B5EF4-FFF2-40B4-BE49-F238E27FC236}">
                <a16:creationId xmlns:a16="http://schemas.microsoft.com/office/drawing/2014/main" id="{B39CC114-46B7-C53E-EFCE-C0F33CE1A4C5}"/>
              </a:ext>
            </a:extLst>
          </p:cNvPr>
          <p:cNvSpPr txBox="1">
            <a:spLocks/>
          </p:cNvSpPr>
          <p:nvPr/>
        </p:nvSpPr>
        <p:spPr>
          <a:xfrm>
            <a:off x="7790568" y="6616261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Box 144">
            <a:extLst>
              <a:ext uri="{FF2B5EF4-FFF2-40B4-BE49-F238E27FC236}">
                <a16:creationId xmlns:a16="http://schemas.microsoft.com/office/drawing/2014/main" id="{AA20EABC-2086-40AE-0A36-1B90A112B9CE}"/>
              </a:ext>
            </a:extLst>
          </p:cNvPr>
          <p:cNvSpPr txBox="1">
            <a:spLocks/>
          </p:cNvSpPr>
          <p:nvPr/>
        </p:nvSpPr>
        <p:spPr>
          <a:xfrm>
            <a:off x="7810348" y="7146625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57" name="Straight Connector 145">
            <a:extLst>
              <a:ext uri="{FF2B5EF4-FFF2-40B4-BE49-F238E27FC236}">
                <a16:creationId xmlns:a16="http://schemas.microsoft.com/office/drawing/2014/main" id="{D682BA1D-2CDA-4C05-C85F-A5BBF7ABBFB6}"/>
              </a:ext>
            </a:extLst>
          </p:cNvPr>
          <p:cNvCxnSpPr>
            <a:cxnSpLocks/>
          </p:cNvCxnSpPr>
          <p:nvPr/>
        </p:nvCxnSpPr>
        <p:spPr>
          <a:xfrm>
            <a:off x="7568642" y="7245528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115">
            <a:extLst>
              <a:ext uri="{FF2B5EF4-FFF2-40B4-BE49-F238E27FC236}">
                <a16:creationId xmlns:a16="http://schemas.microsoft.com/office/drawing/2014/main" id="{6AE6EE83-8657-8DC0-6F58-D9B55F5158EC}"/>
              </a:ext>
            </a:extLst>
          </p:cNvPr>
          <p:cNvSpPr txBox="1">
            <a:spLocks/>
          </p:cNvSpPr>
          <p:nvPr/>
        </p:nvSpPr>
        <p:spPr>
          <a:xfrm>
            <a:off x="12129453" y="2095142"/>
            <a:ext cx="421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5" name="TextBox 116">
            <a:extLst>
              <a:ext uri="{FF2B5EF4-FFF2-40B4-BE49-F238E27FC236}">
                <a16:creationId xmlns:a16="http://schemas.microsoft.com/office/drawing/2014/main" id="{6AEEEFDE-83CF-3014-4BAE-92F459A14A92}"/>
              </a:ext>
            </a:extLst>
          </p:cNvPr>
          <p:cNvSpPr txBox="1">
            <a:spLocks/>
          </p:cNvSpPr>
          <p:nvPr/>
        </p:nvSpPr>
        <p:spPr>
          <a:xfrm>
            <a:off x="13869448" y="2215720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06" name="Straight Connector 117">
            <a:extLst>
              <a:ext uri="{FF2B5EF4-FFF2-40B4-BE49-F238E27FC236}">
                <a16:creationId xmlns:a16="http://schemas.microsoft.com/office/drawing/2014/main" id="{12B980AE-32AD-18F0-4A87-CEFF3BCFE839}"/>
              </a:ext>
            </a:extLst>
          </p:cNvPr>
          <p:cNvCxnSpPr>
            <a:cxnSpLocks/>
          </p:cNvCxnSpPr>
          <p:nvPr/>
        </p:nvCxnSpPr>
        <p:spPr>
          <a:xfrm>
            <a:off x="12653587" y="5216460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Box 118">
            <a:extLst>
              <a:ext uri="{FF2B5EF4-FFF2-40B4-BE49-F238E27FC236}">
                <a16:creationId xmlns:a16="http://schemas.microsoft.com/office/drawing/2014/main" id="{611DF1EB-100F-8DE7-E5A9-A8384DC8E015}"/>
              </a:ext>
            </a:extLst>
          </p:cNvPr>
          <p:cNvSpPr txBox="1">
            <a:spLocks/>
          </p:cNvSpPr>
          <p:nvPr/>
        </p:nvSpPr>
        <p:spPr>
          <a:xfrm>
            <a:off x="12167390" y="2803028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8" name="TextBox 119">
            <a:extLst>
              <a:ext uri="{FF2B5EF4-FFF2-40B4-BE49-F238E27FC236}">
                <a16:creationId xmlns:a16="http://schemas.microsoft.com/office/drawing/2014/main" id="{911A8087-1D68-4FA6-CBEC-D51D1BB2AB6A}"/>
              </a:ext>
            </a:extLst>
          </p:cNvPr>
          <p:cNvSpPr txBox="1">
            <a:spLocks/>
          </p:cNvSpPr>
          <p:nvPr/>
        </p:nvSpPr>
        <p:spPr>
          <a:xfrm>
            <a:off x="12467514" y="2790638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09" name="TextBox 120">
            <a:extLst>
              <a:ext uri="{FF2B5EF4-FFF2-40B4-BE49-F238E27FC236}">
                <a16:creationId xmlns:a16="http://schemas.microsoft.com/office/drawing/2014/main" id="{0BECE663-E300-104E-D700-2E173FEB01E5}"/>
              </a:ext>
            </a:extLst>
          </p:cNvPr>
          <p:cNvSpPr txBox="1">
            <a:spLocks/>
          </p:cNvSpPr>
          <p:nvPr/>
        </p:nvSpPr>
        <p:spPr>
          <a:xfrm>
            <a:off x="14224840" y="2215720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0" name="TextBox 121">
            <a:extLst>
              <a:ext uri="{FF2B5EF4-FFF2-40B4-BE49-F238E27FC236}">
                <a16:creationId xmlns:a16="http://schemas.microsoft.com/office/drawing/2014/main" id="{D10EF930-ADF2-067D-46BD-6E7B739FE7E4}"/>
              </a:ext>
            </a:extLst>
          </p:cNvPr>
          <p:cNvSpPr txBox="1">
            <a:spLocks/>
          </p:cNvSpPr>
          <p:nvPr/>
        </p:nvSpPr>
        <p:spPr>
          <a:xfrm>
            <a:off x="12485922" y="3380682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1" name="TextBox 122">
            <a:extLst>
              <a:ext uri="{FF2B5EF4-FFF2-40B4-BE49-F238E27FC236}">
                <a16:creationId xmlns:a16="http://schemas.microsoft.com/office/drawing/2014/main" id="{088EAF47-E991-F99D-92D3-7AFA0B665F12}"/>
              </a:ext>
            </a:extLst>
          </p:cNvPr>
          <p:cNvSpPr txBox="1">
            <a:spLocks/>
          </p:cNvSpPr>
          <p:nvPr/>
        </p:nvSpPr>
        <p:spPr>
          <a:xfrm>
            <a:off x="12480128" y="4046709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2" name="TextBox 123">
            <a:extLst>
              <a:ext uri="{FF2B5EF4-FFF2-40B4-BE49-F238E27FC236}">
                <a16:creationId xmlns:a16="http://schemas.microsoft.com/office/drawing/2014/main" id="{3966BAF9-9F91-08C8-E9B1-9E45CC52A8C0}"/>
              </a:ext>
            </a:extLst>
          </p:cNvPr>
          <p:cNvSpPr txBox="1">
            <a:spLocks/>
          </p:cNvSpPr>
          <p:nvPr/>
        </p:nvSpPr>
        <p:spPr>
          <a:xfrm>
            <a:off x="14530788" y="2215720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3" name="TextBox 124">
            <a:extLst>
              <a:ext uri="{FF2B5EF4-FFF2-40B4-BE49-F238E27FC236}">
                <a16:creationId xmlns:a16="http://schemas.microsoft.com/office/drawing/2014/main" id="{2BB180AA-6856-BBD8-744D-13C4D5426126}"/>
              </a:ext>
            </a:extLst>
          </p:cNvPr>
          <p:cNvSpPr txBox="1">
            <a:spLocks/>
          </p:cNvSpPr>
          <p:nvPr/>
        </p:nvSpPr>
        <p:spPr>
          <a:xfrm>
            <a:off x="12494302" y="4594270"/>
            <a:ext cx="945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3 6</a:t>
            </a:r>
          </a:p>
        </p:txBody>
      </p:sp>
      <p:sp>
        <p:nvSpPr>
          <p:cNvPr id="114" name="TextBox 125">
            <a:extLst>
              <a:ext uri="{FF2B5EF4-FFF2-40B4-BE49-F238E27FC236}">
                <a16:creationId xmlns:a16="http://schemas.microsoft.com/office/drawing/2014/main" id="{1B8BCAE4-8891-F10B-22CE-0FCFE0917222}"/>
              </a:ext>
            </a:extLst>
          </p:cNvPr>
          <p:cNvSpPr txBox="1">
            <a:spLocks/>
          </p:cNvSpPr>
          <p:nvPr/>
        </p:nvSpPr>
        <p:spPr>
          <a:xfrm>
            <a:off x="12884015" y="5188794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5" name="TextBox 126">
            <a:extLst>
              <a:ext uri="{FF2B5EF4-FFF2-40B4-BE49-F238E27FC236}">
                <a16:creationId xmlns:a16="http://schemas.microsoft.com/office/drawing/2014/main" id="{E425DA6D-8FFA-AE66-5DD6-4CAF03D71273}"/>
              </a:ext>
            </a:extLst>
          </p:cNvPr>
          <p:cNvSpPr txBox="1">
            <a:spLocks/>
          </p:cNvSpPr>
          <p:nvPr/>
        </p:nvSpPr>
        <p:spPr>
          <a:xfrm>
            <a:off x="12903260" y="406342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6" name="TextBox 127">
            <a:extLst>
              <a:ext uri="{FF2B5EF4-FFF2-40B4-BE49-F238E27FC236}">
                <a16:creationId xmlns:a16="http://schemas.microsoft.com/office/drawing/2014/main" id="{817320A4-A21A-0E26-D6D7-A63DC8E4B5EF}"/>
              </a:ext>
            </a:extLst>
          </p:cNvPr>
          <p:cNvSpPr txBox="1">
            <a:spLocks/>
          </p:cNvSpPr>
          <p:nvPr/>
        </p:nvSpPr>
        <p:spPr>
          <a:xfrm>
            <a:off x="11576752" y="1555676"/>
            <a:ext cx="2301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69 684</a:t>
            </a:r>
          </a:p>
        </p:txBody>
      </p:sp>
      <p:grpSp>
        <p:nvGrpSpPr>
          <p:cNvPr id="117" name="Group 128">
            <a:extLst>
              <a:ext uri="{FF2B5EF4-FFF2-40B4-BE49-F238E27FC236}">
                <a16:creationId xmlns:a16="http://schemas.microsoft.com/office/drawing/2014/main" id="{A2A1436D-6194-E0F6-1A78-43BC95232212}"/>
              </a:ext>
            </a:extLst>
          </p:cNvPr>
          <p:cNvGrpSpPr/>
          <p:nvPr/>
        </p:nvGrpSpPr>
        <p:grpSpPr>
          <a:xfrm>
            <a:off x="13891368" y="1558623"/>
            <a:ext cx="1295400" cy="1963967"/>
            <a:chOff x="3333382" y="2531790"/>
            <a:chExt cx="1295400" cy="1963967"/>
          </a:xfrm>
        </p:grpSpPr>
        <p:sp>
          <p:nvSpPr>
            <p:cNvPr id="118" name="TextBox 129">
              <a:extLst>
                <a:ext uri="{FF2B5EF4-FFF2-40B4-BE49-F238E27FC236}">
                  <a16:creationId xmlns:a16="http://schemas.microsoft.com/office/drawing/2014/main" id="{BE4E91B6-CA93-5854-9964-E214AF49A471}"/>
                </a:ext>
              </a:extLst>
            </p:cNvPr>
            <p:cNvSpPr txBox="1">
              <a:spLocks/>
            </p:cNvSpPr>
            <p:nvPr/>
          </p:nvSpPr>
          <p:spPr>
            <a:xfrm>
              <a:off x="3407045" y="2531790"/>
              <a:ext cx="663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grpSp>
          <p:nvGrpSpPr>
            <p:cNvPr id="119" name="Group 130">
              <a:extLst>
                <a:ext uri="{FF2B5EF4-FFF2-40B4-BE49-F238E27FC236}">
                  <a16:creationId xmlns:a16="http://schemas.microsoft.com/office/drawing/2014/main" id="{A060C0B5-9416-2D6A-DB52-713C8E0A4277}"/>
                </a:ext>
              </a:extLst>
            </p:cNvPr>
            <p:cNvGrpSpPr/>
            <p:nvPr/>
          </p:nvGrpSpPr>
          <p:grpSpPr>
            <a:xfrm>
              <a:off x="3333382" y="2531790"/>
              <a:ext cx="1295400" cy="1963967"/>
              <a:chOff x="4127910" y="2102300"/>
              <a:chExt cx="1295400" cy="1963967"/>
            </a:xfrm>
          </p:grpSpPr>
          <p:cxnSp>
            <p:nvCxnSpPr>
              <p:cNvPr id="120" name="Straight Connector 131">
                <a:extLst>
                  <a:ext uri="{FF2B5EF4-FFF2-40B4-BE49-F238E27FC236}">
                    <a16:creationId xmlns:a16="http://schemas.microsoft.com/office/drawing/2014/main" id="{FB7E273C-EC67-8922-F69F-E4934CF493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102300"/>
                <a:ext cx="0" cy="1963967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32">
                <a:extLst>
                  <a:ext uri="{FF2B5EF4-FFF2-40B4-BE49-F238E27FC236}">
                    <a16:creationId xmlns:a16="http://schemas.microsoft.com/office/drawing/2014/main" id="{BEF7CF13-5520-F941-7223-5B3150B285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7910" y="2768938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2" name="Straight Connector 133">
            <a:extLst>
              <a:ext uri="{FF2B5EF4-FFF2-40B4-BE49-F238E27FC236}">
                <a16:creationId xmlns:a16="http://schemas.microsoft.com/office/drawing/2014/main" id="{8BCC0E11-29BC-F6EC-038A-5326DD64CC4D}"/>
              </a:ext>
            </a:extLst>
          </p:cNvPr>
          <p:cNvCxnSpPr>
            <a:cxnSpLocks/>
          </p:cNvCxnSpPr>
          <p:nvPr/>
        </p:nvCxnSpPr>
        <p:spPr>
          <a:xfrm>
            <a:off x="12206340" y="2794801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34">
            <a:extLst>
              <a:ext uri="{FF2B5EF4-FFF2-40B4-BE49-F238E27FC236}">
                <a16:creationId xmlns:a16="http://schemas.microsoft.com/office/drawing/2014/main" id="{A8DED38C-3F8E-E537-6D8B-63E85A1D90C1}"/>
              </a:ext>
            </a:extLst>
          </p:cNvPr>
          <p:cNvCxnSpPr>
            <a:cxnSpLocks/>
          </p:cNvCxnSpPr>
          <p:nvPr/>
        </p:nvCxnSpPr>
        <p:spPr>
          <a:xfrm>
            <a:off x="12480809" y="4011096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35">
            <a:extLst>
              <a:ext uri="{FF2B5EF4-FFF2-40B4-BE49-F238E27FC236}">
                <a16:creationId xmlns:a16="http://schemas.microsoft.com/office/drawing/2014/main" id="{40E7E01D-2578-753F-9CBE-F2A8C2F4CCAC}"/>
              </a:ext>
            </a:extLst>
          </p:cNvPr>
          <p:cNvSpPr txBox="1">
            <a:spLocks/>
          </p:cNvSpPr>
          <p:nvPr/>
        </p:nvSpPr>
        <p:spPr>
          <a:xfrm>
            <a:off x="13199013" y="5208055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5" name="TextBox 137">
            <a:extLst>
              <a:ext uri="{FF2B5EF4-FFF2-40B4-BE49-F238E27FC236}">
                <a16:creationId xmlns:a16="http://schemas.microsoft.com/office/drawing/2014/main" id="{B17FE347-F894-D4B3-7D37-2B0DC1789946}"/>
              </a:ext>
            </a:extLst>
          </p:cNvPr>
          <p:cNvSpPr txBox="1">
            <a:spLocks/>
          </p:cNvSpPr>
          <p:nvPr/>
        </p:nvSpPr>
        <p:spPr>
          <a:xfrm>
            <a:off x="14796851" y="2215720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6" name="TextBox 138">
            <a:extLst>
              <a:ext uri="{FF2B5EF4-FFF2-40B4-BE49-F238E27FC236}">
                <a16:creationId xmlns:a16="http://schemas.microsoft.com/office/drawing/2014/main" id="{EE8C3463-6251-7A5B-083A-EBC775A54BC8}"/>
              </a:ext>
            </a:extLst>
          </p:cNvPr>
          <p:cNvSpPr txBox="1">
            <a:spLocks/>
          </p:cNvSpPr>
          <p:nvPr/>
        </p:nvSpPr>
        <p:spPr>
          <a:xfrm>
            <a:off x="13218292" y="5668660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27" name="Straight Connector 139">
            <a:extLst>
              <a:ext uri="{FF2B5EF4-FFF2-40B4-BE49-F238E27FC236}">
                <a16:creationId xmlns:a16="http://schemas.microsoft.com/office/drawing/2014/main" id="{E871DA12-8C77-831F-D556-53C5D1703DB0}"/>
              </a:ext>
            </a:extLst>
          </p:cNvPr>
          <p:cNvCxnSpPr>
            <a:cxnSpLocks/>
          </p:cNvCxnSpPr>
          <p:nvPr/>
        </p:nvCxnSpPr>
        <p:spPr>
          <a:xfrm>
            <a:off x="12863137" y="6258213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8" name="TextBox 140">
            <a:extLst>
              <a:ext uri="{FF2B5EF4-FFF2-40B4-BE49-F238E27FC236}">
                <a16:creationId xmlns:a16="http://schemas.microsoft.com/office/drawing/2014/main" id="{95FD91D9-405C-38BD-F84E-7FEBCF9AB176}"/>
              </a:ext>
            </a:extLst>
          </p:cNvPr>
          <p:cNvSpPr txBox="1">
            <a:spLocks/>
          </p:cNvSpPr>
          <p:nvPr/>
        </p:nvSpPr>
        <p:spPr>
          <a:xfrm>
            <a:off x="13245465" y="6175783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9" name="TextBox 141">
            <a:extLst>
              <a:ext uri="{FF2B5EF4-FFF2-40B4-BE49-F238E27FC236}">
                <a16:creationId xmlns:a16="http://schemas.microsoft.com/office/drawing/2014/main" id="{F1CBB39C-68E3-FF22-94DF-AF3864567BAC}"/>
              </a:ext>
            </a:extLst>
          </p:cNvPr>
          <p:cNvSpPr txBox="1">
            <a:spLocks/>
          </p:cNvSpPr>
          <p:nvPr/>
        </p:nvSpPr>
        <p:spPr>
          <a:xfrm>
            <a:off x="13515819" y="6200446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0" name="TextBox 142">
            <a:extLst>
              <a:ext uri="{FF2B5EF4-FFF2-40B4-BE49-F238E27FC236}">
                <a16:creationId xmlns:a16="http://schemas.microsoft.com/office/drawing/2014/main" id="{680EBAA8-69C2-010E-5F7E-9ADA1C720A0F}"/>
              </a:ext>
            </a:extLst>
          </p:cNvPr>
          <p:cNvSpPr txBox="1">
            <a:spLocks/>
          </p:cNvSpPr>
          <p:nvPr/>
        </p:nvSpPr>
        <p:spPr>
          <a:xfrm>
            <a:off x="15062914" y="2215720"/>
            <a:ext cx="320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1" name="TextBox 143">
            <a:extLst>
              <a:ext uri="{FF2B5EF4-FFF2-40B4-BE49-F238E27FC236}">
                <a16:creationId xmlns:a16="http://schemas.microsoft.com/office/drawing/2014/main" id="{0DA3BD3F-8FD0-5BA6-52B5-99AF7A4EBF86}"/>
              </a:ext>
            </a:extLst>
          </p:cNvPr>
          <p:cNvSpPr txBox="1">
            <a:spLocks/>
          </p:cNvSpPr>
          <p:nvPr/>
        </p:nvSpPr>
        <p:spPr>
          <a:xfrm>
            <a:off x="13222231" y="6622582"/>
            <a:ext cx="797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2" name="TextBox 144">
            <a:extLst>
              <a:ext uri="{FF2B5EF4-FFF2-40B4-BE49-F238E27FC236}">
                <a16:creationId xmlns:a16="http://schemas.microsoft.com/office/drawing/2014/main" id="{814CC138-D0CA-606A-7138-C3A52567F7E0}"/>
              </a:ext>
            </a:extLst>
          </p:cNvPr>
          <p:cNvSpPr txBox="1">
            <a:spLocks/>
          </p:cNvSpPr>
          <p:nvPr/>
        </p:nvSpPr>
        <p:spPr>
          <a:xfrm>
            <a:off x="13535599" y="7152946"/>
            <a:ext cx="45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33" name="Straight Connector 145">
            <a:extLst>
              <a:ext uri="{FF2B5EF4-FFF2-40B4-BE49-F238E27FC236}">
                <a16:creationId xmlns:a16="http://schemas.microsoft.com/office/drawing/2014/main" id="{3000314A-DB4E-6FD1-D934-14DBEF6A995A}"/>
              </a:ext>
            </a:extLst>
          </p:cNvPr>
          <p:cNvCxnSpPr>
            <a:cxnSpLocks/>
          </p:cNvCxnSpPr>
          <p:nvPr/>
        </p:nvCxnSpPr>
        <p:spPr>
          <a:xfrm>
            <a:off x="13293893" y="7251849"/>
            <a:ext cx="76465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2" grpId="0"/>
      <p:bldP spid="3" grpId="0"/>
      <p:bldP spid="16" grpId="0"/>
      <p:bldP spid="20" grpId="0"/>
      <p:bldP spid="27" grpId="0"/>
      <p:bldP spid="28" grpId="0"/>
      <p:bldP spid="31" grpId="0"/>
      <p:bldP spid="32" grpId="0"/>
      <p:bldP spid="35" grpId="0"/>
      <p:bldP spid="36" grpId="0"/>
      <p:bldP spid="38" grpId="0"/>
      <p:bldP spid="39" grpId="0"/>
      <p:bldP spid="47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105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24" grpId="0"/>
      <p:bldP spid="125" grpId="0"/>
      <p:bldP spid="126" grpId="0"/>
      <p:bldP spid="128" grpId="0"/>
      <p:bldP spid="129" grpId="0"/>
      <p:bldP spid="130" grpId="0"/>
      <p:bldP spid="131" grpId="0"/>
      <p:bldP spid="1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39E6EBE-89FC-4CDC-11DF-995762EEE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77" r="4046" b="12621"/>
          <a:stretch/>
        </p:blipFill>
        <p:spPr>
          <a:xfrm>
            <a:off x="1292974" y="609600"/>
            <a:ext cx="13716000" cy="2768760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B6C53B3F-8780-8C98-2591-E3D1A7432FB4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CD6B93A8-B4E2-474E-4022-CF3DE895430F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3" name="Hình Bầu dục 12">
              <a:extLst>
                <a:ext uri="{FF2B5EF4-FFF2-40B4-BE49-F238E27FC236}">
                  <a16:creationId xmlns:a16="http://schemas.microsoft.com/office/drawing/2014/main" id="{AACEC92E-60F7-C606-B49C-86BDCE297F28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32068FF-3A6C-1C23-3B95-B6F38F5B6D5F}"/>
              </a:ext>
            </a:extLst>
          </p:cNvPr>
          <p:cNvSpPr txBox="1"/>
          <p:nvPr/>
        </p:nvSpPr>
        <p:spPr>
          <a:xfrm>
            <a:off x="1432719" y="76200"/>
            <a:ext cx="137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Tính rồi nêu thương và số dư trong mỗi phép tính sau: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E62F81C-D5DC-B465-E3B0-F381D2C27569}"/>
              </a:ext>
            </a:extLst>
          </p:cNvPr>
          <p:cNvSpPr txBox="1"/>
          <p:nvPr/>
        </p:nvSpPr>
        <p:spPr>
          <a:xfrm>
            <a:off x="1904069" y="4004608"/>
            <a:ext cx="48878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</a:p>
          <a:p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867 : 4 = 216 (dư 3)</a:t>
            </a:r>
          </a:p>
          <a:p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518 : 3 = 172 (dư 2)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CDE2F03-3B88-58E1-A63F-734ADEE7C420}"/>
              </a:ext>
            </a:extLst>
          </p:cNvPr>
          <p:cNvSpPr txBox="1"/>
          <p:nvPr/>
        </p:nvSpPr>
        <p:spPr>
          <a:xfrm>
            <a:off x="8696015" y="4004608"/>
            <a:ext cx="56765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</a:p>
          <a:p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8 479 : 7 = 1 211 (dư 2)</a:t>
            </a:r>
          </a:p>
          <a:p>
            <a:r>
              <a:rPr lang="en-US" sz="4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6 592 : 5 = 1 318 (dư 2)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50D0946-2530-13CC-388C-0D33A36AD614}"/>
              </a:ext>
            </a:extLst>
          </p:cNvPr>
          <p:cNvSpPr txBox="1"/>
          <p:nvPr/>
        </p:nvSpPr>
        <p:spPr>
          <a:xfrm>
            <a:off x="5014708" y="5943600"/>
            <a:ext cx="62472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</a:p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36 425 : 2 = 18 212 (dư 1)</a:t>
            </a:r>
          </a:p>
          <a:p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89 689 : 8 = 11 211 (dư 1)</a:t>
            </a:r>
          </a:p>
        </p:txBody>
      </p:sp>
    </p:spTree>
    <p:extLst>
      <p:ext uri="{BB962C8B-B14F-4D97-AF65-F5344CB8AC3E}">
        <p14:creationId xmlns:p14="http://schemas.microsoft.com/office/powerpoint/2010/main" val="21891334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36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F36A15"/>
            </a:solidFill>
            <a:ln>
              <a:solidFill>
                <a:srgbClr val="F36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8AA8E85-5A64-89F9-1597-ACBC977807A1}"/>
              </a:ext>
            </a:extLst>
          </p:cNvPr>
          <p:cNvSpPr txBox="1"/>
          <p:nvPr/>
        </p:nvSpPr>
        <p:spPr>
          <a:xfrm>
            <a:off x="1508920" y="228600"/>
            <a:ext cx="13543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 3 455 m vải, may mỗi bộ đồng phục hết 2m. Hỏi có thể may được nhiều nhất bao nhiêu bộ đồng phục và còn thừa mấy mét vải?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5302288-0A89-51B3-07D5-0BCA1C996E34}"/>
              </a:ext>
            </a:extLst>
          </p:cNvPr>
          <p:cNvSpPr txBox="1"/>
          <p:nvPr/>
        </p:nvSpPr>
        <p:spPr>
          <a:xfrm>
            <a:off x="8429966" y="2436997"/>
            <a:ext cx="7557460" cy="50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6000"/>
              </a:lnSpc>
            </a:pPr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 giải</a:t>
            </a:r>
          </a:p>
          <a:p>
            <a:pPr algn="ctr">
              <a:lnSpc>
                <a:spcPct val="136000"/>
              </a:lnSpc>
            </a:pPr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 thể may được nhiều nhất số bộ đồng phục và còn thừa số mét vải là:</a:t>
            </a:r>
          </a:p>
          <a:p>
            <a:pPr algn="ctr">
              <a:lnSpc>
                <a:spcPct val="136000"/>
              </a:lnSpc>
            </a:pPr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3 455 : 2 = 1 727 (bộ) dư 1 (m)</a:t>
            </a:r>
          </a:p>
          <a:p>
            <a:pPr algn="ctr">
              <a:lnSpc>
                <a:spcPct val="136000"/>
              </a:lnSpc>
            </a:pPr>
            <a:r>
              <a:rPr lang="en-US" sz="40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Đáp số: 1 727 bộ dư 1 m vải.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6EDB665-D160-8F9D-837B-BE55ED6031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19513" r="5421" b="6854"/>
          <a:stretch/>
        </p:blipFill>
        <p:spPr>
          <a:xfrm>
            <a:off x="30639" y="2255260"/>
            <a:ext cx="7187650" cy="399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16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2140</TotalTime>
  <Words>341</Words>
  <Application>Microsoft Office PowerPoint</Application>
  <PresentationFormat>Tùy chỉnh</PresentationFormat>
  <Paragraphs>145</Paragraphs>
  <Slides>16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</vt:vector>
  </HeadingPairs>
  <TitlesOfParts>
    <vt:vector size="24" baseType="lpstr">
      <vt:lpstr>Arial</vt:lpstr>
      <vt:lpstr>Arial-Rounded</vt:lpstr>
      <vt:lpstr>AvantGarde</vt:lpstr>
      <vt:lpstr>Calibri</vt:lpstr>
      <vt:lpstr>HP001 4 hàng</vt:lpstr>
      <vt:lpstr>SVN-Ziclets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Nga Nguyễn</cp:lastModifiedBy>
  <cp:revision>246</cp:revision>
  <dcterms:created xsi:type="dcterms:W3CDTF">2022-07-10T01:37:20Z</dcterms:created>
  <dcterms:modified xsi:type="dcterms:W3CDTF">2023-03-19T11:34:58Z</dcterms:modified>
  <cp:category>9Slide.vn</cp:category>
</cp:coreProperties>
</file>