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26"/>
  </p:notesMasterIdLst>
  <p:handoutMasterIdLst>
    <p:handoutMasterId r:id="rId27"/>
  </p:handoutMasterIdLst>
  <p:sldIdLst>
    <p:sldId id="256" r:id="rId3"/>
    <p:sldId id="322" r:id="rId4"/>
    <p:sldId id="261" r:id="rId5"/>
    <p:sldId id="257" r:id="rId6"/>
    <p:sldId id="378" r:id="rId7"/>
    <p:sldId id="412" r:id="rId8"/>
    <p:sldId id="413" r:id="rId9"/>
    <p:sldId id="414" r:id="rId10"/>
    <p:sldId id="415" r:id="rId11"/>
    <p:sldId id="416" r:id="rId12"/>
    <p:sldId id="420" r:id="rId13"/>
    <p:sldId id="390" r:id="rId14"/>
    <p:sldId id="408" r:id="rId15"/>
    <p:sldId id="263" r:id="rId16"/>
    <p:sldId id="271" r:id="rId17"/>
    <p:sldId id="272" r:id="rId18"/>
    <p:sldId id="424" r:id="rId19"/>
    <p:sldId id="315" r:id="rId20"/>
    <p:sldId id="288" r:id="rId21"/>
    <p:sldId id="289" r:id="rId22"/>
    <p:sldId id="290" r:id="rId23"/>
    <p:sldId id="291" r:id="rId24"/>
    <p:sldId id="292" r:id="rId25"/>
  </p:sldIdLst>
  <p:sldSz cx="9144000" cy="5143500" type="screen16x9"/>
  <p:notesSz cx="6858000" cy="9144000"/>
  <p:embeddedFontLst>
    <p:embeddedFont>
      <p:font typeface="Arial-Rounded" panose="020B0500000000000000" pitchFamily="34" charset="0"/>
      <p:regular r:id="rId28"/>
    </p:embeddedFont>
    <p:embeddedFont>
      <p:font typeface="AvantGarde" panose="00000400000000000000" pitchFamily="2"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HP001 4 hàng" panose="020B0603050302020204" pitchFamily="34" charset="0"/>
      <p:regular r:id="rId38"/>
      <p:bold r:id="rId39"/>
    </p:embeddedFont>
    <p:embeddedFont>
      <p:font typeface="HP-087" panose="020B0803050302020204" pitchFamily="34" charset="0"/>
      <p:bold r:id="rId40"/>
    </p:embeddedFont>
    <p:embeddedFont>
      <p:font typeface="SVN-Anastasia" panose="020B0606040200020203" pitchFamily="34" charset="0"/>
      <p:regular r:id="rId41"/>
    </p:embeddedFont>
    <p:embeddedFont>
      <p:font typeface="SVN-Ziclets" panose="02000603000000000000" pitchFamily="2"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Azp2sKstJjGCVOnwhecJF/mfd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CC"/>
    <a:srgbClr val="887405"/>
    <a:srgbClr val="68C9F2"/>
    <a:srgbClr val="0000FF"/>
    <a:srgbClr val="FFFFFF"/>
    <a:srgbClr val="FBFCF5"/>
    <a:srgbClr val="F8FAEA"/>
    <a:srgbClr val="F8FAE7"/>
    <a:srgbClr val="BBDFD9"/>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740" autoAdjust="0"/>
  </p:normalViewPr>
  <p:slideViewPr>
    <p:cSldViewPr snapToGrid="0">
      <p:cViewPr>
        <p:scale>
          <a:sx n="75" d="100"/>
          <a:sy n="75" d="100"/>
        </p:scale>
        <p:origin x="1109" y="773"/>
      </p:cViewPr>
      <p:guideLst/>
    </p:cSldViewPr>
  </p:slideViewPr>
  <p:notesTextViewPr>
    <p:cViewPr>
      <p:scale>
        <a:sx n="125" d="100"/>
        <a:sy n="125" d="100"/>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5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CFB345-7AE1-0635-5F56-02B4076202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F83566-A4BD-594C-70CD-22419ADB57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ED4E64-8158-4DF5-9642-53B5B9EEDB39}" type="datetimeFigureOut">
              <a:rPr lang="en-US" smtClean="0"/>
              <a:t>3/18/2023</a:t>
            </a:fld>
            <a:endParaRPr lang="en-US"/>
          </a:p>
        </p:txBody>
      </p:sp>
      <p:sp>
        <p:nvSpPr>
          <p:cNvPr id="4" name="Footer Placeholder 3">
            <a:extLst>
              <a:ext uri="{FF2B5EF4-FFF2-40B4-BE49-F238E27FC236}">
                <a16:creationId xmlns:a16="http://schemas.microsoft.com/office/drawing/2014/main" id="{8443D679-33DD-52A1-6BEA-5B70AB5054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C0A468-F993-9253-3500-4C676DAD6C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E17DE3-8FAF-41E3-B77F-AC6802FD6096}" type="slidenum">
              <a:rPr lang="en-US" smtClean="0"/>
              <a:t>‹#›</a:t>
            </a:fld>
            <a:endParaRPr lang="en-US"/>
          </a:p>
        </p:txBody>
      </p:sp>
    </p:spTree>
    <p:extLst>
      <p:ext uri="{BB962C8B-B14F-4D97-AF65-F5344CB8AC3E}">
        <p14:creationId xmlns:p14="http://schemas.microsoft.com/office/powerpoint/2010/main" val="3820253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60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14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6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38911" y="-30379"/>
            <a:ext cx="9221822" cy="2035031"/>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8100600" y="0"/>
            <a:ext cx="1043400" cy="1321361"/>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38911" y="-30380"/>
            <a:ext cx="3026762" cy="350718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3887587" y="0"/>
            <a:ext cx="3479532" cy="640528"/>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2422131" y="533697"/>
            <a:ext cx="6200169" cy="135342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BF47EB3-531B-ABB1-8C8E-1AF79B8A4346}"/>
              </a:ext>
            </a:extLst>
          </p:cNvPr>
          <p:cNvGrpSpPr/>
          <p:nvPr userDrawn="1"/>
        </p:nvGrpSpPr>
        <p:grpSpPr>
          <a:xfrm>
            <a:off x="-38911" y="-30379"/>
            <a:ext cx="9221822" cy="2035031"/>
            <a:chOff x="-51881" y="-1175910"/>
            <a:chExt cx="12295762" cy="2713375"/>
          </a:xfrm>
        </p:grpSpPr>
        <p:sp>
          <p:nvSpPr>
            <p:cNvPr id="13" name="Rectangle 12">
              <a:extLst>
                <a:ext uri="{FF2B5EF4-FFF2-40B4-BE49-F238E27FC236}">
                  <a16:creationId xmlns:a16="http://schemas.microsoft.com/office/drawing/2014/main" id="{A3B2C702-E647-60F3-5B78-540B1397AE91}"/>
                </a:ext>
              </a:extLst>
            </p:cNvPr>
            <p:cNvSpPr/>
            <p:nvPr userDrawn="1"/>
          </p:nvSpPr>
          <p:spPr>
            <a:xfrm>
              <a:off x="-51881" y="-549104"/>
              <a:ext cx="12295762" cy="20865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90"/>
            </a:p>
          </p:txBody>
        </p:sp>
        <p:sp>
          <p:nvSpPr>
            <p:cNvPr id="14" name="Rectangle 13">
              <a:extLst>
                <a:ext uri="{FF2B5EF4-FFF2-40B4-BE49-F238E27FC236}">
                  <a16:creationId xmlns:a16="http://schemas.microsoft.com/office/drawing/2014/main" id="{E1D5C1D5-D96F-C2EC-5C1D-68F94175CD82}"/>
                </a:ext>
              </a:extLst>
            </p:cNvPr>
            <p:cNvSpPr/>
            <p:nvPr userDrawn="1"/>
          </p:nvSpPr>
          <p:spPr>
            <a:xfrm>
              <a:off x="-51881" y="-862507"/>
              <a:ext cx="12295762" cy="20865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90"/>
            </a:p>
          </p:txBody>
        </p:sp>
        <p:sp>
          <p:nvSpPr>
            <p:cNvPr id="15" name="Rectangle 14">
              <a:extLst>
                <a:ext uri="{FF2B5EF4-FFF2-40B4-BE49-F238E27FC236}">
                  <a16:creationId xmlns:a16="http://schemas.microsoft.com/office/drawing/2014/main" id="{FEC6DD56-68D9-7E22-8EFB-50F1379C5B79}"/>
                </a:ext>
              </a:extLst>
            </p:cNvPr>
            <p:cNvSpPr/>
            <p:nvPr userDrawn="1"/>
          </p:nvSpPr>
          <p:spPr>
            <a:xfrm>
              <a:off x="-51881" y="-1175910"/>
              <a:ext cx="12295762" cy="20865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90"/>
            </a:p>
          </p:txBody>
        </p:sp>
      </p:grpSp>
      <p:pic>
        <p:nvPicPr>
          <p:cNvPr id="3" name="Picture 2" descr="Logo, company name&#10;&#10;Description automatically generated">
            <a:extLst>
              <a:ext uri="{FF2B5EF4-FFF2-40B4-BE49-F238E27FC236}">
                <a16:creationId xmlns:a16="http://schemas.microsoft.com/office/drawing/2014/main" id="{757997BB-E157-E8F1-D8B4-D62DB93A55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0600" y="0"/>
            <a:ext cx="1043400" cy="1321360"/>
          </a:xfrm>
          <a:prstGeom prst="rect">
            <a:avLst/>
          </a:prstGeom>
        </p:spPr>
      </p:pic>
      <p:sp>
        <p:nvSpPr>
          <p:cNvPr id="8" name="TextBox 7">
            <a:extLst>
              <a:ext uri="{FF2B5EF4-FFF2-40B4-BE49-F238E27FC236}">
                <a16:creationId xmlns:a16="http://schemas.microsoft.com/office/drawing/2014/main" id="{7F657D12-366B-103A-5DDF-B7769EA656A2}"/>
              </a:ext>
            </a:extLst>
          </p:cNvPr>
          <p:cNvSpPr txBox="1"/>
          <p:nvPr userDrawn="1"/>
        </p:nvSpPr>
        <p:spPr>
          <a:xfrm>
            <a:off x="2529823" y="620838"/>
            <a:ext cx="6195060" cy="1014445"/>
          </a:xfrm>
          <a:prstGeom prst="rect">
            <a:avLst/>
          </a:prstGeom>
          <a:noFill/>
        </p:spPr>
        <p:txBody>
          <a:bodyPr wrap="square" rtlCol="0">
            <a:spAutoFit/>
          </a:bodyPr>
          <a:lstStyle/>
          <a:p>
            <a:pPr algn="ctr"/>
            <a:r>
              <a:rPr lang="en-US" sz="5992"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Tiếng</a:t>
            </a:r>
            <a:r>
              <a:rPr lang="en-US" sz="5992"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a:t>
            </a:r>
            <a:r>
              <a:rPr lang="en-US" sz="5992"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Việt</a:t>
            </a:r>
            <a:r>
              <a:rPr lang="en-US" sz="5992"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3</a:t>
            </a:r>
          </a:p>
        </p:txBody>
      </p:sp>
      <p:pic>
        <p:nvPicPr>
          <p:cNvPr id="18" name="Picture 17">
            <a:extLst>
              <a:ext uri="{FF2B5EF4-FFF2-40B4-BE49-F238E27FC236}">
                <a16:creationId xmlns:a16="http://schemas.microsoft.com/office/drawing/2014/main" id="{8129A0D9-9B03-FEDF-B9D4-4560491131CB}"/>
              </a:ext>
            </a:extLst>
          </p:cNvPr>
          <p:cNvPicPr>
            <a:picLocks noChangeAspect="1"/>
          </p:cNvPicPr>
          <p:nvPr userDrawn="1"/>
        </p:nvPicPr>
        <p:blipFill rotWithShape="1">
          <a:blip r:embed="rId3">
            <a:duotone>
              <a:schemeClr val="accent4">
                <a:shade val="45000"/>
                <a:satMod val="135000"/>
              </a:schemeClr>
              <a:prstClr val="white"/>
            </a:duotone>
          </a:blip>
          <a:srcRect l="39046" t="29565"/>
          <a:stretch/>
        </p:blipFill>
        <p:spPr>
          <a:xfrm>
            <a:off x="-38911" y="-30379"/>
            <a:ext cx="3026762" cy="3507185"/>
          </a:xfrm>
          <a:prstGeom prst="rect">
            <a:avLst/>
          </a:prstGeom>
        </p:spPr>
      </p:pic>
      <p:sp>
        <p:nvSpPr>
          <p:cNvPr id="4" name="TextBox 3">
            <a:extLst>
              <a:ext uri="{FF2B5EF4-FFF2-40B4-BE49-F238E27FC236}">
                <a16:creationId xmlns:a16="http://schemas.microsoft.com/office/drawing/2014/main" id="{699CC354-3643-0A24-17D0-158968A6F79B}"/>
              </a:ext>
            </a:extLst>
          </p:cNvPr>
          <p:cNvSpPr txBox="1"/>
          <p:nvPr userDrawn="1"/>
        </p:nvSpPr>
        <p:spPr>
          <a:xfrm>
            <a:off x="2529823" y="603889"/>
            <a:ext cx="6195060" cy="1014445"/>
          </a:xfrm>
          <a:prstGeom prst="rect">
            <a:avLst/>
          </a:prstGeom>
          <a:noFill/>
        </p:spPr>
        <p:txBody>
          <a:bodyPr wrap="square" rtlCol="0">
            <a:spAutoFit/>
          </a:bodyPr>
          <a:lstStyle/>
          <a:p>
            <a:pPr algn="ctr"/>
            <a:r>
              <a:rPr lang="en-US" sz="5992" dirty="0" err="1">
                <a:solidFill>
                  <a:schemeClr val="accent4">
                    <a:lumMod val="20000"/>
                    <a:lumOff val="80000"/>
                  </a:schemeClr>
                </a:solidFill>
                <a:latin typeface="HP-087" panose="020B0803050302020204" pitchFamily="34" charset="0"/>
                <a:cs typeface="#9Slide03 Arima Madurai ExtraBo" panose="00000900000000000000" pitchFamily="2" charset="0"/>
              </a:rPr>
              <a:t>Tiếng</a:t>
            </a:r>
            <a:r>
              <a:rPr lang="en-US" sz="5992" dirty="0">
                <a:solidFill>
                  <a:schemeClr val="accent4">
                    <a:lumMod val="20000"/>
                    <a:lumOff val="80000"/>
                  </a:schemeClr>
                </a:solidFill>
                <a:latin typeface="HP-087" panose="020B0803050302020204" pitchFamily="34" charset="0"/>
                <a:cs typeface="#9Slide03 Arima Madurai ExtraBo" panose="00000900000000000000" pitchFamily="2" charset="0"/>
              </a:rPr>
              <a:t> </a:t>
            </a:r>
            <a:r>
              <a:rPr lang="en-US" sz="5992" dirty="0" err="1">
                <a:solidFill>
                  <a:schemeClr val="accent4">
                    <a:lumMod val="20000"/>
                    <a:lumOff val="80000"/>
                  </a:schemeClr>
                </a:solidFill>
                <a:latin typeface="HP-087" panose="020B0803050302020204" pitchFamily="34" charset="0"/>
                <a:cs typeface="#9Slide03 Arima Madurai ExtraBo" panose="00000900000000000000" pitchFamily="2" charset="0"/>
              </a:rPr>
              <a:t>Việt</a:t>
            </a:r>
            <a:r>
              <a:rPr lang="en-US" sz="5992" dirty="0">
                <a:solidFill>
                  <a:schemeClr val="accent4">
                    <a:lumMod val="20000"/>
                    <a:lumOff val="80000"/>
                  </a:schemeClr>
                </a:solidFill>
                <a:latin typeface="HP-087" panose="020B0803050302020204" pitchFamily="34" charset="0"/>
                <a:cs typeface="#9Slide03 Arima Madurai ExtraBo" panose="00000900000000000000" pitchFamily="2" charset="0"/>
              </a:rPr>
              <a:t> 3</a:t>
            </a:r>
          </a:p>
        </p:txBody>
      </p:sp>
      <p:pic>
        <p:nvPicPr>
          <p:cNvPr id="10" name="Picture 9">
            <a:extLst>
              <a:ext uri="{FF2B5EF4-FFF2-40B4-BE49-F238E27FC236}">
                <a16:creationId xmlns:a16="http://schemas.microsoft.com/office/drawing/2014/main" id="{CD32900D-9049-DADC-66A0-CBC4864F02FF}"/>
              </a:ext>
            </a:extLst>
          </p:cNvPr>
          <p:cNvPicPr>
            <a:picLocks noChangeAspect="1"/>
          </p:cNvPicPr>
          <p:nvPr userDrawn="1"/>
        </p:nvPicPr>
        <p:blipFill>
          <a:blip r:embed="rId4"/>
          <a:stretch>
            <a:fillRect/>
          </a:stretch>
        </p:blipFill>
        <p:spPr>
          <a:xfrm>
            <a:off x="3887587" y="0"/>
            <a:ext cx="3479532" cy="640528"/>
          </a:xfrm>
          <a:prstGeom prst="rect">
            <a:avLst/>
          </a:prstGeom>
        </p:spPr>
      </p:pic>
    </p:spTree>
    <p:extLst>
      <p:ext uri="{BB962C8B-B14F-4D97-AF65-F5344CB8AC3E}">
        <p14:creationId xmlns:p14="http://schemas.microsoft.com/office/powerpoint/2010/main" val="307516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4573455"/>
            <a:ext cx="9144000" cy="570046"/>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2744664" cy="374073"/>
          </a:xfrm>
          <a:prstGeom prst="rect">
            <a:avLst/>
          </a:prstGeom>
        </p:spPr>
      </p:pic>
    </p:spTree>
    <p:extLst>
      <p:ext uri="{BB962C8B-B14F-4D97-AF65-F5344CB8AC3E}">
        <p14:creationId xmlns:p14="http://schemas.microsoft.com/office/powerpoint/2010/main" val="1822980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4573455"/>
            <a:ext cx="9144000" cy="570046"/>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2744664" cy="374073"/>
          </a:xfrm>
          <a:prstGeom prst="rect">
            <a:avLst/>
          </a:prstGeom>
        </p:spPr>
      </p:pic>
      <p:pic>
        <p:nvPicPr>
          <p:cNvPr id="5" name="Hình ảnh 4" descr="Ảnh có chứa văn bản, bánh xe&#10;&#10;Mô tả được tạo tự động">
            <a:extLst>
              <a:ext uri="{FF2B5EF4-FFF2-40B4-BE49-F238E27FC236}">
                <a16:creationId xmlns:a16="http://schemas.microsoft.com/office/drawing/2014/main" id="{365D5745-7E02-3905-1DAB-603EB28CCA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11" y="308606"/>
            <a:ext cx="9052578" cy="4526289"/>
          </a:xfrm>
          <a:prstGeom prst="rect">
            <a:avLst/>
          </a:prstGeom>
        </p:spPr>
      </p:pic>
    </p:spTree>
    <p:extLst>
      <p:ext uri="{BB962C8B-B14F-4D97-AF65-F5344CB8AC3E}">
        <p14:creationId xmlns:p14="http://schemas.microsoft.com/office/powerpoint/2010/main" val="287765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任意多边形 4">
            <a:extLst>
              <a:ext uri="{FF2B5EF4-FFF2-40B4-BE49-F238E27FC236}">
                <a16:creationId xmlns:a16="http://schemas.microsoft.com/office/drawing/2014/main" id="{FAEB351D-B959-4897-B1F4-6600B9184EF1}"/>
              </a:ext>
            </a:extLst>
          </p:cNvPr>
          <p:cNvSpPr/>
          <p:nvPr userDrawn="1"/>
        </p:nvSpPr>
        <p:spPr>
          <a:xfrm>
            <a:off x="0" y="4464844"/>
            <a:ext cx="9144000" cy="678656"/>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930" rtl="0" eaLnBrk="1" fontAlgn="auto" latinLnBrk="0" hangingPunct="1">
              <a:lnSpc>
                <a:spcPct val="100000"/>
              </a:lnSpc>
              <a:spcBef>
                <a:spcPts val="0"/>
              </a:spcBef>
              <a:spcAft>
                <a:spcPts val="0"/>
              </a:spcAft>
              <a:buClrTx/>
              <a:buSzTx/>
              <a:buFontTx/>
              <a:buNone/>
              <a:tabLst/>
              <a:defRPr/>
            </a:pPr>
            <a:endParaRPr kumimoji="0" lang="zh-CN" altLang="en-US" sz="134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任意多边形 5">
            <a:extLst>
              <a:ext uri="{FF2B5EF4-FFF2-40B4-BE49-F238E27FC236}">
                <a16:creationId xmlns:a16="http://schemas.microsoft.com/office/drawing/2014/main" id="{8F3A2888-0977-43DD-9A71-AC932E61F402}"/>
              </a:ext>
            </a:extLst>
          </p:cNvPr>
          <p:cNvSpPr/>
          <p:nvPr userDrawn="1"/>
        </p:nvSpPr>
        <p:spPr>
          <a:xfrm>
            <a:off x="0" y="4643438"/>
            <a:ext cx="9144000" cy="500063"/>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930" rtl="0" eaLnBrk="1" fontAlgn="auto" latinLnBrk="0" hangingPunct="1">
              <a:lnSpc>
                <a:spcPct val="100000"/>
              </a:lnSpc>
              <a:spcBef>
                <a:spcPts val="0"/>
              </a:spcBef>
              <a:spcAft>
                <a:spcPts val="0"/>
              </a:spcAft>
              <a:buClrTx/>
              <a:buSzTx/>
              <a:buFontTx/>
              <a:buNone/>
              <a:tabLst/>
              <a:defRPr/>
            </a:pPr>
            <a:endParaRPr kumimoji="0" lang="zh-CN" altLang="en-US" sz="134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9048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7CD407F-3C52-8FCE-7966-3AF85B65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916" y="0"/>
            <a:ext cx="8202169" cy="5143500"/>
          </a:xfrm>
          <a:prstGeom prst="rect">
            <a:avLst/>
          </a:prstGeom>
        </p:spPr>
      </p:pic>
      <p:sp>
        <p:nvSpPr>
          <p:cNvPr id="2" name="任意多边形 4">
            <a:extLst>
              <a:ext uri="{FF2B5EF4-FFF2-40B4-BE49-F238E27FC236}">
                <a16:creationId xmlns:a16="http://schemas.microsoft.com/office/drawing/2014/main" id="{7B04F925-C1E5-35BA-70BC-0178E7D9C75E}"/>
              </a:ext>
            </a:extLst>
          </p:cNvPr>
          <p:cNvSpPr/>
          <p:nvPr userDrawn="1"/>
        </p:nvSpPr>
        <p:spPr>
          <a:xfrm>
            <a:off x="0" y="4464844"/>
            <a:ext cx="9144000" cy="678656"/>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930" rtl="0" eaLnBrk="1" fontAlgn="auto" latinLnBrk="0" hangingPunct="1">
              <a:lnSpc>
                <a:spcPct val="100000"/>
              </a:lnSpc>
              <a:spcBef>
                <a:spcPts val="0"/>
              </a:spcBef>
              <a:spcAft>
                <a:spcPts val="0"/>
              </a:spcAft>
              <a:buClrTx/>
              <a:buSzTx/>
              <a:buFontTx/>
              <a:buNone/>
              <a:tabLst/>
              <a:defRPr/>
            </a:pPr>
            <a:endParaRPr kumimoji="0" lang="zh-CN" altLang="en-US" sz="134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任意多边形 5">
            <a:extLst>
              <a:ext uri="{FF2B5EF4-FFF2-40B4-BE49-F238E27FC236}">
                <a16:creationId xmlns:a16="http://schemas.microsoft.com/office/drawing/2014/main" id="{181ACF88-E471-25EC-B95E-D568948CEDD1}"/>
              </a:ext>
            </a:extLst>
          </p:cNvPr>
          <p:cNvSpPr/>
          <p:nvPr userDrawn="1"/>
        </p:nvSpPr>
        <p:spPr>
          <a:xfrm>
            <a:off x="0" y="4643438"/>
            <a:ext cx="9144000" cy="500063"/>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930" rtl="0" eaLnBrk="1" fontAlgn="auto" latinLnBrk="0" hangingPunct="1">
              <a:lnSpc>
                <a:spcPct val="100000"/>
              </a:lnSpc>
              <a:spcBef>
                <a:spcPts val="0"/>
              </a:spcBef>
              <a:spcAft>
                <a:spcPts val="0"/>
              </a:spcAft>
              <a:buClrTx/>
              <a:buSzTx/>
              <a:buFontTx/>
              <a:buNone/>
              <a:tabLst/>
              <a:defRPr/>
            </a:pPr>
            <a:endParaRPr kumimoji="0" lang="zh-CN" altLang="en-US" sz="134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31447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7CD407F-3C52-8FCE-7966-3AF85B65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916" y="0"/>
            <a:ext cx="8202169" cy="5143500"/>
          </a:xfrm>
          <a:prstGeom prst="rect">
            <a:avLst/>
          </a:prstGeom>
        </p:spPr>
      </p:pic>
    </p:spTree>
    <p:extLst>
      <p:ext uri="{BB962C8B-B14F-4D97-AF65-F5344CB8AC3E}">
        <p14:creationId xmlns:p14="http://schemas.microsoft.com/office/powerpoint/2010/main" val="665618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63CFB0B0-04AC-645B-A78C-183C4B379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26704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C3E9CB06-D635-27D3-FC9B-D198E843A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3054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8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2744664" cy="374073"/>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45711" y="308606"/>
            <a:ext cx="9052578" cy="452628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8" name="Google Shape;28;p41"/>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E1BB5171-4207-0E6B-51E3-2C9B72FD51A6}"/>
              </a:ext>
            </a:extLst>
          </p:cNvPr>
          <p:cNvSpPr/>
          <p:nvPr userDrawn="1"/>
        </p:nvSpPr>
        <p:spPr>
          <a:xfrm>
            <a:off x="8158162" y="1"/>
            <a:ext cx="985838" cy="79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2744664" cy="37407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470916" y="0"/>
            <a:ext cx="8202169" cy="5143500"/>
          </a:xfrm>
          <a:prstGeom prst="rect">
            <a:avLst/>
          </a:prstGeom>
          <a:noFill/>
          <a:ln>
            <a:noFill/>
          </a:ln>
        </p:spPr>
      </p:pic>
      <p:sp>
        <p:nvSpPr>
          <p:cNvPr id="34" name="Google Shape;34;p43"/>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35" name="Google Shape;35;p43"/>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ố trí Tùy chỉnh">
  <p:cSld name="Bố trí Tùy chỉnh">
    <p:spTree>
      <p:nvGrpSpPr>
        <p:cNvPr id="1" name="Shape 40"/>
        <p:cNvGrpSpPr/>
        <p:nvPr/>
      </p:nvGrpSpPr>
      <p:grpSpPr>
        <a:xfrm>
          <a:off x="0" y="0"/>
          <a:ext cx="0" cy="0"/>
          <a:chOff x="0" y="0"/>
          <a:chExt cx="0" cy="0"/>
        </a:xfrm>
      </p:grpSpPr>
      <p:pic>
        <p:nvPicPr>
          <p:cNvPr id="41" name="Google Shape;41;p46"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862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3.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4" name="9Slide.vn - 2019">
            <a:extLst>
              <a:ext uri="{FF2B5EF4-FFF2-40B4-BE49-F238E27FC236}">
                <a16:creationId xmlns:a16="http://schemas.microsoft.com/office/drawing/2014/main" id="{3250B778-39C5-F899-66E5-90424E4A0D0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1">
            <a:alphaModFix/>
          </a:blip>
          <a:srcRect/>
          <a:stretch/>
        </p:blipFill>
        <p:spPr>
          <a:xfrm>
            <a:off x="9144000" y="1"/>
            <a:ext cx="1391632" cy="1382012"/>
          </a:xfrm>
          <a:prstGeom prst="rect">
            <a:avLst/>
          </a:prstGeom>
          <a:noFill/>
          <a:ln>
            <a:noFill/>
          </a:ln>
        </p:spPr>
      </p:pic>
      <p:pic>
        <p:nvPicPr>
          <p:cNvPr id="11" name="Google Shape;11;p38" descr="Logo, company name&#10;&#10;Description automatically generated"/>
          <p:cNvPicPr preferRelativeResize="0"/>
          <p:nvPr/>
        </p:nvPicPr>
        <p:blipFill rotWithShape="1">
          <a:blip r:embed="rId12">
            <a:alphaModFix/>
          </a:blip>
          <a:srcRect/>
          <a:stretch/>
        </p:blipFill>
        <p:spPr>
          <a:xfrm>
            <a:off x="8550615" y="0"/>
            <a:ext cx="593385" cy="7514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796BF7F-0AE7-A512-84A6-3F43E558B1F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picture containing text&#10;&#10;Description automatically generated">
            <a:extLst>
              <a:ext uri="{FF2B5EF4-FFF2-40B4-BE49-F238E27FC236}">
                <a16:creationId xmlns:a16="http://schemas.microsoft.com/office/drawing/2014/main" id="{C8933866-0D4A-82DA-EA8A-895F1921AF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144001" y="1"/>
            <a:ext cx="1391632" cy="1382012"/>
          </a:xfrm>
          <a:prstGeom prst="rect">
            <a:avLst/>
          </a:prstGeom>
        </p:spPr>
      </p:pic>
      <p:pic>
        <p:nvPicPr>
          <p:cNvPr id="5" name="Picture 4" descr="Logo, company name&#10;&#10;Description automatically generated">
            <a:extLst>
              <a:ext uri="{FF2B5EF4-FFF2-40B4-BE49-F238E27FC236}">
                <a16:creationId xmlns:a16="http://schemas.microsoft.com/office/drawing/2014/main" id="{E7D5701A-D3ED-761E-CDC7-DAADA76D27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550615" y="0"/>
            <a:ext cx="593385" cy="751462"/>
          </a:xfrm>
          <a:prstGeom prst="rect">
            <a:avLst/>
          </a:prstGeom>
        </p:spPr>
      </p:pic>
    </p:spTree>
    <p:extLst>
      <p:ext uri="{BB962C8B-B14F-4D97-AF65-F5344CB8AC3E}">
        <p14:creationId xmlns:p14="http://schemas.microsoft.com/office/powerpoint/2010/main" val="16432144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defTabSz="684930" rtl="0" eaLnBrk="1" latinLnBrk="0" hangingPunct="1">
        <a:lnSpc>
          <a:spcPct val="90000"/>
        </a:lnSpc>
        <a:spcBef>
          <a:spcPct val="0"/>
        </a:spcBef>
        <a:buNone/>
        <a:defRPr sz="3296" kern="1200">
          <a:solidFill>
            <a:schemeClr val="tx1"/>
          </a:solidFill>
          <a:latin typeface="+mj-lt"/>
          <a:ea typeface="+mj-ea"/>
          <a:cs typeface="+mj-cs"/>
        </a:defRPr>
      </a:lvl1pPr>
    </p:titleStyle>
    <p:bodyStyle>
      <a:lvl1pPr marL="171232" indent="-171232" algn="l" defTabSz="684930" rtl="0" eaLnBrk="1" latinLnBrk="0" hangingPunct="1">
        <a:lnSpc>
          <a:spcPct val="90000"/>
        </a:lnSpc>
        <a:spcBef>
          <a:spcPts val="749"/>
        </a:spcBef>
        <a:buFont typeface="Arial" panose="020B0604020202020204" pitchFamily="34" charset="0"/>
        <a:buChar char="•"/>
        <a:defRPr sz="2097" kern="1200">
          <a:solidFill>
            <a:schemeClr val="tx1"/>
          </a:solidFill>
          <a:latin typeface="+mn-lt"/>
          <a:ea typeface="+mn-ea"/>
          <a:cs typeface="+mn-cs"/>
        </a:defRPr>
      </a:lvl1pPr>
      <a:lvl2pPr marL="513697" indent="-171232" algn="l" defTabSz="684930" rtl="0" eaLnBrk="1" latinLnBrk="0" hangingPunct="1">
        <a:lnSpc>
          <a:spcPct val="90000"/>
        </a:lnSpc>
        <a:spcBef>
          <a:spcPts val="375"/>
        </a:spcBef>
        <a:buFont typeface="Arial" panose="020B0604020202020204" pitchFamily="34" charset="0"/>
        <a:buChar char="•"/>
        <a:defRPr sz="1798" kern="1200">
          <a:solidFill>
            <a:schemeClr val="tx1"/>
          </a:solidFill>
          <a:latin typeface="+mn-lt"/>
          <a:ea typeface="+mn-ea"/>
          <a:cs typeface="+mn-cs"/>
        </a:defRPr>
      </a:lvl2pPr>
      <a:lvl3pPr marL="856162" indent="-171232" algn="l" defTabSz="684930" rtl="0" eaLnBrk="1" latinLnBrk="0" hangingPunct="1">
        <a:lnSpc>
          <a:spcPct val="90000"/>
        </a:lnSpc>
        <a:spcBef>
          <a:spcPts val="375"/>
        </a:spcBef>
        <a:buFont typeface="Arial" panose="020B0604020202020204" pitchFamily="34" charset="0"/>
        <a:buChar char="•"/>
        <a:defRPr sz="1498" kern="1200">
          <a:solidFill>
            <a:schemeClr val="tx1"/>
          </a:solidFill>
          <a:latin typeface="+mn-lt"/>
          <a:ea typeface="+mn-ea"/>
          <a:cs typeface="+mn-cs"/>
        </a:defRPr>
      </a:lvl3pPr>
      <a:lvl4pPr marL="1198627" indent="-171232" algn="l" defTabSz="684930" rtl="0" eaLnBrk="1" latinLnBrk="0" hangingPunct="1">
        <a:lnSpc>
          <a:spcPct val="90000"/>
        </a:lnSpc>
        <a:spcBef>
          <a:spcPts val="375"/>
        </a:spcBef>
        <a:buFont typeface="Arial" panose="020B0604020202020204" pitchFamily="34" charset="0"/>
        <a:buChar char="•"/>
        <a:defRPr sz="1348" kern="1200">
          <a:solidFill>
            <a:schemeClr val="tx1"/>
          </a:solidFill>
          <a:latin typeface="+mn-lt"/>
          <a:ea typeface="+mn-ea"/>
          <a:cs typeface="+mn-cs"/>
        </a:defRPr>
      </a:lvl4pPr>
      <a:lvl5pPr marL="1541091" indent="-171232" algn="l" defTabSz="684930" rtl="0" eaLnBrk="1" latinLnBrk="0" hangingPunct="1">
        <a:lnSpc>
          <a:spcPct val="90000"/>
        </a:lnSpc>
        <a:spcBef>
          <a:spcPts val="375"/>
        </a:spcBef>
        <a:buFont typeface="Arial" panose="020B0604020202020204" pitchFamily="34" charset="0"/>
        <a:buChar char="•"/>
        <a:defRPr sz="1348" kern="1200">
          <a:solidFill>
            <a:schemeClr val="tx1"/>
          </a:solidFill>
          <a:latin typeface="+mn-lt"/>
          <a:ea typeface="+mn-ea"/>
          <a:cs typeface="+mn-cs"/>
        </a:defRPr>
      </a:lvl5pPr>
      <a:lvl6pPr marL="1883556" indent="-171232" algn="l" defTabSz="684930" rtl="0" eaLnBrk="1" latinLnBrk="0" hangingPunct="1">
        <a:lnSpc>
          <a:spcPct val="90000"/>
        </a:lnSpc>
        <a:spcBef>
          <a:spcPts val="375"/>
        </a:spcBef>
        <a:buFont typeface="Arial" panose="020B0604020202020204" pitchFamily="34" charset="0"/>
        <a:buChar char="•"/>
        <a:defRPr sz="1348" kern="1200">
          <a:solidFill>
            <a:schemeClr val="tx1"/>
          </a:solidFill>
          <a:latin typeface="+mn-lt"/>
          <a:ea typeface="+mn-ea"/>
          <a:cs typeface="+mn-cs"/>
        </a:defRPr>
      </a:lvl6pPr>
      <a:lvl7pPr marL="2226021" indent="-171232" algn="l" defTabSz="684930" rtl="0" eaLnBrk="1" latinLnBrk="0" hangingPunct="1">
        <a:lnSpc>
          <a:spcPct val="90000"/>
        </a:lnSpc>
        <a:spcBef>
          <a:spcPts val="375"/>
        </a:spcBef>
        <a:buFont typeface="Arial" panose="020B0604020202020204" pitchFamily="34" charset="0"/>
        <a:buChar char="•"/>
        <a:defRPr sz="1348" kern="1200">
          <a:solidFill>
            <a:schemeClr val="tx1"/>
          </a:solidFill>
          <a:latin typeface="+mn-lt"/>
          <a:ea typeface="+mn-ea"/>
          <a:cs typeface="+mn-cs"/>
        </a:defRPr>
      </a:lvl7pPr>
      <a:lvl8pPr marL="2568486" indent="-171232" algn="l" defTabSz="684930" rtl="0" eaLnBrk="1" latinLnBrk="0" hangingPunct="1">
        <a:lnSpc>
          <a:spcPct val="90000"/>
        </a:lnSpc>
        <a:spcBef>
          <a:spcPts val="375"/>
        </a:spcBef>
        <a:buFont typeface="Arial" panose="020B0604020202020204" pitchFamily="34" charset="0"/>
        <a:buChar char="•"/>
        <a:defRPr sz="1348" kern="1200">
          <a:solidFill>
            <a:schemeClr val="tx1"/>
          </a:solidFill>
          <a:latin typeface="+mn-lt"/>
          <a:ea typeface="+mn-ea"/>
          <a:cs typeface="+mn-cs"/>
        </a:defRPr>
      </a:lvl8pPr>
      <a:lvl9pPr marL="2910950" indent="-171232" algn="l" defTabSz="684930" rtl="0" eaLnBrk="1" latinLnBrk="0" hangingPunct="1">
        <a:lnSpc>
          <a:spcPct val="90000"/>
        </a:lnSpc>
        <a:spcBef>
          <a:spcPts val="375"/>
        </a:spcBef>
        <a:buFont typeface="Arial" panose="020B0604020202020204" pitchFamily="34" charset="0"/>
        <a:buChar char="•"/>
        <a:defRPr sz="1348" kern="1200">
          <a:solidFill>
            <a:schemeClr val="tx1"/>
          </a:solidFill>
          <a:latin typeface="+mn-lt"/>
          <a:ea typeface="+mn-ea"/>
          <a:cs typeface="+mn-cs"/>
        </a:defRPr>
      </a:lvl9pPr>
    </p:bodyStyle>
    <p:otherStyle>
      <a:defPPr>
        <a:defRPr lang="en-US"/>
      </a:defPPr>
      <a:lvl1pPr marL="0" algn="l" defTabSz="684930" rtl="0" eaLnBrk="1" latinLnBrk="0" hangingPunct="1">
        <a:defRPr sz="1348" kern="1200">
          <a:solidFill>
            <a:schemeClr val="tx1"/>
          </a:solidFill>
          <a:latin typeface="+mn-lt"/>
          <a:ea typeface="+mn-ea"/>
          <a:cs typeface="+mn-cs"/>
        </a:defRPr>
      </a:lvl1pPr>
      <a:lvl2pPr marL="342465" algn="l" defTabSz="684930" rtl="0" eaLnBrk="1" latinLnBrk="0" hangingPunct="1">
        <a:defRPr sz="1348" kern="1200">
          <a:solidFill>
            <a:schemeClr val="tx1"/>
          </a:solidFill>
          <a:latin typeface="+mn-lt"/>
          <a:ea typeface="+mn-ea"/>
          <a:cs typeface="+mn-cs"/>
        </a:defRPr>
      </a:lvl2pPr>
      <a:lvl3pPr marL="684930" algn="l" defTabSz="684930" rtl="0" eaLnBrk="1" latinLnBrk="0" hangingPunct="1">
        <a:defRPr sz="1348" kern="1200">
          <a:solidFill>
            <a:schemeClr val="tx1"/>
          </a:solidFill>
          <a:latin typeface="+mn-lt"/>
          <a:ea typeface="+mn-ea"/>
          <a:cs typeface="+mn-cs"/>
        </a:defRPr>
      </a:lvl3pPr>
      <a:lvl4pPr marL="1027394" algn="l" defTabSz="684930" rtl="0" eaLnBrk="1" latinLnBrk="0" hangingPunct="1">
        <a:defRPr sz="1348" kern="1200">
          <a:solidFill>
            <a:schemeClr val="tx1"/>
          </a:solidFill>
          <a:latin typeface="+mn-lt"/>
          <a:ea typeface="+mn-ea"/>
          <a:cs typeface="+mn-cs"/>
        </a:defRPr>
      </a:lvl4pPr>
      <a:lvl5pPr marL="1369859" algn="l" defTabSz="684930" rtl="0" eaLnBrk="1" latinLnBrk="0" hangingPunct="1">
        <a:defRPr sz="1348" kern="1200">
          <a:solidFill>
            <a:schemeClr val="tx1"/>
          </a:solidFill>
          <a:latin typeface="+mn-lt"/>
          <a:ea typeface="+mn-ea"/>
          <a:cs typeface="+mn-cs"/>
        </a:defRPr>
      </a:lvl5pPr>
      <a:lvl6pPr marL="1712324" algn="l" defTabSz="684930" rtl="0" eaLnBrk="1" latinLnBrk="0" hangingPunct="1">
        <a:defRPr sz="1348" kern="1200">
          <a:solidFill>
            <a:schemeClr val="tx1"/>
          </a:solidFill>
          <a:latin typeface="+mn-lt"/>
          <a:ea typeface="+mn-ea"/>
          <a:cs typeface="+mn-cs"/>
        </a:defRPr>
      </a:lvl6pPr>
      <a:lvl7pPr marL="2054789" algn="l" defTabSz="684930" rtl="0" eaLnBrk="1" latinLnBrk="0" hangingPunct="1">
        <a:defRPr sz="1348" kern="1200">
          <a:solidFill>
            <a:schemeClr val="tx1"/>
          </a:solidFill>
          <a:latin typeface="+mn-lt"/>
          <a:ea typeface="+mn-ea"/>
          <a:cs typeface="+mn-cs"/>
        </a:defRPr>
      </a:lvl7pPr>
      <a:lvl8pPr marL="2397253" algn="l" defTabSz="684930" rtl="0" eaLnBrk="1" latinLnBrk="0" hangingPunct="1">
        <a:defRPr sz="1348" kern="1200">
          <a:solidFill>
            <a:schemeClr val="tx1"/>
          </a:solidFill>
          <a:latin typeface="+mn-lt"/>
          <a:ea typeface="+mn-ea"/>
          <a:cs typeface="+mn-cs"/>
        </a:defRPr>
      </a:lvl8pPr>
      <a:lvl9pPr marL="2739718" algn="l" defTabSz="684930" rtl="0" eaLnBrk="1" latinLnBrk="0" hangingPunct="1">
        <a:defRPr sz="13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5.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1.wav"/><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9.xml"/><Relationship Id="rId7" Type="http://schemas.openxmlformats.org/officeDocument/2006/relationships/slide" Target="slide11.xml"/><Relationship Id="rId2" Type="http://schemas.openxmlformats.org/officeDocument/2006/relationships/slide" Target="slide6.xml"/><Relationship Id="rId1"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7.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5.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5.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2873648" y="2108899"/>
            <a:ext cx="5954944" cy="577051"/>
          </a:xfrm>
          <a:prstGeom prst="rect">
            <a:avLst/>
          </a:prstGeom>
          <a:noFill/>
          <a:ln>
            <a:noFill/>
          </a:ln>
        </p:spPr>
        <p:txBody>
          <a:bodyPr spcFirstLastPara="1" wrap="square" lIns="68569" tIns="34275" rIns="68569" bIns="34275" anchor="t" anchorCtr="0">
            <a:spAutoFit/>
          </a:bodyPr>
          <a:lstStyle/>
          <a:p>
            <a:pPr algn="ctr"/>
            <a:r>
              <a:rPr lang="en-US" sz="3300" b="1">
                <a:solidFill>
                  <a:schemeClr val="dk1"/>
                </a:solidFill>
                <a:latin typeface="SVN-Anastasia" panose="020B0606040200020203" pitchFamily="34" charset="0"/>
                <a:ea typeface="Arial-Rounded" panose="020B0500000000000000" pitchFamily="34" charset="0"/>
                <a:cs typeface="Arial-Rounded" panose="020B0500000000000000" pitchFamily="34" charset="0"/>
              </a:rPr>
              <a:t>Ôn tập giữa học kì 2 (Tiết 4)</a:t>
            </a:r>
            <a:endParaRPr sz="3300" b="1" dirty="0">
              <a:solidFill>
                <a:schemeClr val="dk1"/>
              </a:solidFill>
              <a:latin typeface="SVN-Anastasia" panose="020B0606040200020203" pitchFamily="34" charset="0"/>
              <a:ea typeface="Arial-Rounded" panose="020B0500000000000000" pitchFamily="34" charset="0"/>
              <a:cs typeface="Arial-Rounded" panose="020B0500000000000000" pitchFamily="34" charset="0"/>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5993041" y="2923905"/>
            <a:ext cx="1868303" cy="2084437"/>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3414767" y="2923904"/>
            <a:ext cx="2024169" cy="1847522"/>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1794838" y="3399813"/>
            <a:ext cx="1706204" cy="1608528"/>
          </a:xfrm>
          <a:prstGeom prst="rect">
            <a:avLst/>
          </a:prstGeom>
          <a:noFill/>
          <a:ln>
            <a:noFill/>
          </a:ln>
        </p:spPr>
      </p:pic>
      <p:pic>
        <p:nvPicPr>
          <p:cNvPr id="50" name="Google Shape;50;p1"/>
          <p:cNvPicPr preferRelativeResize="0"/>
          <p:nvPr/>
        </p:nvPicPr>
        <p:blipFill rotWithShape="1">
          <a:blip r:embed="rId6">
            <a:alphaModFix/>
          </a:blip>
          <a:srcRect/>
          <a:stretch/>
        </p:blipFill>
        <p:spPr>
          <a:xfrm>
            <a:off x="0" y="-11276"/>
            <a:ext cx="1058732" cy="2198891"/>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95474" y="2109574"/>
            <a:ext cx="1249680" cy="1107996"/>
          </a:xfrm>
          <a:prstGeom prst="rect">
            <a:avLst/>
          </a:prstGeom>
          <a:noFill/>
        </p:spPr>
        <p:txBody>
          <a:bodyPr wrap="square" rtlCol="0">
            <a:spAutoFit/>
          </a:bodyPr>
          <a:lstStyle/>
          <a:p>
            <a:pPr algn="ctr"/>
            <a:r>
              <a:rPr lang="en-US" sz="6600" b="1">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27</a:t>
            </a:r>
            <a:endParaRPr lang="en-US" sz="6600" b="1" dirty="0">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263B7ED-09CB-91EB-63BE-813B2CF48C8A}"/>
              </a:ext>
            </a:extLst>
          </p:cNvPr>
          <p:cNvPicPr>
            <a:picLocks noChangeAspect="1"/>
          </p:cNvPicPr>
          <p:nvPr/>
        </p:nvPicPr>
        <p:blipFill>
          <a:blip r:embed="rId2"/>
          <a:stretch>
            <a:fillRect/>
          </a:stretch>
        </p:blipFill>
        <p:spPr>
          <a:xfrm>
            <a:off x="0" y="0"/>
            <a:ext cx="9144000" cy="5143500"/>
          </a:xfrm>
          <a:prstGeom prst="rect">
            <a:avLst/>
          </a:prstGeom>
        </p:spPr>
      </p:pic>
      <p:sp>
        <p:nvSpPr>
          <p:cNvPr id="17" name="Hộp Văn bản 16">
            <a:extLst>
              <a:ext uri="{FF2B5EF4-FFF2-40B4-BE49-F238E27FC236}">
                <a16:creationId xmlns:a16="http://schemas.microsoft.com/office/drawing/2014/main" id="{1A1A24AB-18DE-7B55-C582-A2DA924FBE4D}"/>
              </a:ext>
            </a:extLst>
          </p:cNvPr>
          <p:cNvSpPr txBox="1"/>
          <p:nvPr/>
        </p:nvSpPr>
        <p:spPr>
          <a:xfrm>
            <a:off x="1041721" y="492288"/>
            <a:ext cx="6811701" cy="1754326"/>
          </a:xfrm>
          <a:prstGeom prst="rect">
            <a:avLst/>
          </a:prstGeom>
          <a:noFill/>
        </p:spPr>
        <p:txBody>
          <a:bodyPr wrap="square">
            <a:spAutoFit/>
          </a:bodyPr>
          <a:lstStyle/>
          <a:p>
            <a:pPr algn="ctr"/>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Đọc thuộc lòng bài:  </a:t>
            </a:r>
          </a:p>
          <a:p>
            <a:pPr algn="ctr"/>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Phố thường Hà Nội</a:t>
            </a:r>
          </a:p>
          <a:p>
            <a:pPr algn="ctr"/>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(trang 32)</a:t>
            </a:r>
            <a:endParaRPr lang="en-US" sz="3600">
              <a:latin typeface="AvantGarde" panose="00000400000000000000" pitchFamily="2" charset="0"/>
              <a:ea typeface="AvantGarde" panose="00000400000000000000" pitchFamily="2" charset="0"/>
              <a:cs typeface="AvantGarde" panose="00000400000000000000" pitchFamily="2" charset="0"/>
            </a:endParaRPr>
          </a:p>
        </p:txBody>
      </p:sp>
      <p:pic>
        <p:nvPicPr>
          <p:cNvPr id="19" name="Hình ảnh 18">
            <a:extLst>
              <a:ext uri="{FF2B5EF4-FFF2-40B4-BE49-F238E27FC236}">
                <a16:creationId xmlns:a16="http://schemas.microsoft.com/office/drawing/2014/main" id="{D096B34D-9A47-2D88-F0C5-F604694B02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7" b="91783" l="9929" r="89894">
                        <a14:foregroundMark x1="67021" y1="90645" x2="66667" y2="91783"/>
                        <a14:foregroundMark x1="34574" y1="65740" x2="35461" y2="70417"/>
                      </a14:backgroundRemoval>
                    </a14:imgEffect>
                  </a14:imgLayer>
                </a14:imgProps>
              </a:ext>
            </a:extLst>
          </a:blip>
          <a:stretch>
            <a:fillRect/>
          </a:stretch>
        </p:blipFill>
        <p:spPr>
          <a:xfrm>
            <a:off x="6707841" y="1819734"/>
            <a:ext cx="2436159" cy="3416670"/>
          </a:xfrm>
          <a:prstGeom prst="rect">
            <a:avLst/>
          </a:prstGeom>
        </p:spPr>
      </p:pic>
      <p:pic>
        <p:nvPicPr>
          <p:cNvPr id="20" name="Hình ảnh 19">
            <a:hlinkClick r:id="rId5" action="ppaction://hlinksldjump"/>
            <a:extLst>
              <a:ext uri="{FF2B5EF4-FFF2-40B4-BE49-F238E27FC236}">
                <a16:creationId xmlns:a16="http://schemas.microsoft.com/office/drawing/2014/main" id="{AADCF3AD-708B-B641-3489-1043A3A78808}"/>
              </a:ext>
            </a:extLst>
          </p:cNvPr>
          <p:cNvPicPr>
            <a:picLocks noChangeAspect="1"/>
          </p:cNvPicPr>
          <p:nvPr/>
        </p:nvPicPr>
        <p:blipFill>
          <a:blip r:embed="rId6"/>
          <a:stretch>
            <a:fillRect/>
          </a:stretch>
        </p:blipFill>
        <p:spPr>
          <a:xfrm>
            <a:off x="4447571" y="4050019"/>
            <a:ext cx="2073236" cy="1020293"/>
          </a:xfrm>
          <a:prstGeom prst="rect">
            <a:avLst/>
          </a:prstGeom>
        </p:spPr>
      </p:pic>
    </p:spTree>
    <p:extLst>
      <p:ext uri="{BB962C8B-B14F-4D97-AF65-F5344CB8AC3E}">
        <p14:creationId xmlns:p14="http://schemas.microsoft.com/office/powerpoint/2010/main" val="29511953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B4CF46C-C2CD-3A48-3D52-0769BF669ADD}"/>
              </a:ext>
            </a:extLst>
          </p:cNvPr>
          <p:cNvPicPr>
            <a:picLocks noChangeAspect="1"/>
          </p:cNvPicPr>
          <p:nvPr/>
        </p:nvPicPr>
        <p:blipFill>
          <a:blip r:embed="rId2"/>
          <a:stretch>
            <a:fillRect/>
          </a:stretch>
        </p:blipFill>
        <p:spPr>
          <a:xfrm flipH="1">
            <a:off x="0" y="0"/>
            <a:ext cx="9144000" cy="5143500"/>
          </a:xfrm>
          <a:prstGeom prst="rect">
            <a:avLst/>
          </a:prstGeom>
        </p:spPr>
      </p:pic>
      <p:sp>
        <p:nvSpPr>
          <p:cNvPr id="17" name="Hộp Văn bản 16">
            <a:extLst>
              <a:ext uri="{FF2B5EF4-FFF2-40B4-BE49-F238E27FC236}">
                <a16:creationId xmlns:a16="http://schemas.microsoft.com/office/drawing/2014/main" id="{2E3C784F-9FB6-9CAC-AFC8-12D85F930CA8}"/>
              </a:ext>
            </a:extLst>
          </p:cNvPr>
          <p:cNvSpPr txBox="1"/>
          <p:nvPr/>
        </p:nvSpPr>
        <p:spPr>
          <a:xfrm>
            <a:off x="3619789" y="1071022"/>
            <a:ext cx="5266480" cy="1200329"/>
          </a:xfrm>
          <a:prstGeom prst="rect">
            <a:avLst/>
          </a:prstGeom>
          <a:noFill/>
        </p:spPr>
        <p:txBody>
          <a:bodyPr wrap="square">
            <a:spAutoFit/>
          </a:bodyPr>
          <a:lstStyle/>
          <a:p>
            <a:pPr algn="ctr" eaLnBrk="1" hangingPunct="1"/>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Đọc bài: Rừng gỗ quý </a:t>
            </a:r>
          </a:p>
          <a:p>
            <a:pPr algn="ctr" eaLnBrk="1" hangingPunct="1"/>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(đoạn 3 trang 46)</a:t>
            </a:r>
            <a:endParaRPr lang="en-US" altLang="en-US" sz="36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9" name="Hình ảnh 18">
            <a:extLst>
              <a:ext uri="{FF2B5EF4-FFF2-40B4-BE49-F238E27FC236}">
                <a16:creationId xmlns:a16="http://schemas.microsoft.com/office/drawing/2014/main" id="{2DC7421D-0F99-8108-3C60-BEF81AE61B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497654" y="699304"/>
            <a:ext cx="4074346" cy="5143500"/>
          </a:xfrm>
          <a:prstGeom prst="rect">
            <a:avLst/>
          </a:prstGeom>
        </p:spPr>
      </p:pic>
      <p:pic>
        <p:nvPicPr>
          <p:cNvPr id="20" name="Hình ảnh 19">
            <a:hlinkClick r:id="rId5" action="ppaction://hlinksldjump"/>
            <a:extLst>
              <a:ext uri="{FF2B5EF4-FFF2-40B4-BE49-F238E27FC236}">
                <a16:creationId xmlns:a16="http://schemas.microsoft.com/office/drawing/2014/main" id="{FACEA86A-6B61-4C10-2A7E-ACDA2429EEEF}"/>
              </a:ext>
            </a:extLst>
          </p:cNvPr>
          <p:cNvPicPr>
            <a:picLocks noChangeAspect="1"/>
          </p:cNvPicPr>
          <p:nvPr/>
        </p:nvPicPr>
        <p:blipFill>
          <a:blip r:embed="rId6"/>
          <a:stretch>
            <a:fillRect/>
          </a:stretch>
        </p:blipFill>
        <p:spPr>
          <a:xfrm>
            <a:off x="6830590" y="4000813"/>
            <a:ext cx="2073236" cy="1020293"/>
          </a:xfrm>
          <a:prstGeom prst="rect">
            <a:avLst/>
          </a:prstGeom>
        </p:spPr>
      </p:pic>
    </p:spTree>
    <p:extLst>
      <p:ext uri="{BB962C8B-B14F-4D97-AF65-F5344CB8AC3E}">
        <p14:creationId xmlns:p14="http://schemas.microsoft.com/office/powerpoint/2010/main" val="328763920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3" name="Hình ảnh 2">
            <a:extLst>
              <a:ext uri="{FF2B5EF4-FFF2-40B4-BE49-F238E27FC236}">
                <a16:creationId xmlns:a16="http://schemas.microsoft.com/office/drawing/2014/main" id="{F6DC8B7C-7173-B1B3-56F1-17EE185F59DE}"/>
              </a:ext>
            </a:extLst>
          </p:cNvPr>
          <p:cNvPicPr>
            <a:picLocks noChangeAspect="1"/>
          </p:cNvPicPr>
          <p:nvPr/>
        </p:nvPicPr>
        <p:blipFill>
          <a:blip r:embed="rId3"/>
          <a:stretch>
            <a:fillRect/>
          </a:stretch>
        </p:blipFill>
        <p:spPr>
          <a:xfrm>
            <a:off x="1365812" y="-173620"/>
            <a:ext cx="8840998" cy="5143500"/>
          </a:xfrm>
          <a:prstGeom prst="rect">
            <a:avLst/>
          </a:prstGeom>
        </p:spPr>
      </p:pic>
      <p:pic>
        <p:nvPicPr>
          <p:cNvPr id="13" name="Picture 12">
            <a:extLst>
              <a:ext uri="{FF2B5EF4-FFF2-40B4-BE49-F238E27FC236}">
                <a16:creationId xmlns:a16="http://schemas.microsoft.com/office/drawing/2014/main" id="{78F59534-D3C0-2F13-CF98-BD989548B716}"/>
              </a:ext>
            </a:extLst>
          </p:cNvPr>
          <p:cNvPicPr>
            <a:picLocks noChangeAspect="1"/>
          </p:cNvPicPr>
          <p:nvPr/>
        </p:nvPicPr>
        <p:blipFill>
          <a:blip r:embed="rId4"/>
          <a:stretch>
            <a:fillRect/>
          </a:stretch>
        </p:blipFill>
        <p:spPr>
          <a:xfrm>
            <a:off x="346414" y="1952578"/>
            <a:ext cx="2234740" cy="2589581"/>
          </a:xfrm>
          <a:prstGeom prst="rect">
            <a:avLst/>
          </a:prstGeom>
        </p:spPr>
      </p:pic>
      <p:pic>
        <p:nvPicPr>
          <p:cNvPr id="16" name="Hình ảnh 15">
            <a:extLst>
              <a:ext uri="{FF2B5EF4-FFF2-40B4-BE49-F238E27FC236}">
                <a16:creationId xmlns:a16="http://schemas.microsoft.com/office/drawing/2014/main" id="{AE7E00B8-7D64-C444-A89E-F96BFD023D1F}"/>
              </a:ext>
            </a:extLst>
          </p:cNvPr>
          <p:cNvPicPr>
            <a:picLocks noChangeAspect="1"/>
          </p:cNvPicPr>
          <p:nvPr/>
        </p:nvPicPr>
        <p:blipFill>
          <a:blip r:embed="rId5"/>
          <a:stretch>
            <a:fillRect/>
          </a:stretch>
        </p:blipFill>
        <p:spPr>
          <a:xfrm>
            <a:off x="2895539" y="1234874"/>
            <a:ext cx="6248461" cy="2673752"/>
          </a:xfrm>
          <a:prstGeom prst="rect">
            <a:avLst/>
          </a:prstGeom>
        </p:spPr>
      </p:pic>
    </p:spTree>
    <p:extLst>
      <p:ext uri="{BB962C8B-B14F-4D97-AF65-F5344CB8AC3E}">
        <p14:creationId xmlns:p14="http://schemas.microsoft.com/office/powerpoint/2010/main" val="395030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sp>
        <p:nvSpPr>
          <p:cNvPr id="7" name="Rectangle 19">
            <a:extLst>
              <a:ext uri="{FF2B5EF4-FFF2-40B4-BE49-F238E27FC236}">
                <a16:creationId xmlns:a16="http://schemas.microsoft.com/office/drawing/2014/main" id="{5F6F886D-9D8F-B36D-4AFF-5F580E8FE270}"/>
              </a:ext>
            </a:extLst>
          </p:cNvPr>
          <p:cNvSpPr/>
          <p:nvPr/>
        </p:nvSpPr>
        <p:spPr>
          <a:xfrm>
            <a:off x="39568" y="64742"/>
            <a:ext cx="8952032" cy="497380"/>
          </a:xfrm>
          <a:prstGeom prst="rect">
            <a:avLst/>
          </a:prstGeom>
        </p:spPr>
        <p:txBody>
          <a:bodyPr wrap="square">
            <a:spAutoFit/>
          </a:bodyPr>
          <a:lstStyle/>
          <a:p>
            <a:pPr>
              <a:lnSpc>
                <a:spcPct val="94000"/>
              </a:lnSpc>
            </a:pPr>
            <a:r>
              <a:rPr lang="en-US" sz="28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2</a:t>
            </a:r>
            <a:r>
              <a:rPr lang="en-US" sz="28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chemeClr val="tx1">
                    <a:lumMod val="65000"/>
                    <a:lumOff val="3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Nghe – viết</a:t>
            </a:r>
            <a:endParaRPr lang="en-US" sz="2800" b="1"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8" name="Picture 4">
            <a:extLst>
              <a:ext uri="{FF2B5EF4-FFF2-40B4-BE49-F238E27FC236}">
                <a16:creationId xmlns:a16="http://schemas.microsoft.com/office/drawing/2014/main" id="{FB0A9E7B-5299-DA5A-56C9-5CD313F962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84" b="91085" l="6217" r="91297">
                        <a14:foregroundMark x1="9236" y1="51357" x2="12611" y2="64535"/>
                        <a14:foregroundMark x1="6217" y1="80039" x2="12611" y2="81202"/>
                        <a14:foregroundMark x1="39076" y1="82171" x2="57371" y2="87597"/>
                        <a14:foregroundMark x1="59680" y1="70930" x2="61101" y2="85078"/>
                        <a14:foregroundMark x1="90941" y1="78101" x2="91474" y2="85078"/>
                        <a14:foregroundMark x1="74067" y1="91085" x2="76732" y2="90698"/>
                        <a14:foregroundMark x1="55062" y1="74225" x2="57549" y2="79264"/>
                      </a14:backgroundRemoval>
                    </a14:imgEffect>
                  </a14:imgLayer>
                </a14:imgProps>
              </a:ext>
              <a:ext uri="{28A0092B-C50C-407E-A947-70E740481C1C}">
                <a14:useLocalDpi xmlns:a14="http://schemas.microsoft.com/office/drawing/2010/main" val="0"/>
              </a:ext>
            </a:extLst>
          </a:blip>
          <a:srcRect/>
          <a:stretch>
            <a:fillRect/>
          </a:stretch>
        </p:blipFill>
        <p:spPr bwMode="auto">
          <a:xfrm>
            <a:off x="7191637" y="3393357"/>
            <a:ext cx="2035043" cy="1865155"/>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E146558-DFFA-6C87-0A2E-CDE298DA0343}"/>
              </a:ext>
            </a:extLst>
          </p:cNvPr>
          <p:cNvSpPr txBox="1"/>
          <p:nvPr/>
        </p:nvSpPr>
        <p:spPr>
          <a:xfrm>
            <a:off x="95985" y="609829"/>
            <a:ext cx="8952031" cy="2985433"/>
          </a:xfrm>
          <a:prstGeom prst="rect">
            <a:avLst/>
          </a:prstGeom>
          <a:noFill/>
        </p:spPr>
        <p:txBody>
          <a:bodyPr wrap="square">
            <a:spAutoFit/>
          </a:bodyPr>
          <a:lstStyle/>
          <a:p>
            <a:pPr algn="ctr"/>
            <a:r>
              <a:rPr lang="vi-VN" sz="28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Bầu trời ngoài cửa sổ</a:t>
            </a:r>
            <a:endParaRPr lang="vi-VN" sz="28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a:p>
            <a:pPr algn="just"/>
            <a:r>
              <a:rPr lang="en-US" sz="240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2400">
                <a:solidFill>
                  <a:srgbClr val="0070C0"/>
                </a:solidFill>
                <a:latin typeface="AvantGarde" panose="00000400000000000000" pitchFamily="2" charset="0"/>
                <a:ea typeface="AvantGarde" panose="00000400000000000000" pitchFamily="2" charset="0"/>
                <a:cs typeface="AvantGarde" panose="00000400000000000000" pitchFamily="2" charset="0"/>
              </a:rPr>
              <a:t>Buổi sáng, ánh nắng dịu dàng, ngọt màu mật ong từ bầu trời ngoài cửa sổ rọi vào nhà, in hình hoa lá trên nền gạch. Còn về đêm, trăng khi thì như chiếc thuyền vàng trôi trong mây, khi thì như chiếc đèn lồng thả ánh sáng xuống đầy sân. Hà thích ngồi bên cửa sổ nghe bà kể chuyện cổ tích: “Ngày xửa ngày xưa...”.</a:t>
            </a:r>
          </a:p>
          <a:p>
            <a:pPr algn="r"/>
            <a:r>
              <a:rPr lang="vi-VN" sz="1600" b="1">
                <a:solidFill>
                  <a:srgbClr val="0000CC"/>
                </a:solidFill>
                <a:latin typeface="AvantGarde" panose="00000400000000000000" pitchFamily="2" charset="0"/>
                <a:ea typeface="AvantGarde" panose="00000400000000000000" pitchFamily="2" charset="0"/>
                <a:cs typeface="AvantGarde" panose="00000400000000000000" pitchFamily="2" charset="0"/>
              </a:rPr>
              <a:t>Theo NGUYỄN QUỲNH</a:t>
            </a:r>
            <a:endParaRPr lang="vi-VN" sz="1600" b="1"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9" name="Nhóm 8">
            <a:extLst>
              <a:ext uri="{FF2B5EF4-FFF2-40B4-BE49-F238E27FC236}">
                <a16:creationId xmlns:a16="http://schemas.microsoft.com/office/drawing/2014/main" id="{4F865095-6F42-1F66-A616-D3FF7833AACF}"/>
              </a:ext>
            </a:extLst>
          </p:cNvPr>
          <p:cNvGrpSpPr/>
          <p:nvPr/>
        </p:nvGrpSpPr>
        <p:grpSpPr>
          <a:xfrm>
            <a:off x="95984" y="3539917"/>
            <a:ext cx="2514605" cy="886970"/>
            <a:chOff x="1" y="0"/>
            <a:chExt cx="2514605" cy="886970"/>
          </a:xfrm>
        </p:grpSpPr>
        <p:grpSp>
          <p:nvGrpSpPr>
            <p:cNvPr id="10" name="Nhóm 9">
              <a:extLst>
                <a:ext uri="{FF2B5EF4-FFF2-40B4-BE49-F238E27FC236}">
                  <a16:creationId xmlns:a16="http://schemas.microsoft.com/office/drawing/2014/main" id="{C8736785-6284-4828-8056-FDAB562CF1CB}"/>
                </a:ext>
              </a:extLst>
            </p:cNvPr>
            <p:cNvGrpSpPr/>
            <p:nvPr/>
          </p:nvGrpSpPr>
          <p:grpSpPr>
            <a:xfrm>
              <a:off x="1" y="0"/>
              <a:ext cx="2514605" cy="886970"/>
              <a:chOff x="1" y="0"/>
              <a:chExt cx="2514605" cy="886970"/>
            </a:xfrm>
          </p:grpSpPr>
          <p:grpSp>
            <p:nvGrpSpPr>
              <p:cNvPr id="12" name="Group 6">
                <a:extLst>
                  <a:ext uri="{FF2B5EF4-FFF2-40B4-BE49-F238E27FC236}">
                    <a16:creationId xmlns:a16="http://schemas.microsoft.com/office/drawing/2014/main" id="{80C2EB85-0FC4-127B-1661-6CC02E360108}"/>
                  </a:ext>
                </a:extLst>
              </p:cNvPr>
              <p:cNvGrpSpPr/>
              <p:nvPr/>
            </p:nvGrpSpPr>
            <p:grpSpPr>
              <a:xfrm>
                <a:off x="1" y="0"/>
                <a:ext cx="2514605" cy="886970"/>
                <a:chOff x="0" y="0"/>
                <a:chExt cx="3352807" cy="1182626"/>
              </a:xfrm>
            </p:grpSpPr>
            <p:pic>
              <p:nvPicPr>
                <p:cNvPr id="14" name="Google Shape;298;p24">
                  <a:extLst>
                    <a:ext uri="{FF2B5EF4-FFF2-40B4-BE49-F238E27FC236}">
                      <a16:creationId xmlns:a16="http://schemas.microsoft.com/office/drawing/2014/main" id="{4EED2049-C2D0-BD54-CBA0-9495E87C32F1}"/>
                    </a:ext>
                  </a:extLst>
                </p:cNvPr>
                <p:cNvPicPr preferRelativeResize="0"/>
                <p:nvPr/>
              </p:nvPicPr>
              <p:blipFill rotWithShape="1">
                <a:blip r:embed="rId4">
                  <a:alphaModFix/>
                </a:blip>
                <a:srcRect/>
                <a:stretch/>
              </p:blipFill>
              <p:spPr>
                <a:xfrm>
                  <a:off x="0" y="0"/>
                  <a:ext cx="3352807" cy="1182626"/>
                </a:xfrm>
                <a:prstGeom prst="rect">
                  <a:avLst/>
                </a:prstGeom>
                <a:noFill/>
                <a:ln>
                  <a:noFill/>
                </a:ln>
              </p:spPr>
            </p:pic>
            <p:pic>
              <p:nvPicPr>
                <p:cNvPr id="15" name="Google Shape;300;p24" descr="Ảnh có chứa đồ họa véc-tơ&#10;&#10;Mô tả được tạo tự động">
                  <a:extLst>
                    <a:ext uri="{FF2B5EF4-FFF2-40B4-BE49-F238E27FC236}">
                      <a16:creationId xmlns:a16="http://schemas.microsoft.com/office/drawing/2014/main" id="{A5BE3655-8426-E350-0BC2-EB976C2242C3}"/>
                    </a:ext>
                  </a:extLst>
                </p:cNvPr>
                <p:cNvPicPr preferRelativeResize="0"/>
                <p:nvPr/>
              </p:nvPicPr>
              <p:blipFill rotWithShape="1">
                <a:blip r:embed="rId5">
                  <a:alphaModFix/>
                </a:blip>
                <a:srcRect/>
                <a:stretch/>
              </p:blipFill>
              <p:spPr>
                <a:xfrm>
                  <a:off x="331607" y="257625"/>
                  <a:ext cx="920549" cy="796733"/>
                </a:xfrm>
                <a:prstGeom prst="rect">
                  <a:avLst/>
                </a:prstGeom>
                <a:noFill/>
                <a:ln>
                  <a:noFill/>
                </a:ln>
              </p:spPr>
            </p:pic>
          </p:grpSp>
          <p:sp>
            <p:nvSpPr>
              <p:cNvPr id="13" name="Hình chữ nhật: Góc Tròn 12">
                <a:extLst>
                  <a:ext uri="{FF2B5EF4-FFF2-40B4-BE49-F238E27FC236}">
                    <a16:creationId xmlns:a16="http://schemas.microsoft.com/office/drawing/2014/main" id="{5A5A7385-A35D-4F09-254A-E4AC2CC35772}"/>
                  </a:ext>
                </a:extLst>
              </p:cNvPr>
              <p:cNvSpPr/>
              <p:nvPr/>
            </p:nvSpPr>
            <p:spPr>
              <a:xfrm>
                <a:off x="924560" y="259080"/>
                <a:ext cx="1496011" cy="435488"/>
              </a:xfrm>
              <a:prstGeom prst="roundRect">
                <a:avLst>
                  <a:gd name="adj" fmla="val 50000"/>
                </a:avLst>
              </a:prstGeom>
              <a:solidFill>
                <a:srgbClr val="68C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antGarde" panose="00000400000000000000" pitchFamily="2" charset="0"/>
                  <a:ea typeface="AvantGarde" panose="00000400000000000000" pitchFamily="2" charset="0"/>
                  <a:cs typeface="AvantGarde" panose="00000400000000000000" pitchFamily="2" charset="0"/>
                </a:endParaRPr>
              </a:p>
            </p:txBody>
          </p:sp>
        </p:grpSp>
        <p:sp>
          <p:nvSpPr>
            <p:cNvPr id="11" name="Google Shape;299;p24">
              <a:extLst>
                <a:ext uri="{FF2B5EF4-FFF2-40B4-BE49-F238E27FC236}">
                  <a16:creationId xmlns:a16="http://schemas.microsoft.com/office/drawing/2014/main" id="{843F49A4-CD1E-0021-EB75-4B6A2B6C494D}"/>
                </a:ext>
              </a:extLst>
            </p:cNvPr>
            <p:cNvSpPr txBox="1"/>
            <p:nvPr/>
          </p:nvSpPr>
          <p:spPr>
            <a:xfrm>
              <a:off x="865540" y="238695"/>
              <a:ext cx="1555031" cy="438551"/>
            </a:xfrm>
            <a:prstGeom prst="rect">
              <a:avLst/>
            </a:prstGeom>
            <a:noFill/>
            <a:ln>
              <a:noFill/>
            </a:ln>
          </p:spPr>
          <p:txBody>
            <a:bodyPr spcFirstLastPara="1" wrap="square" lIns="68569" tIns="34275" rIns="68569" bIns="34275" anchor="t" anchorCtr="0">
              <a:spAutoFit/>
            </a:bodyPr>
            <a:lstStyle/>
            <a:p>
              <a:r>
                <a:rPr lang="en-US" sz="2400" b="1">
                  <a:solidFill>
                    <a:schemeClr val="lt1"/>
                  </a:solidFill>
                  <a:latin typeface="AvantGarde" panose="00000400000000000000" pitchFamily="2" charset="0"/>
                  <a:ea typeface="AvantGarde" panose="00000400000000000000" pitchFamily="2" charset="0"/>
                  <a:cs typeface="AvantGarde" panose="00000400000000000000" pitchFamily="2" charset="0"/>
                </a:rPr>
                <a:t>Đọc bài</a:t>
              </a:r>
              <a:endParaRPr lang="en-US" sz="800">
                <a:latin typeface="AvantGarde" panose="00000400000000000000" pitchFamily="2"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2059059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11" descr="Horizontal brick">
            <a:extLst>
              <a:ext uri="{FF2B5EF4-FFF2-40B4-BE49-F238E27FC236}">
                <a16:creationId xmlns:a16="http://schemas.microsoft.com/office/drawing/2014/main" id="{00C41560-92E7-F61C-1EAC-006B3FB12D53}"/>
              </a:ext>
            </a:extLst>
          </p:cNvPr>
          <p:cNvSpPr>
            <a:spLocks noChangeArrowheads="1" noChangeShapeType="1" noTextEdit="1"/>
          </p:cNvSpPr>
          <p:nvPr/>
        </p:nvSpPr>
        <p:spPr bwMode="auto">
          <a:xfrm>
            <a:off x="2381380" y="370081"/>
            <a:ext cx="4621919" cy="1303318"/>
          </a:xfrm>
          <a:prstGeom prst="rect">
            <a:avLst/>
          </a:prstGeom>
        </p:spPr>
        <p:txBody>
          <a:bodyPr wrap="none" fromWordArt="1">
            <a:prstTxWarp prst="textDeflate">
              <a:avLst>
                <a:gd name="adj" fmla="val 18750"/>
              </a:avLst>
            </a:prstTxWarp>
          </a:bodyPr>
          <a:lstStyle/>
          <a:p>
            <a:pPr algn="ctr" defTabSz="684930">
              <a:buClrTx/>
              <a:defRPr/>
            </a:pPr>
            <a:r>
              <a:rPr lang="en-US" sz="2697" kern="10" dirty="0" err="1">
                <a:ln w="0"/>
                <a:solidFill>
                  <a:srgbClr val="FF0000"/>
                </a:solidFill>
                <a:effectLst>
                  <a:outerShdw blurRad="38100" dist="25400" dir="5400000" algn="ctr" rotWithShape="0">
                    <a:srgbClr val="6E747A">
                      <a:alpha val="43000"/>
                    </a:srgbClr>
                  </a:outerShdw>
                </a:effectLst>
                <a:latin typeface="HP-087" panose="020B0803050302020204" pitchFamily="34" charset="0"/>
                <a:ea typeface="+mn-ea"/>
                <a:cs typeface="Times New Roman" panose="02020603050405020304" pitchFamily="18" charset="0"/>
              </a:rPr>
              <a:t>Viết</a:t>
            </a:r>
            <a:r>
              <a:rPr lang="en-US" sz="2697" kern="10" dirty="0">
                <a:ln w="0"/>
                <a:solidFill>
                  <a:srgbClr val="FF0000"/>
                </a:solidFill>
                <a:effectLst>
                  <a:outerShdw blurRad="38100" dist="25400" dir="5400000" algn="ctr" rotWithShape="0">
                    <a:srgbClr val="6E747A">
                      <a:alpha val="43000"/>
                    </a:srgbClr>
                  </a:outerShdw>
                </a:effectLst>
                <a:latin typeface="HP-087" panose="020B0803050302020204" pitchFamily="34" charset="0"/>
                <a:ea typeface="+mn-ea"/>
                <a:cs typeface="Times New Roman" panose="02020603050405020304" pitchFamily="18" charset="0"/>
              </a:rPr>
              <a:t> </a:t>
            </a:r>
            <a:r>
              <a:rPr lang="en-US" sz="2697" kern="10" dirty="0" err="1">
                <a:ln w="0"/>
                <a:solidFill>
                  <a:srgbClr val="FF0000"/>
                </a:solidFill>
                <a:effectLst>
                  <a:outerShdw blurRad="38100" dist="25400" dir="5400000" algn="ctr" rotWithShape="0">
                    <a:srgbClr val="6E747A">
                      <a:alpha val="43000"/>
                    </a:srgbClr>
                  </a:outerShdw>
                </a:effectLst>
                <a:latin typeface="HP-087" panose="020B0803050302020204" pitchFamily="34" charset="0"/>
                <a:ea typeface="+mn-ea"/>
                <a:cs typeface="Times New Roman" panose="02020603050405020304" pitchFamily="18" charset="0"/>
              </a:rPr>
              <a:t>bài</a:t>
            </a:r>
            <a:endParaRPr lang="en-US" sz="2697" kern="10" dirty="0">
              <a:ln w="0"/>
              <a:solidFill>
                <a:srgbClr val="FF0000"/>
              </a:solidFill>
              <a:effectLst>
                <a:outerShdw blurRad="38100" dist="25400" dir="5400000" algn="ctr" rotWithShape="0">
                  <a:srgbClr val="6E747A">
                    <a:alpha val="43000"/>
                  </a:srgbClr>
                </a:outerShdw>
              </a:effectLst>
              <a:latin typeface="HP-087" panose="020B0803050302020204" pitchFamily="34" charset="0"/>
              <a:ea typeface="+mn-ea"/>
              <a:cs typeface="Times New Roman" panose="02020603050405020304" pitchFamily="18" charset="0"/>
            </a:endParaRPr>
          </a:p>
        </p:txBody>
      </p:sp>
      <p:sp>
        <p:nvSpPr>
          <p:cNvPr id="4" name="Hộp Văn bản 3">
            <a:extLst>
              <a:ext uri="{FF2B5EF4-FFF2-40B4-BE49-F238E27FC236}">
                <a16:creationId xmlns:a16="http://schemas.microsoft.com/office/drawing/2014/main" id="{537BC83E-E680-47C6-E04B-97E9ACA882D4}"/>
              </a:ext>
            </a:extLst>
          </p:cNvPr>
          <p:cNvSpPr txBox="1"/>
          <p:nvPr/>
        </p:nvSpPr>
        <p:spPr>
          <a:xfrm>
            <a:off x="92572" y="2130694"/>
            <a:ext cx="3771376" cy="2397066"/>
          </a:xfrm>
          <a:prstGeom prst="rect">
            <a:avLst/>
          </a:prstGeom>
          <a:noFill/>
        </p:spPr>
        <p:txBody>
          <a:bodyPr wrap="square" rtlCol="0">
            <a:spAutoFit/>
          </a:bodyPr>
          <a:lstStyle/>
          <a:p>
            <a:pPr marL="256849" indent="-256849" defTabSz="684930">
              <a:buClrTx/>
              <a:buFontTx/>
              <a:buAutoNum type="arabicPeriod"/>
              <a:defRPr/>
            </a:pPr>
            <a:r>
              <a:rPr lang="en-US" sz="1872" b="1" kern="1200">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 thế ngồi viết:</a:t>
            </a:r>
          </a:p>
          <a:p>
            <a:pPr marL="214040" indent="-214040" defTabSz="684930">
              <a:buClrTx/>
              <a:buFontTx/>
              <a:buChar char="-"/>
              <a:defRPr/>
            </a:pPr>
            <a:r>
              <a:rPr lang="en-US" sz="1872" b="1" kern="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Lưng thẳng, không tì ngực vào bàn.</a:t>
            </a:r>
          </a:p>
          <a:p>
            <a:pPr marL="214040" indent="-214040" defTabSz="684930">
              <a:buClrTx/>
              <a:buFontTx/>
              <a:buChar char="-"/>
              <a:defRPr/>
            </a:pPr>
            <a:r>
              <a:rPr lang="en-US" sz="1872" b="1" kern="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hơi cúi.</a:t>
            </a:r>
          </a:p>
          <a:p>
            <a:pPr marL="214040" indent="-214040" defTabSz="684930">
              <a:buClrTx/>
              <a:buFontTx/>
              <a:buChar char="-"/>
              <a:defRPr/>
            </a:pPr>
            <a:r>
              <a:rPr lang="en-US" sz="1872" b="1" kern="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Mắt cách vở 25 – 30 cm.</a:t>
            </a:r>
          </a:p>
          <a:p>
            <a:pPr marL="214040" indent="-214040" defTabSz="684930">
              <a:buClrTx/>
              <a:buFontTx/>
              <a:buChar char="-"/>
              <a:defRPr/>
            </a:pPr>
            <a:r>
              <a:rPr lang="en-US" sz="1872" b="1" kern="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cầm bút.</a:t>
            </a:r>
          </a:p>
          <a:p>
            <a:pPr marL="214040" indent="-214040" defTabSz="684930">
              <a:buClrTx/>
              <a:buFontTx/>
              <a:buChar char="-"/>
              <a:defRPr/>
            </a:pPr>
            <a:r>
              <a:rPr lang="en-US" sz="1872" b="1" kern="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tì nhẹ lên mép vở để giữ.</a:t>
            </a:r>
          </a:p>
          <a:p>
            <a:pPr marL="214040" indent="-214040" defTabSz="684930">
              <a:buClrTx/>
              <a:buFontTx/>
              <a:buChar char="-"/>
              <a:defRPr/>
            </a:pPr>
            <a:r>
              <a:rPr lang="en-US" sz="1872" b="1" kern="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chân để song song thoải mái.</a:t>
            </a:r>
          </a:p>
        </p:txBody>
      </p:sp>
      <p:sp>
        <p:nvSpPr>
          <p:cNvPr id="5" name="Hộp Văn bản 4">
            <a:extLst>
              <a:ext uri="{FF2B5EF4-FFF2-40B4-BE49-F238E27FC236}">
                <a16:creationId xmlns:a16="http://schemas.microsoft.com/office/drawing/2014/main" id="{8E2CF98A-01C9-B8AD-1775-5E86AD851EA8}"/>
              </a:ext>
            </a:extLst>
          </p:cNvPr>
          <p:cNvSpPr txBox="1"/>
          <p:nvPr/>
        </p:nvSpPr>
        <p:spPr>
          <a:xfrm>
            <a:off x="5353197" y="2139364"/>
            <a:ext cx="3847518" cy="2397066"/>
          </a:xfrm>
          <a:prstGeom prst="rect">
            <a:avLst/>
          </a:prstGeom>
          <a:noFill/>
        </p:spPr>
        <p:txBody>
          <a:bodyPr wrap="square" rtlCol="0">
            <a:spAutoFit/>
          </a:bodyPr>
          <a:lstStyle/>
          <a:p>
            <a:pPr defTabSz="684930">
              <a:buClrTx/>
              <a:defRPr/>
            </a:pPr>
            <a:r>
              <a:rPr lang="en-US" sz="1872" b="1" kern="1200">
                <a:solidFill>
                  <a:srgbClr val="C00000"/>
                </a:solidFill>
                <a:latin typeface="Arial-Rounded" panose="020B0500000000000000" pitchFamily="34" charset="0"/>
                <a:ea typeface="Arial-Rounded" panose="020B0500000000000000" pitchFamily="34" charset="0"/>
                <a:cs typeface="Arial-Rounded" panose="020B0500000000000000" pitchFamily="34" charset="0"/>
              </a:rPr>
              <a:t>2. Cách cầm bút:</a:t>
            </a:r>
          </a:p>
          <a:p>
            <a:pPr marL="214040" indent="-214040" defTabSz="684930">
              <a:buClrTx/>
              <a:buFontTx/>
              <a:buChar char="-"/>
              <a:defRPr/>
            </a:pPr>
            <a:r>
              <a:rPr lang="en-US" sz="1872" b="1" kern="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Cầm bút bằng 3 ngón tay: ngón cái, ngón trỏ, ngón giữa.</a:t>
            </a:r>
          </a:p>
          <a:p>
            <a:pPr marL="214040" indent="-214040" defTabSz="684930">
              <a:buClrTx/>
              <a:buFontTx/>
              <a:buChar char="-"/>
              <a:defRPr/>
            </a:pPr>
            <a:r>
              <a:rPr lang="en-US" sz="1872" b="1" kern="12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viết, dung 3 ngón tay di chuyển từ trái sang phải, cán bút nghiêng về phía bên phải, cổ tay, khuỷu tay và cánh tay cử động mềm mại, thoải mái</a:t>
            </a:r>
          </a:p>
        </p:txBody>
      </p:sp>
      <p:pic>
        <p:nvPicPr>
          <p:cNvPr id="7" name="Hình ảnh 6" descr="Ảnh có chứa mẫu họa, đồ họa véc-tơ&#10;&#10;Mô tả được tạo tự động">
            <a:extLst>
              <a:ext uri="{FF2B5EF4-FFF2-40B4-BE49-F238E27FC236}">
                <a16:creationId xmlns:a16="http://schemas.microsoft.com/office/drawing/2014/main" id="{FBC1FA91-8431-6373-9F7C-D435C5528F0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1385" y1="88889" x2="57726" y2="88000"/>
                        <a14:foregroundMark x1="57726" y1="88000" x2="57904" y2="88000"/>
                        <a14:foregroundMark x1="22202" y1="76889" x2="30195" y2="76667"/>
                        <a14:foregroundMark x1="30195" y1="76667" x2="36412" y2="77111"/>
                        <a14:foregroundMark x1="59680" y1="77111" x2="69272" y2="76444"/>
                        <a14:foregroundMark x1="69272" y1="76444" x2="80284" y2="76444"/>
                      </a14:backgroundRemoval>
                    </a14:imgEffect>
                  </a14:imgLayer>
                </a14:imgProps>
              </a:ext>
              <a:ext uri="{28A0092B-C50C-407E-A947-70E740481C1C}">
                <a14:useLocalDpi xmlns:a14="http://schemas.microsoft.com/office/drawing/2010/main" val="0"/>
              </a:ext>
            </a:extLst>
          </a:blip>
          <a:stretch>
            <a:fillRect/>
          </a:stretch>
        </p:blipFill>
        <p:spPr>
          <a:xfrm>
            <a:off x="2639733" y="1636643"/>
            <a:ext cx="3599799" cy="2877281"/>
          </a:xfrm>
          <a:prstGeom prst="rect">
            <a:avLst/>
          </a:prstGeom>
        </p:spPr>
      </p:pic>
    </p:spTree>
    <p:extLst>
      <p:ext uri="{BB962C8B-B14F-4D97-AF65-F5344CB8AC3E}">
        <p14:creationId xmlns:p14="http://schemas.microsoft.com/office/powerpoint/2010/main" val="2800645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2">
            <a:extLst>
              <a:ext uri="{FF2B5EF4-FFF2-40B4-BE49-F238E27FC236}">
                <a16:creationId xmlns:a16="http://schemas.microsoft.com/office/drawing/2014/main" id="{18357430-2F3C-C0B8-EE83-7DA0919828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3945" y="918233"/>
            <a:ext cx="1041346" cy="1694393"/>
          </a:xfrm>
          <a:prstGeom prst="rect">
            <a:avLst/>
          </a:prstGeom>
        </p:spPr>
      </p:pic>
      <p:sp>
        <p:nvSpPr>
          <p:cNvPr id="3" name="TextBox 5">
            <a:extLst>
              <a:ext uri="{FF2B5EF4-FFF2-40B4-BE49-F238E27FC236}">
                <a16:creationId xmlns:a16="http://schemas.microsoft.com/office/drawing/2014/main" id="{A5CA6136-2E70-F0B2-2D2F-C12147501669}"/>
              </a:ext>
            </a:extLst>
          </p:cNvPr>
          <p:cNvSpPr txBox="1"/>
          <p:nvPr/>
        </p:nvSpPr>
        <p:spPr>
          <a:xfrm>
            <a:off x="1111116" y="311989"/>
            <a:ext cx="7145365" cy="1104860"/>
          </a:xfrm>
          <a:prstGeom prst="rect">
            <a:avLst/>
          </a:prstGeom>
          <a:noFill/>
        </p:spPr>
        <p:txBody>
          <a:bodyPr wrap="square" lIns="108719" tIns="54359" rIns="108719" bIns="54359" rtlCol="0">
            <a:spAutoFit/>
          </a:bodyPr>
          <a:lstStyle/>
          <a:p>
            <a:pPr algn="ctr" defTabSz="684930">
              <a:lnSpc>
                <a:spcPct val="150000"/>
              </a:lnSpc>
              <a:buClrTx/>
              <a:defRPr/>
            </a:pPr>
            <a:r>
              <a:rPr lang="en-US" sz="5093" b="1" i="1" kern="1200" dirty="0">
                <a:solidFill>
                  <a:srgbClr val="FFC000">
                    <a:lumMod val="75000"/>
                  </a:srgbClr>
                </a:solidFill>
                <a:latin typeface="HP-087" panose="020B0803050302020204" pitchFamily="34" charset="0"/>
                <a:ea typeface="+mn-ea"/>
                <a:cs typeface="Times New Roman" panose="02020603050405020304" pitchFamily="18" charset="0"/>
              </a:rPr>
              <a:t>SOÁT LỖI</a:t>
            </a:r>
          </a:p>
        </p:txBody>
      </p:sp>
      <p:pic>
        <p:nvPicPr>
          <p:cNvPr id="4" name="图片 32">
            <a:extLst>
              <a:ext uri="{FF2B5EF4-FFF2-40B4-BE49-F238E27FC236}">
                <a16:creationId xmlns:a16="http://schemas.microsoft.com/office/drawing/2014/main" id="{4A4B5D5B-C175-22C2-E1E7-6272E78635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72573" y="926738"/>
            <a:ext cx="1041346" cy="1694393"/>
          </a:xfrm>
          <a:prstGeom prst="rect">
            <a:avLst/>
          </a:prstGeom>
        </p:spPr>
      </p:pic>
      <p:pic>
        <p:nvPicPr>
          <p:cNvPr id="5" name="图片 32">
            <a:extLst>
              <a:ext uri="{FF2B5EF4-FFF2-40B4-BE49-F238E27FC236}">
                <a16:creationId xmlns:a16="http://schemas.microsoft.com/office/drawing/2014/main" id="{25A04447-A615-9BF5-3095-E16DDD67B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3948" y="-33476"/>
            <a:ext cx="1041346" cy="1694393"/>
          </a:xfrm>
          <a:prstGeom prst="rect">
            <a:avLst/>
          </a:prstGeom>
        </p:spPr>
      </p:pic>
      <p:pic>
        <p:nvPicPr>
          <p:cNvPr id="6" name="图片 32">
            <a:extLst>
              <a:ext uri="{FF2B5EF4-FFF2-40B4-BE49-F238E27FC236}">
                <a16:creationId xmlns:a16="http://schemas.microsoft.com/office/drawing/2014/main" id="{7568EBCB-D16B-7651-2319-391278A97E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2120" y="-177253"/>
            <a:ext cx="1041346" cy="1694393"/>
          </a:xfrm>
          <a:prstGeom prst="rect">
            <a:avLst/>
          </a:prstGeom>
        </p:spPr>
      </p:pic>
      <p:pic>
        <p:nvPicPr>
          <p:cNvPr id="7" name="图片 8">
            <a:extLst>
              <a:ext uri="{FF2B5EF4-FFF2-40B4-BE49-F238E27FC236}">
                <a16:creationId xmlns:a16="http://schemas.microsoft.com/office/drawing/2014/main" id="{57069EA7-47C7-4CF9-64A3-F8B7CA0166B2}"/>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2082256" y="1490346"/>
            <a:ext cx="2811119" cy="3670881"/>
          </a:xfrm>
          <a:prstGeom prst="rect">
            <a:avLst/>
          </a:prstGeom>
        </p:spPr>
      </p:pic>
      <p:pic>
        <p:nvPicPr>
          <p:cNvPr id="8" name="图片 9">
            <a:extLst>
              <a:ext uri="{FF2B5EF4-FFF2-40B4-BE49-F238E27FC236}">
                <a16:creationId xmlns:a16="http://schemas.microsoft.com/office/drawing/2014/main" id="{07C1B4BC-9758-FF7E-2518-E13AF2BD033F}"/>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4384491" y="1660917"/>
            <a:ext cx="2834344" cy="3507215"/>
          </a:xfrm>
          <a:prstGeom prst="rect">
            <a:avLst/>
          </a:prstGeom>
        </p:spPr>
      </p:pic>
    </p:spTree>
    <p:extLst>
      <p:ext uri="{BB962C8B-B14F-4D97-AF65-F5344CB8AC3E}">
        <p14:creationId xmlns:p14="http://schemas.microsoft.com/office/powerpoint/2010/main" val="25952464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6;p22">
            <a:extLst>
              <a:ext uri="{FF2B5EF4-FFF2-40B4-BE49-F238E27FC236}">
                <a16:creationId xmlns:a16="http://schemas.microsoft.com/office/drawing/2014/main" id="{21253AC7-9878-CB31-E369-33EF90BD0D94}"/>
              </a:ext>
            </a:extLst>
          </p:cNvPr>
          <p:cNvSpPr/>
          <p:nvPr/>
        </p:nvSpPr>
        <p:spPr>
          <a:xfrm>
            <a:off x="678639" y="1354397"/>
            <a:ext cx="4654031" cy="2212384"/>
          </a:xfrm>
          <a:prstGeom prst="roundRect">
            <a:avLst>
              <a:gd name="adj" fmla="val 16667"/>
            </a:avLst>
          </a:prstGeom>
          <a:solidFill>
            <a:srgbClr val="FDE9D8"/>
          </a:solidFill>
          <a:ln w="57150" cap="flat" cmpd="sng">
            <a:solidFill>
              <a:srgbClr val="C00000"/>
            </a:solidFill>
            <a:prstDash val="dash"/>
            <a:round/>
            <a:headEnd type="none" w="sm" len="sm"/>
            <a:tailEnd type="none" w="sm" len="sm"/>
          </a:ln>
        </p:spPr>
        <p:txBody>
          <a:bodyPr spcFirstLastPara="1" wrap="square" lIns="68313" tIns="34147" rIns="68313" bIns="34147" anchor="ctr" anchorCtr="0">
            <a:noAutofit/>
          </a:bodyPr>
          <a:lstStyle/>
          <a:p>
            <a:pPr algn="ctr" defTabSz="684930">
              <a:defRPr/>
            </a:pPr>
            <a:endParaRPr sz="1420" kern="1200">
              <a:solidFill>
                <a:srgbClr val="FFFFFF"/>
              </a:solidFill>
              <a:latin typeface="Calibri" panose="020F0502020204030204"/>
              <a:ea typeface="Calibri"/>
              <a:cs typeface="Calibri"/>
              <a:sym typeface="Calibri"/>
            </a:endParaRPr>
          </a:p>
        </p:txBody>
      </p:sp>
      <p:pic>
        <p:nvPicPr>
          <p:cNvPr id="3" name="Google Shape;297;p22" descr="HÃ¬nh áº£nh cÃ³ liÃªn quan">
            <a:extLst>
              <a:ext uri="{FF2B5EF4-FFF2-40B4-BE49-F238E27FC236}">
                <a16:creationId xmlns:a16="http://schemas.microsoft.com/office/drawing/2014/main" id="{6275E760-636F-12D2-68CB-2FE045F24650}"/>
              </a:ext>
            </a:extLst>
          </p:cNvPr>
          <p:cNvPicPr preferRelativeResize="0"/>
          <p:nvPr/>
        </p:nvPicPr>
        <p:blipFill rotWithShape="1">
          <a:blip r:embed="rId3">
            <a:clrChange>
              <a:clrFrom>
                <a:srgbClr val="FFFFFF"/>
              </a:clrFrom>
              <a:clrTo>
                <a:srgbClr val="FFFFFF">
                  <a:alpha val="0"/>
                </a:srgbClr>
              </a:clrTo>
            </a:clrChange>
            <a:alphaModFix/>
          </a:blip>
          <a:srcRect l="-101" t="-1988" r="52760" b="1988"/>
          <a:stretch/>
        </p:blipFill>
        <p:spPr>
          <a:xfrm>
            <a:off x="5303782" y="1984075"/>
            <a:ext cx="2417584" cy="3353130"/>
          </a:xfrm>
          <a:prstGeom prst="rect">
            <a:avLst/>
          </a:prstGeom>
          <a:noFill/>
          <a:ln>
            <a:noFill/>
          </a:ln>
        </p:spPr>
      </p:pic>
      <p:sp>
        <p:nvSpPr>
          <p:cNvPr id="4" name="Google Shape;298;p22">
            <a:extLst>
              <a:ext uri="{FF2B5EF4-FFF2-40B4-BE49-F238E27FC236}">
                <a16:creationId xmlns:a16="http://schemas.microsoft.com/office/drawing/2014/main" id="{A3198DC6-BC74-66BA-D3A8-2DEA076D2C06}"/>
              </a:ext>
            </a:extLst>
          </p:cNvPr>
          <p:cNvSpPr/>
          <p:nvPr/>
        </p:nvSpPr>
        <p:spPr>
          <a:xfrm>
            <a:off x="2740673" y="117229"/>
            <a:ext cx="4099416" cy="797109"/>
          </a:xfrm>
          <a:prstGeom prst="roundRect">
            <a:avLst>
              <a:gd name="adj" fmla="val 16667"/>
            </a:avLst>
          </a:prstGeom>
          <a:solidFill>
            <a:srgbClr val="FF0066"/>
          </a:solidFill>
          <a:ln w="38100" cap="flat" cmpd="sng">
            <a:solidFill>
              <a:sysClr val="window" lastClr="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8313" tIns="34147" rIns="68313" bIns="34147" anchor="ctr" anchorCtr="0">
            <a:noAutofit/>
          </a:bodyPr>
          <a:lstStyle/>
          <a:p>
            <a:pPr algn="ctr" defTabSz="683217">
              <a:buClrTx/>
              <a:defRPr/>
            </a:pPr>
            <a:r>
              <a:rPr lang="en-US" sz="3288" b="1" kern="1200" dirty="0">
                <a:solidFill>
                  <a:srgbClr val="FFFFFF"/>
                </a:solidFill>
                <a:latin typeface="Cambria" panose="02040503050406030204" pitchFamily="18" charset="0"/>
                <a:ea typeface="Cambria" panose="02040503050406030204" pitchFamily="18" charset="0"/>
                <a:cs typeface="Times New Roman" panose="02020603050405020304" pitchFamily="18" charset="0"/>
              </a:rPr>
              <a:t>NHẬN XÉT BÀI VIẾT</a:t>
            </a:r>
          </a:p>
        </p:txBody>
      </p:sp>
      <p:sp>
        <p:nvSpPr>
          <p:cNvPr id="5" name="Google Shape;299;p22">
            <a:extLst>
              <a:ext uri="{FF2B5EF4-FFF2-40B4-BE49-F238E27FC236}">
                <a16:creationId xmlns:a16="http://schemas.microsoft.com/office/drawing/2014/main" id="{48FC803B-226A-B3BF-2584-D7CF0240D356}"/>
              </a:ext>
            </a:extLst>
          </p:cNvPr>
          <p:cNvSpPr txBox="1"/>
          <p:nvPr/>
        </p:nvSpPr>
        <p:spPr>
          <a:xfrm>
            <a:off x="832858" y="1517110"/>
            <a:ext cx="5032736" cy="1724799"/>
          </a:xfrm>
          <a:prstGeom prst="rect">
            <a:avLst/>
          </a:prstGeom>
          <a:noFill/>
          <a:ln>
            <a:noFill/>
          </a:ln>
        </p:spPr>
        <p:txBody>
          <a:bodyPr spcFirstLastPara="1" wrap="square" lIns="68313" tIns="34147" rIns="68313" bIns="34147" anchor="t" anchorCtr="0">
            <a:spAutoFit/>
          </a:bodyPr>
          <a:lstStyle/>
          <a:p>
            <a:pPr marL="256207" indent="-256207" defTabSz="684930">
              <a:lnSpc>
                <a:spcPct val="200000"/>
              </a:lnSpc>
              <a:buClrTx/>
              <a:buSzPts val="3600"/>
              <a:buFont typeface="Arial"/>
              <a:buAutoNum type="arabicPeriod"/>
              <a:defRPr/>
            </a:pPr>
            <a:r>
              <a:rPr lang="en-US" sz="2690" b="1" kern="1200" dirty="0">
                <a:solidFill>
                  <a:prstClr val="black"/>
                </a:solidFill>
                <a:latin typeface="Cambria" panose="02040503050406030204" pitchFamily="18" charset="0"/>
                <a:ea typeface="Cambria" panose="02040503050406030204" pitchFamily="18" charset="0"/>
                <a:cs typeface="+mn-cs"/>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chính</a:t>
            </a:r>
            <a:r>
              <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tả</a:t>
            </a:r>
            <a:endPar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marL="256207" indent="-256207" defTabSz="684930">
              <a:lnSpc>
                <a:spcPct val="200000"/>
              </a:lnSpc>
              <a:buClrTx/>
              <a:buSzPts val="3600"/>
              <a:buFont typeface="Arial"/>
              <a:buAutoNum type="arabicPeriod"/>
              <a:defRPr/>
            </a:pPr>
            <a:r>
              <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Trình</a:t>
            </a:r>
            <a:r>
              <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bày</a:t>
            </a:r>
            <a:r>
              <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sạch</a:t>
            </a:r>
            <a:r>
              <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690" b="1" kern="1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đẹp</a:t>
            </a:r>
            <a:endParaRPr lang="en-US" sz="2690" b="1" kern="1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Google Shape;297;p22" descr="HÃ¬nh áº£nh cÃ³ liÃªn quan">
            <a:extLst>
              <a:ext uri="{FF2B5EF4-FFF2-40B4-BE49-F238E27FC236}">
                <a16:creationId xmlns:a16="http://schemas.microsoft.com/office/drawing/2014/main" id="{8FEC3C9F-60C1-5661-AD17-17E3A9C9C523}"/>
              </a:ext>
            </a:extLst>
          </p:cNvPr>
          <p:cNvPicPr preferRelativeResize="0"/>
          <p:nvPr/>
        </p:nvPicPr>
        <p:blipFill rotWithShape="1">
          <a:blip r:embed="rId3">
            <a:clrChange>
              <a:clrFrom>
                <a:srgbClr val="FFFFFF"/>
              </a:clrFrom>
              <a:clrTo>
                <a:srgbClr val="FFFFFF">
                  <a:alpha val="0"/>
                </a:srgbClr>
              </a:clrTo>
            </a:clrChange>
            <a:alphaModFix/>
          </a:blip>
          <a:srcRect l="48770" t="-1988" r="25190" b="1988"/>
          <a:stretch/>
        </p:blipFill>
        <p:spPr>
          <a:xfrm>
            <a:off x="7721367" y="1795746"/>
            <a:ext cx="1338018" cy="3557387"/>
          </a:xfrm>
          <a:prstGeom prst="rect">
            <a:avLst/>
          </a:prstGeom>
          <a:noFill/>
          <a:ln>
            <a:noFill/>
          </a:ln>
        </p:spPr>
      </p:pic>
      <p:pic>
        <p:nvPicPr>
          <p:cNvPr id="7" name="Picture 9">
            <a:extLst>
              <a:ext uri="{FF2B5EF4-FFF2-40B4-BE49-F238E27FC236}">
                <a16:creationId xmlns:a16="http://schemas.microsoft.com/office/drawing/2014/main" id="{2D724CB0-A4FE-FDE9-DCBC-7E7FA72A1B4C}"/>
              </a:ext>
            </a:extLst>
          </p:cNvPr>
          <p:cNvPicPr>
            <a:picLocks noChangeAspect="1"/>
          </p:cNvPicPr>
          <p:nvPr/>
        </p:nvPicPr>
        <p:blipFill rotWithShape="1">
          <a:blip r:embed="rId4">
            <a:clrChange>
              <a:clrFrom>
                <a:srgbClr val="FFFFFF"/>
              </a:clrFrom>
              <a:clrTo>
                <a:srgbClr val="FFFFFF">
                  <a:alpha val="0"/>
                </a:srgbClr>
              </a:clrTo>
            </a:clrChange>
          </a:blip>
          <a:srcRect t="21387" r="22529"/>
          <a:stretch/>
        </p:blipFill>
        <p:spPr>
          <a:xfrm>
            <a:off x="485957" y="1487357"/>
            <a:ext cx="712035" cy="722526"/>
          </a:xfrm>
          <a:prstGeom prst="rect">
            <a:avLst/>
          </a:prstGeom>
        </p:spPr>
      </p:pic>
      <p:pic>
        <p:nvPicPr>
          <p:cNvPr id="8" name="Picture 10">
            <a:extLst>
              <a:ext uri="{FF2B5EF4-FFF2-40B4-BE49-F238E27FC236}">
                <a16:creationId xmlns:a16="http://schemas.microsoft.com/office/drawing/2014/main" id="{9EC1EBFA-BB8E-A287-B9E9-132E23C09603}"/>
              </a:ext>
            </a:extLst>
          </p:cNvPr>
          <p:cNvPicPr>
            <a:picLocks noChangeAspect="1"/>
          </p:cNvPicPr>
          <p:nvPr/>
        </p:nvPicPr>
        <p:blipFill rotWithShape="1">
          <a:blip r:embed="rId4">
            <a:clrChange>
              <a:clrFrom>
                <a:srgbClr val="FFFFFF"/>
              </a:clrFrom>
              <a:clrTo>
                <a:srgbClr val="FFFFFF">
                  <a:alpha val="0"/>
                </a:srgbClr>
              </a:clrTo>
            </a:clrChange>
          </a:blip>
          <a:srcRect t="21387" r="22529"/>
          <a:stretch/>
        </p:blipFill>
        <p:spPr>
          <a:xfrm>
            <a:off x="399732" y="2342841"/>
            <a:ext cx="712035" cy="722526"/>
          </a:xfrm>
          <a:prstGeom prst="rect">
            <a:avLst/>
          </a:prstGeom>
        </p:spPr>
      </p:pic>
    </p:spTree>
    <p:extLst>
      <p:ext uri="{BB962C8B-B14F-4D97-AF65-F5344CB8AC3E}">
        <p14:creationId xmlns:p14="http://schemas.microsoft.com/office/powerpoint/2010/main" val="2542832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4098" name="Picture 2" descr="Background Cute full hd">
            <a:extLst>
              <a:ext uri="{FF2B5EF4-FFF2-40B4-BE49-F238E27FC236}">
                <a16:creationId xmlns:a16="http://schemas.microsoft.com/office/drawing/2014/main" id="{9E5DC9EA-50FF-EAFE-5776-16A36D096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5161036"/>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4">
            <a:extLst>
              <a:ext uri="{FF2B5EF4-FFF2-40B4-BE49-F238E27FC236}">
                <a16:creationId xmlns:a16="http://schemas.microsoft.com/office/drawing/2014/main" id="{848F77A3-430A-B089-DCE6-BC295CF1E6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89" b="90000" l="9947" r="89876">
                        <a14:foregroundMark x1="54352" y1="56222" x2="58615" y2="68222"/>
                        <a14:foregroundMark x1="58615" y1="68222" x2="58615" y2="68222"/>
                        <a14:foregroundMark x1="43517" y1="65333" x2="43517" y2="65333"/>
                        <a14:foregroundMark x1="42451" y1="80889" x2="42451" y2="80889"/>
                        <a14:foregroundMark x1="75311" y1="76889" x2="75311" y2="76889"/>
                        <a14:foregroundMark x1="68739" y1="8889" x2="68739" y2="8889"/>
                      </a14:backgroundRemoval>
                    </a14:imgEffect>
                  </a14:imgLayer>
                </a14:imgProps>
              </a:ext>
            </a:extLst>
          </a:blip>
          <a:srcRect l="8929" t="7238" r="15660" b="9562"/>
          <a:stretch/>
        </p:blipFill>
        <p:spPr>
          <a:xfrm>
            <a:off x="1863525" y="193040"/>
            <a:ext cx="5613722" cy="4950460"/>
          </a:xfrm>
          <a:prstGeom prst="rect">
            <a:avLst/>
          </a:prstGeom>
        </p:spPr>
      </p:pic>
      <p:sp>
        <p:nvSpPr>
          <p:cNvPr id="16" name="Hộp Văn bản 15">
            <a:extLst>
              <a:ext uri="{FF2B5EF4-FFF2-40B4-BE49-F238E27FC236}">
                <a16:creationId xmlns:a16="http://schemas.microsoft.com/office/drawing/2014/main" id="{FA49C1C2-2508-3E27-7C39-4B146E3C3898}"/>
              </a:ext>
            </a:extLst>
          </p:cNvPr>
          <p:cNvSpPr txBox="1"/>
          <p:nvPr/>
        </p:nvSpPr>
        <p:spPr>
          <a:xfrm rot="21240490">
            <a:off x="2384386" y="417630"/>
            <a:ext cx="4051140" cy="2123658"/>
          </a:xfrm>
          <a:prstGeom prst="rect">
            <a:avLst/>
          </a:prstGeom>
          <a:noFill/>
        </p:spPr>
        <p:txBody>
          <a:bodyPr wrap="square" rtlCol="0">
            <a:spAutoFit/>
          </a:bodyPr>
          <a:lstStyle/>
          <a:p>
            <a:pPr algn="ctr"/>
            <a:r>
              <a:rPr lang="en-US" sz="6600">
                <a:ln w="22225">
                  <a:solidFill>
                    <a:srgbClr val="FF33CC"/>
                  </a:solidFill>
                </a:ln>
                <a:solidFill>
                  <a:schemeClr val="bg1"/>
                </a:solidFill>
                <a:latin typeface="SVN-Ziclets" panose="02000603000000000000" pitchFamily="2" charset="0"/>
              </a:rPr>
              <a:t>Làm bài tập</a:t>
            </a:r>
          </a:p>
        </p:txBody>
      </p:sp>
    </p:spTree>
    <p:extLst>
      <p:ext uri="{BB962C8B-B14F-4D97-AF65-F5344CB8AC3E}">
        <p14:creationId xmlns:p14="http://schemas.microsoft.com/office/powerpoint/2010/main" val="218040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up)">
                                      <p:cBhvr>
                                        <p:cTn id="7" dur="500"/>
                                        <p:tgtEl>
                                          <p:spTgt spid="409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4">
            <a:extLst>
              <a:ext uri="{FF2B5EF4-FFF2-40B4-BE49-F238E27FC236}">
                <a16:creationId xmlns:a16="http://schemas.microsoft.com/office/drawing/2014/main" id="{BFAC38CE-0249-044E-1A2F-957D567027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84" b="91085" l="6217" r="91297">
                        <a14:foregroundMark x1="9236" y1="51357" x2="12611" y2="64535"/>
                        <a14:foregroundMark x1="6217" y1="80039" x2="12611" y2="81202"/>
                        <a14:foregroundMark x1="39076" y1="82171" x2="57371" y2="87597"/>
                        <a14:foregroundMark x1="59680" y1="70930" x2="61101" y2="85078"/>
                        <a14:foregroundMark x1="90941" y1="78101" x2="91474" y2="85078"/>
                        <a14:foregroundMark x1="74067" y1="91085" x2="76732" y2="90698"/>
                        <a14:foregroundMark x1="55062" y1="74225" x2="57549" y2="79264"/>
                      </a14:backgroundRemoval>
                    </a14:imgEffect>
                  </a14:imgLayer>
                </a14:imgProps>
              </a:ext>
              <a:ext uri="{28A0092B-C50C-407E-A947-70E740481C1C}">
                <a14:useLocalDpi xmlns:a14="http://schemas.microsoft.com/office/drawing/2010/main" val="0"/>
              </a:ext>
            </a:extLst>
          </a:blip>
          <a:srcRect/>
          <a:stretch>
            <a:fillRect/>
          </a:stretch>
        </p:blipFill>
        <p:spPr bwMode="auto">
          <a:xfrm>
            <a:off x="7240955" y="3418363"/>
            <a:ext cx="2004400" cy="1837070"/>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76561F2D-F742-79E4-0354-E7CEAEE1811B}"/>
              </a:ext>
            </a:extLst>
          </p:cNvPr>
          <p:cNvSpPr txBox="1"/>
          <p:nvPr/>
        </p:nvSpPr>
        <p:spPr>
          <a:xfrm>
            <a:off x="179754" y="708553"/>
            <a:ext cx="8715540" cy="3108543"/>
          </a:xfrm>
          <a:prstGeom prst="rect">
            <a:avLst/>
          </a:prstGeom>
          <a:noFill/>
        </p:spPr>
        <p:txBody>
          <a:bodyPr wrap="square">
            <a:spAutoFit/>
          </a:bodyPr>
          <a:lstStyle/>
          <a:p>
            <a:r>
              <a:rPr lang="en-US" sz="28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Trong đoạn văn trên, vầng trăng được só sánh với những sự vật nào? </a:t>
            </a:r>
          </a:p>
          <a:p>
            <a:endParaRPr lang="en-US" sz="2800" b="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a:p>
            <a:endParaRPr lang="en-US" sz="2800" b="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a:p>
            <a:endParaRPr lang="en-US" sz="2800" b="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b="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Qua mỗi hình ảnh so sánh, em hình dung vầng trăng như thế nào?</a:t>
            </a:r>
            <a:endParaRPr lang="en-US" sz="3200" b="1"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Nhóm 13">
            <a:extLst>
              <a:ext uri="{FF2B5EF4-FFF2-40B4-BE49-F238E27FC236}">
                <a16:creationId xmlns:a16="http://schemas.microsoft.com/office/drawing/2014/main" id="{0485CF99-0D7A-98E7-E8E0-6CAF3378D01C}"/>
              </a:ext>
            </a:extLst>
          </p:cNvPr>
          <p:cNvGrpSpPr/>
          <p:nvPr/>
        </p:nvGrpSpPr>
        <p:grpSpPr>
          <a:xfrm>
            <a:off x="-91439" y="-71120"/>
            <a:ext cx="2514605" cy="886970"/>
            <a:chOff x="1" y="0"/>
            <a:chExt cx="2514605" cy="886970"/>
          </a:xfrm>
        </p:grpSpPr>
        <p:grpSp>
          <p:nvGrpSpPr>
            <p:cNvPr id="17" name="Group 6">
              <a:extLst>
                <a:ext uri="{FF2B5EF4-FFF2-40B4-BE49-F238E27FC236}">
                  <a16:creationId xmlns:a16="http://schemas.microsoft.com/office/drawing/2014/main" id="{DCF8227E-B79A-B5D7-9225-7CB58ACA5E30}"/>
                </a:ext>
              </a:extLst>
            </p:cNvPr>
            <p:cNvGrpSpPr/>
            <p:nvPr/>
          </p:nvGrpSpPr>
          <p:grpSpPr>
            <a:xfrm>
              <a:off x="1" y="0"/>
              <a:ext cx="2514605" cy="886970"/>
              <a:chOff x="0" y="0"/>
              <a:chExt cx="3352807" cy="1182626"/>
            </a:xfrm>
          </p:grpSpPr>
          <p:pic>
            <p:nvPicPr>
              <p:cNvPr id="20" name="Google Shape;298;p24">
                <a:extLst>
                  <a:ext uri="{FF2B5EF4-FFF2-40B4-BE49-F238E27FC236}">
                    <a16:creationId xmlns:a16="http://schemas.microsoft.com/office/drawing/2014/main" id="{A8C326FD-050F-2497-BEB1-72B5FCA0512C}"/>
                  </a:ext>
                </a:extLst>
              </p:cNvPr>
              <p:cNvPicPr preferRelativeResize="0"/>
              <p:nvPr/>
            </p:nvPicPr>
            <p:blipFill rotWithShape="1">
              <a:blip r:embed="rId5">
                <a:alphaModFix/>
              </a:blip>
              <a:srcRect/>
              <a:stretch/>
            </p:blipFill>
            <p:spPr>
              <a:xfrm>
                <a:off x="0" y="0"/>
                <a:ext cx="3352807" cy="1182626"/>
              </a:xfrm>
              <a:prstGeom prst="rect">
                <a:avLst/>
              </a:prstGeom>
              <a:noFill/>
              <a:ln>
                <a:noFill/>
              </a:ln>
            </p:spPr>
          </p:pic>
          <p:pic>
            <p:nvPicPr>
              <p:cNvPr id="21" name="Google Shape;300;p24" descr="Ảnh có chứa đồ họa véc-tơ&#10;&#10;Mô tả được tạo tự động">
                <a:extLst>
                  <a:ext uri="{FF2B5EF4-FFF2-40B4-BE49-F238E27FC236}">
                    <a16:creationId xmlns:a16="http://schemas.microsoft.com/office/drawing/2014/main" id="{C71BA689-7AED-9270-35BB-7C97C01CEB8F}"/>
                  </a:ext>
                </a:extLst>
              </p:cNvPr>
              <p:cNvPicPr preferRelativeResize="0"/>
              <p:nvPr/>
            </p:nvPicPr>
            <p:blipFill rotWithShape="1">
              <a:blip r:embed="rId6">
                <a:alphaModFix/>
              </a:blip>
              <a:srcRect/>
              <a:stretch/>
            </p:blipFill>
            <p:spPr>
              <a:xfrm>
                <a:off x="331607" y="257625"/>
                <a:ext cx="920549" cy="796733"/>
              </a:xfrm>
              <a:prstGeom prst="rect">
                <a:avLst/>
              </a:prstGeom>
              <a:noFill/>
              <a:ln>
                <a:noFill/>
              </a:ln>
            </p:spPr>
          </p:pic>
        </p:grpSp>
        <p:sp>
          <p:nvSpPr>
            <p:cNvPr id="16" name="Google Shape;299;p24">
              <a:extLst>
                <a:ext uri="{FF2B5EF4-FFF2-40B4-BE49-F238E27FC236}">
                  <a16:creationId xmlns:a16="http://schemas.microsoft.com/office/drawing/2014/main" id="{A79B90FE-E73A-AE12-F47A-158D6D129E41}"/>
                </a:ext>
              </a:extLst>
            </p:cNvPr>
            <p:cNvSpPr txBox="1"/>
            <p:nvPr/>
          </p:nvSpPr>
          <p:spPr>
            <a:xfrm>
              <a:off x="865540" y="238695"/>
              <a:ext cx="1554885" cy="438551"/>
            </a:xfrm>
            <a:prstGeom prst="rect">
              <a:avLst/>
            </a:prstGeom>
            <a:noFill/>
            <a:ln>
              <a:noFill/>
            </a:ln>
          </p:spPr>
          <p:txBody>
            <a:bodyPr spcFirstLastPara="1" wrap="square" lIns="68569" tIns="34275" rIns="68569" bIns="34275" anchor="t" anchorCtr="0">
              <a:spAutoFit/>
            </a:bodyPr>
            <a:lstStyle/>
            <a:p>
              <a:pPr algn="ctr"/>
              <a:r>
                <a:rPr lang="en-US" sz="2400" b="1">
                  <a:solidFill>
                    <a:schemeClr val="lt1"/>
                  </a:solidFill>
                  <a:latin typeface="AvantGarde" panose="00000400000000000000" pitchFamily="2" charset="0"/>
                  <a:ea typeface="AvantGarde" panose="00000400000000000000" pitchFamily="2" charset="0"/>
                  <a:cs typeface="AvantGarde" panose="00000400000000000000" pitchFamily="2" charset="0"/>
                </a:rPr>
                <a:t>Bài tập</a:t>
              </a:r>
              <a:endParaRPr lang="en-US" sz="800">
                <a:latin typeface="AvantGarde" panose="00000400000000000000" pitchFamily="2" charset="0"/>
                <a:ea typeface="AvantGarde" panose="00000400000000000000" pitchFamily="2" charset="0"/>
                <a:cs typeface="AvantGarde" panose="00000400000000000000" pitchFamily="2" charset="0"/>
              </a:endParaRPr>
            </a:p>
          </p:txBody>
        </p:sp>
      </p:grpSp>
      <p:sp>
        <p:nvSpPr>
          <p:cNvPr id="5" name="Hộp Văn bản 4">
            <a:extLst>
              <a:ext uri="{FF2B5EF4-FFF2-40B4-BE49-F238E27FC236}">
                <a16:creationId xmlns:a16="http://schemas.microsoft.com/office/drawing/2014/main" id="{961EFD35-D834-9E38-CC74-32A3EC9F9B41}"/>
              </a:ext>
            </a:extLst>
          </p:cNvPr>
          <p:cNvSpPr txBox="1"/>
          <p:nvPr/>
        </p:nvSpPr>
        <p:spPr>
          <a:xfrm>
            <a:off x="157266" y="1519642"/>
            <a:ext cx="8784492" cy="1384995"/>
          </a:xfrm>
          <a:prstGeom prst="rect">
            <a:avLst/>
          </a:prstGeom>
          <a:noFill/>
        </p:spPr>
        <p:txBody>
          <a:bodyPr wrap="square">
            <a:spAutoFit/>
          </a:bodyPr>
          <a:lstStyle/>
          <a:p>
            <a:r>
              <a:rPr lang="en-US" sz="280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Trong đoạn văn trên, vầng trăng được so sánh với chiếc thuyền vàng trôi trong mây, khi thì như chiếc đèn lồng thả ánh sáng xuống đầy sân.</a:t>
            </a:r>
            <a:endParaRPr lang="en-US" sz="280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ộp Văn bản 7">
            <a:extLst>
              <a:ext uri="{FF2B5EF4-FFF2-40B4-BE49-F238E27FC236}">
                <a16:creationId xmlns:a16="http://schemas.microsoft.com/office/drawing/2014/main" id="{C2A7ECB9-F497-DA08-F8E6-753DCA2A0585}"/>
              </a:ext>
            </a:extLst>
          </p:cNvPr>
          <p:cNvSpPr txBox="1"/>
          <p:nvPr/>
        </p:nvSpPr>
        <p:spPr>
          <a:xfrm>
            <a:off x="157266" y="3658347"/>
            <a:ext cx="7579361" cy="954107"/>
          </a:xfrm>
          <a:prstGeom prst="rect">
            <a:avLst/>
          </a:prstGeom>
          <a:noFill/>
        </p:spPr>
        <p:txBody>
          <a:bodyPr wrap="square">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Qua mỗi hình ảnh so sánh, em hình dung vầng trăng rất đẹp.</a:t>
            </a:r>
            <a:endParaRPr lang="en-US" sz="280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378907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3"/>
          <p:cNvPicPr preferRelativeResize="0"/>
          <p:nvPr/>
        </p:nvPicPr>
        <p:blipFill rotWithShape="1">
          <a:blip r:embed="rId3">
            <a:alphaModFix/>
          </a:blip>
          <a:srcRect/>
          <a:stretch/>
        </p:blipFill>
        <p:spPr>
          <a:xfrm>
            <a:off x="2402448" y="1740469"/>
            <a:ext cx="4686346" cy="1662562"/>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50767BCE-E643-A2E4-BF3C-7168B80BF9C9}"/>
              </a:ext>
            </a:extLst>
          </p:cNvPr>
          <p:cNvPicPr>
            <a:picLocks noChangeAspect="1"/>
          </p:cNvPicPr>
          <p:nvPr/>
        </p:nvPicPr>
        <p:blipFill>
          <a:blip r:embed="rId2"/>
          <a:stretch>
            <a:fillRect/>
          </a:stretch>
        </p:blipFill>
        <p:spPr>
          <a:xfrm>
            <a:off x="4017815" y="548107"/>
            <a:ext cx="4837015" cy="3733545"/>
          </a:xfrm>
          <a:prstGeom prst="roundRect">
            <a:avLst/>
          </a:prstGeom>
        </p:spPr>
      </p:pic>
      <p:sp>
        <p:nvSpPr>
          <p:cNvPr id="4" name="Hộp Văn bản 3">
            <a:extLst>
              <a:ext uri="{FF2B5EF4-FFF2-40B4-BE49-F238E27FC236}">
                <a16:creationId xmlns:a16="http://schemas.microsoft.com/office/drawing/2014/main" id="{DB20CAA4-BB5E-FD15-D271-EE8F4C8BC35E}"/>
              </a:ext>
            </a:extLst>
          </p:cNvPr>
          <p:cNvSpPr txBox="1"/>
          <p:nvPr/>
        </p:nvSpPr>
        <p:spPr>
          <a:xfrm>
            <a:off x="1412331" y="1616648"/>
            <a:ext cx="1374094" cy="600164"/>
          </a:xfrm>
          <a:prstGeom prst="rect">
            <a:avLst/>
          </a:prstGeom>
          <a:noFill/>
        </p:spPr>
        <p:txBody>
          <a:bodyPr wrap="none" rtlCol="0">
            <a:spAutoFit/>
          </a:bodyPr>
          <a:lstStyle/>
          <a:p>
            <a:r>
              <a:rPr lang="en-US" sz="330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Ôn tập</a:t>
            </a:r>
            <a:endParaRPr lang="en-US" sz="33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Hộp Văn bản 5">
            <a:extLst>
              <a:ext uri="{FF2B5EF4-FFF2-40B4-BE49-F238E27FC236}">
                <a16:creationId xmlns:a16="http://schemas.microsoft.com/office/drawing/2014/main" id="{14264A44-B759-C65D-8064-9A997CC5702B}"/>
              </a:ext>
            </a:extLst>
          </p:cNvPr>
          <p:cNvSpPr txBox="1"/>
          <p:nvPr/>
        </p:nvSpPr>
        <p:spPr>
          <a:xfrm>
            <a:off x="1064480" y="3091089"/>
            <a:ext cx="2069797" cy="507831"/>
          </a:xfrm>
          <a:prstGeom prst="rect">
            <a:avLst/>
          </a:prstGeom>
          <a:noFill/>
        </p:spPr>
        <p:txBody>
          <a:bodyPr wrap="none" rtlCol="0">
            <a:spAutoFit/>
          </a:bodyPr>
          <a:lstStyle/>
          <a:p>
            <a:pPr algn="ctr"/>
            <a:r>
              <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SGK </a:t>
            </a:r>
            <a:r>
              <a:rPr lang="en-US" sz="270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trang</a:t>
            </a:r>
            <a:r>
              <a:rPr lang="en-US" sz="2700">
                <a:solidFill>
                  <a:srgbClr val="00B050"/>
                </a:solidFill>
                <a:latin typeface="Arial-Rounded" panose="020B0500000000000000" pitchFamily="34" charset="0"/>
                <a:ea typeface="Arial-Rounded" panose="020B0500000000000000" pitchFamily="34" charset="0"/>
                <a:cs typeface="Arial-Rounded" panose="020B0500000000000000" pitchFamily="34" charset="0"/>
              </a:rPr>
              <a:t> 62</a:t>
            </a:r>
            <a:endPar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Hộp Văn bản 7">
            <a:extLst>
              <a:ext uri="{FF2B5EF4-FFF2-40B4-BE49-F238E27FC236}">
                <a16:creationId xmlns:a16="http://schemas.microsoft.com/office/drawing/2014/main" id="{59AF0DBD-BC3C-B6AE-FAAA-F23476013E7B}"/>
              </a:ext>
            </a:extLst>
          </p:cNvPr>
          <p:cNvSpPr txBox="1"/>
          <p:nvPr/>
        </p:nvSpPr>
        <p:spPr>
          <a:xfrm>
            <a:off x="404042" y="625512"/>
            <a:ext cx="3390672" cy="854080"/>
          </a:xfrm>
          <a:prstGeom prst="rect">
            <a:avLst/>
          </a:prstGeom>
          <a:noFill/>
        </p:spPr>
        <p:txBody>
          <a:bodyPr wrap="none" rtlCol="0">
            <a:spAutoFit/>
          </a:bodyPr>
          <a:lstStyle/>
          <a:p>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Việt</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5" name="Hộp Văn bản 4">
            <a:extLst>
              <a:ext uri="{FF2B5EF4-FFF2-40B4-BE49-F238E27FC236}">
                <a16:creationId xmlns:a16="http://schemas.microsoft.com/office/drawing/2014/main" id="{6731EB9F-A5AC-86A1-3DA0-4AB28832A249}"/>
              </a:ext>
            </a:extLst>
          </p:cNvPr>
          <p:cNvSpPr txBox="1"/>
          <p:nvPr/>
        </p:nvSpPr>
        <p:spPr>
          <a:xfrm>
            <a:off x="110008" y="2353868"/>
            <a:ext cx="3978740" cy="600164"/>
          </a:xfrm>
          <a:prstGeom prst="rect">
            <a:avLst/>
          </a:prstGeom>
          <a:noFill/>
        </p:spPr>
        <p:txBody>
          <a:bodyPr wrap="square" rtlCol="0">
            <a:spAutoFit/>
          </a:bodyPr>
          <a:lstStyle/>
          <a:p>
            <a:pPr algn="ctr"/>
            <a:r>
              <a:rPr lang="en-US" sz="33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Giữa học kì 2</a:t>
            </a:r>
            <a:endParaRPr lang="en-US" sz="33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20761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4" descr="Ảnh có chứa chong chóng, đồ họa véc-tơ, vật thể ngoài trời&#10;&#10;Mô tả được tạo tự động"/>
          <p:cNvPicPr preferRelativeResize="0"/>
          <p:nvPr/>
        </p:nvPicPr>
        <p:blipFill rotWithShape="1">
          <a:blip r:embed="rId3">
            <a:alphaModFix/>
          </a:blip>
          <a:srcRect/>
          <a:stretch/>
        </p:blipFill>
        <p:spPr>
          <a:xfrm>
            <a:off x="18971" y="0"/>
            <a:ext cx="9106058" cy="5143500"/>
          </a:xfrm>
          <a:prstGeom prst="rect">
            <a:avLst/>
          </a:prstGeom>
          <a:noFill/>
          <a:ln>
            <a:noFill/>
          </a:ln>
        </p:spPr>
      </p:pic>
      <p:pic>
        <p:nvPicPr>
          <p:cNvPr id="398" name="Google Shape;398;p34" descr="Ảnh có chứa văn bản, vật chứa, lon&#10;&#10;Mô tả được tạo tự động"/>
          <p:cNvPicPr preferRelativeResize="0"/>
          <p:nvPr/>
        </p:nvPicPr>
        <p:blipFill rotWithShape="1">
          <a:blip r:embed="rId4">
            <a:alphaModFix/>
          </a:blip>
          <a:srcRect/>
          <a:stretch/>
        </p:blipFill>
        <p:spPr>
          <a:xfrm>
            <a:off x="1864810" y="2364994"/>
            <a:ext cx="4251125" cy="1871924"/>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p:nvPr/>
        </p:nvSpPr>
        <p:spPr>
          <a:xfrm>
            <a:off x="1251054" y="128047"/>
            <a:ext cx="6926460" cy="1627338"/>
          </a:xfrm>
          <a:prstGeom prst="rect">
            <a:avLst/>
          </a:prstGeom>
          <a:noFill/>
          <a:ln>
            <a:noFill/>
          </a:ln>
        </p:spPr>
        <p:txBody>
          <a:bodyPr spcFirstLastPara="1" wrap="square" lIns="68569" tIns="34275" rIns="68569" bIns="34275" anchor="t" anchorCtr="0">
            <a:spAutoFit/>
          </a:bodyPr>
          <a:lstStyle/>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Thứ</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wgày</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κáng</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wăm</a:t>
            </a:r>
            <a:r>
              <a:rPr lang="en-US" sz="2700" b="1" dirty="0">
                <a:solidFill>
                  <a:srgbClr val="7030A0"/>
                </a:solidFill>
                <a:latin typeface="HP001 4 hàng" panose="020B0603050302020204" pitchFamily="34" charset="0"/>
              </a:rPr>
              <a:t> 20 …</a:t>
            </a:r>
            <a:endParaRPr sz="788" dirty="0">
              <a:latin typeface="HP001 4 hàng" panose="020B0603050302020204" pitchFamily="34" charset="0"/>
            </a:endParaRPr>
          </a:p>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TΗĞng</a:t>
            </a:r>
            <a:r>
              <a:rPr lang="en-US" sz="2700" b="1" dirty="0">
                <a:solidFill>
                  <a:srgbClr val="7030A0"/>
                </a:solidFill>
                <a:latin typeface="HP001 4 hàng" panose="020B0603050302020204" pitchFamily="34" charset="0"/>
              </a:rPr>
              <a:t> VΗİΙ</a:t>
            </a:r>
            <a:endParaRPr sz="788" dirty="0">
              <a:latin typeface="HP001 4 hàng" panose="020B0603050302020204" pitchFamily="34" charset="0"/>
            </a:endParaRPr>
          </a:p>
          <a:p>
            <a:pPr lvl="0" algn="ctr">
              <a:lnSpc>
                <a:spcPct val="125000"/>
              </a:lnSpc>
            </a:pPr>
            <a:r>
              <a:rPr lang="en-US" sz="2700" b="1">
                <a:solidFill>
                  <a:srgbClr val="7030A0"/>
                </a:solidFill>
                <a:latin typeface="HP001 4 hàng" panose="020B0603050302020204" pitchFamily="34" charset="0"/>
              </a:rPr>
              <a:t>	</a:t>
            </a:r>
            <a:r>
              <a:rPr lang="en-US" sz="2700" b="1">
                <a:solidFill>
                  <a:srgbClr val="FF0000"/>
                </a:solidFill>
                <a:latin typeface="HP001 4 hàng" panose="020B0603050302020204" pitchFamily="34" charset="0"/>
              </a:rPr>
              <a:t>Ôn tập giữa học kì 2 (Tiết 4)</a:t>
            </a:r>
            <a:endParaRPr sz="2700" b="1" dirty="0">
              <a:solidFill>
                <a:srgbClr val="FF0000"/>
              </a:solidFill>
              <a:latin typeface="HP001 4 hàng" panose="020B06030503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5">
                                            <p:txEl>
                                              <p:pRg st="2" end="2"/>
                                            </p:txEl>
                                          </p:spTgt>
                                        </p:tgtEl>
                                        <p:attrNameLst>
                                          <p:attrName>style.visibility</p:attrName>
                                        </p:attrNameLst>
                                      </p:cBhvr>
                                      <p:to>
                                        <p:strVal val="visible"/>
                                      </p:to>
                                    </p:set>
                                    <p:animEffect transition="in" filter="wipe(left)">
                                      <p:cBhvr>
                                        <p:cTn id="7" dur="500"/>
                                        <p:tgtEl>
                                          <p:spTgt spid="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3512820" y="2486301"/>
            <a:ext cx="1987308" cy="263270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2725358" y="1457469"/>
            <a:ext cx="4115280" cy="1114281"/>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7BDA9D-E208-D7E6-CAF0-18537CD064A3}"/>
              </a:ext>
            </a:extLst>
          </p:cNvPr>
          <p:cNvSpPr/>
          <p:nvPr/>
        </p:nvSpPr>
        <p:spPr>
          <a:xfrm>
            <a:off x="154681" y="1090562"/>
            <a:ext cx="8483390" cy="1384995"/>
          </a:xfrm>
          <a:prstGeom prst="rect">
            <a:avLst/>
          </a:prstGeom>
        </p:spPr>
        <p:txBody>
          <a:bodyPr wrap="square">
            <a:spAutoFit/>
          </a:bodyPr>
          <a:lstStyle/>
          <a:p>
            <a:pPr algn="just"/>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Đọc</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một</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đoạn</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văn</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đoạn</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thơ</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err="1">
                <a:solidFill>
                  <a:srgbClr val="0070C0"/>
                </a:solidFill>
                <a:latin typeface="AvantGarde" panose="00000400000000000000" pitchFamily="2" charset="0"/>
                <a:ea typeface="AvantGarde" panose="00000400000000000000" pitchFamily="2" charset="0"/>
                <a:cs typeface="AvantGarde" panose="00000400000000000000" pitchFamily="2" charset="0"/>
              </a:rPr>
              <a:t>khoảng</a:t>
            </a:r>
            <a:r>
              <a:rPr lang="en-US" sz="2800" b="1">
                <a:solidFill>
                  <a:srgbClr val="0070C0"/>
                </a:solidFill>
                <a:latin typeface="AvantGarde" panose="00000400000000000000" pitchFamily="2" charset="0"/>
                <a:ea typeface="AvantGarde" panose="00000400000000000000" pitchFamily="2" charset="0"/>
                <a:cs typeface="AvantGarde" panose="00000400000000000000" pitchFamily="2" charset="0"/>
              </a:rPr>
              <a:t> 70 - 75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tiếng</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hoặc</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đọc</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thuộc</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lòng</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một</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đoạn</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thơ</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bài</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thơ</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đã</a:t>
            </a:r>
            <a:r>
              <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học</a:t>
            </a:r>
            <a:endPar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19">
            <a:extLst>
              <a:ext uri="{FF2B5EF4-FFF2-40B4-BE49-F238E27FC236}">
                <a16:creationId xmlns:a16="http://schemas.microsoft.com/office/drawing/2014/main" id="{9384D1C5-AED0-5F33-9DD2-D1004C565C81}"/>
              </a:ext>
            </a:extLst>
          </p:cNvPr>
          <p:cNvSpPr/>
          <p:nvPr/>
        </p:nvSpPr>
        <p:spPr>
          <a:xfrm>
            <a:off x="836720" y="514709"/>
            <a:ext cx="8896722" cy="523220"/>
          </a:xfrm>
          <a:prstGeom prst="rect">
            <a:avLst/>
          </a:prstGeom>
        </p:spPr>
        <p:txBody>
          <a:bodyPr wrap="square">
            <a:spAutoFit/>
          </a:bodyPr>
          <a:lstStyle/>
          <a:p>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28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Ôn</a:t>
            </a:r>
            <a:r>
              <a:rPr lang="en-US" sz="28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luyện</a:t>
            </a:r>
            <a:r>
              <a:rPr lang="en-US" sz="28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tập</a:t>
            </a:r>
            <a:r>
              <a:rPr lang="en-US" sz="28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đọc</a:t>
            </a:r>
            <a:r>
              <a:rPr lang="en-US" sz="28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và</a:t>
            </a:r>
            <a:r>
              <a:rPr lang="en-US" sz="28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học</a:t>
            </a:r>
            <a:r>
              <a:rPr lang="en-US" sz="28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thuộc</a:t>
            </a:r>
            <a:r>
              <a:rPr lang="en-US" sz="28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lòng</a:t>
            </a:r>
            <a:r>
              <a:rPr lang="en-US" sz="28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2" name="Hình chữ nhật: Góc Tròn 11">
            <a:hlinkClick r:id="rId2" action="ppaction://hlinksldjump"/>
            <a:extLst>
              <a:ext uri="{FF2B5EF4-FFF2-40B4-BE49-F238E27FC236}">
                <a16:creationId xmlns:a16="http://schemas.microsoft.com/office/drawing/2014/main" id="{2AA2FED6-DF36-3E3E-E8D4-2815FE688FFD}"/>
              </a:ext>
            </a:extLst>
          </p:cNvPr>
          <p:cNvSpPr/>
          <p:nvPr/>
        </p:nvSpPr>
        <p:spPr>
          <a:xfrm>
            <a:off x="471668" y="2571750"/>
            <a:ext cx="2419109" cy="646012"/>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vantGarde" panose="00000400000000000000" pitchFamily="2" charset="0"/>
                <a:ea typeface="AvantGarde" panose="00000400000000000000" pitchFamily="2" charset="0"/>
                <a:cs typeface="AvantGarde" panose="00000400000000000000" pitchFamily="2" charset="0"/>
              </a:rPr>
              <a:t>Ô cửa 1</a:t>
            </a:r>
          </a:p>
        </p:txBody>
      </p:sp>
      <p:sp>
        <p:nvSpPr>
          <p:cNvPr id="13" name="Hình chữ nhật: Góc Tròn 12">
            <a:hlinkClick r:id="rId3" action="ppaction://hlinksldjump"/>
            <a:extLst>
              <a:ext uri="{FF2B5EF4-FFF2-40B4-BE49-F238E27FC236}">
                <a16:creationId xmlns:a16="http://schemas.microsoft.com/office/drawing/2014/main" id="{902412FF-149E-AD96-A57C-713B255B0573}"/>
              </a:ext>
            </a:extLst>
          </p:cNvPr>
          <p:cNvSpPr/>
          <p:nvPr/>
        </p:nvSpPr>
        <p:spPr>
          <a:xfrm>
            <a:off x="471668" y="3499654"/>
            <a:ext cx="2419109" cy="646012"/>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vantGarde" panose="00000400000000000000" pitchFamily="2" charset="0"/>
                <a:ea typeface="AvantGarde" panose="00000400000000000000" pitchFamily="2" charset="0"/>
                <a:cs typeface="AvantGarde" panose="00000400000000000000" pitchFamily="2" charset="0"/>
              </a:rPr>
              <a:t>Ô cửa 4</a:t>
            </a:r>
          </a:p>
        </p:txBody>
      </p:sp>
      <p:sp>
        <p:nvSpPr>
          <p:cNvPr id="20" name="Hình chữ nhật: Góc Tròn 19">
            <a:hlinkClick r:id="rId4" action="ppaction://hlinksldjump"/>
            <a:extLst>
              <a:ext uri="{FF2B5EF4-FFF2-40B4-BE49-F238E27FC236}">
                <a16:creationId xmlns:a16="http://schemas.microsoft.com/office/drawing/2014/main" id="{D3EA1161-5D8E-1C9E-F098-400FA8E6A208}"/>
              </a:ext>
            </a:extLst>
          </p:cNvPr>
          <p:cNvSpPr/>
          <p:nvPr/>
        </p:nvSpPr>
        <p:spPr>
          <a:xfrm>
            <a:off x="3362445" y="2571750"/>
            <a:ext cx="2419109" cy="64601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vantGarde" panose="00000400000000000000" pitchFamily="2" charset="0"/>
                <a:ea typeface="AvantGarde" panose="00000400000000000000" pitchFamily="2" charset="0"/>
                <a:cs typeface="AvantGarde" panose="00000400000000000000" pitchFamily="2" charset="0"/>
              </a:rPr>
              <a:t>Ô cửa 2</a:t>
            </a:r>
          </a:p>
        </p:txBody>
      </p:sp>
      <p:sp>
        <p:nvSpPr>
          <p:cNvPr id="21" name="Hình chữ nhật: Góc Tròn 20">
            <a:hlinkClick r:id="rId5" action="ppaction://hlinksldjump"/>
            <a:extLst>
              <a:ext uri="{FF2B5EF4-FFF2-40B4-BE49-F238E27FC236}">
                <a16:creationId xmlns:a16="http://schemas.microsoft.com/office/drawing/2014/main" id="{9A2E352B-1965-CD13-CDF2-ED30799E8EBD}"/>
              </a:ext>
            </a:extLst>
          </p:cNvPr>
          <p:cNvSpPr/>
          <p:nvPr/>
        </p:nvSpPr>
        <p:spPr>
          <a:xfrm>
            <a:off x="6253222" y="2542779"/>
            <a:ext cx="2419109" cy="64601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vantGarde" panose="00000400000000000000" pitchFamily="2" charset="0"/>
                <a:ea typeface="AvantGarde" panose="00000400000000000000" pitchFamily="2" charset="0"/>
                <a:cs typeface="AvantGarde" panose="00000400000000000000" pitchFamily="2" charset="0"/>
              </a:rPr>
              <a:t>Ô cửa 3</a:t>
            </a:r>
          </a:p>
        </p:txBody>
      </p:sp>
      <p:sp>
        <p:nvSpPr>
          <p:cNvPr id="22" name="Hình chữ nhật: Góc Tròn 21">
            <a:hlinkClick r:id="rId6" action="ppaction://hlinksldjump"/>
            <a:extLst>
              <a:ext uri="{FF2B5EF4-FFF2-40B4-BE49-F238E27FC236}">
                <a16:creationId xmlns:a16="http://schemas.microsoft.com/office/drawing/2014/main" id="{A4DDC53B-C0B5-6C2D-7DD3-09B383F33D25}"/>
              </a:ext>
            </a:extLst>
          </p:cNvPr>
          <p:cNvSpPr/>
          <p:nvPr/>
        </p:nvSpPr>
        <p:spPr>
          <a:xfrm>
            <a:off x="3362445" y="3528625"/>
            <a:ext cx="2419109" cy="646012"/>
          </a:xfrm>
          <a:prstGeom prst="roundRect">
            <a:avLst>
              <a:gd name="adj" fmla="val 50000"/>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vantGarde" panose="00000400000000000000" pitchFamily="2" charset="0"/>
                <a:ea typeface="AvantGarde" panose="00000400000000000000" pitchFamily="2" charset="0"/>
                <a:cs typeface="AvantGarde" panose="00000400000000000000" pitchFamily="2" charset="0"/>
              </a:rPr>
              <a:t>Ô cửa 5</a:t>
            </a:r>
          </a:p>
        </p:txBody>
      </p:sp>
      <p:sp>
        <p:nvSpPr>
          <p:cNvPr id="23" name="Hình chữ nhật: Góc Tròn 22">
            <a:hlinkClick r:id="rId7" action="ppaction://hlinksldjump"/>
            <a:extLst>
              <a:ext uri="{FF2B5EF4-FFF2-40B4-BE49-F238E27FC236}">
                <a16:creationId xmlns:a16="http://schemas.microsoft.com/office/drawing/2014/main" id="{C5491665-6735-F363-9D84-07D3C95B9782}"/>
              </a:ext>
            </a:extLst>
          </p:cNvPr>
          <p:cNvSpPr/>
          <p:nvPr/>
        </p:nvSpPr>
        <p:spPr>
          <a:xfrm>
            <a:off x="6253222" y="3499654"/>
            <a:ext cx="2419109" cy="646012"/>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vantGarde" panose="00000400000000000000" pitchFamily="2" charset="0"/>
                <a:ea typeface="AvantGarde" panose="00000400000000000000" pitchFamily="2" charset="0"/>
                <a:cs typeface="AvantGarde" panose="00000400000000000000" pitchFamily="2" charset="0"/>
              </a:rPr>
              <a:t>Ô cửa 6</a:t>
            </a:r>
          </a:p>
        </p:txBody>
      </p:sp>
      <p:pic>
        <p:nvPicPr>
          <p:cNvPr id="24" name="Hình ảnh 23">
            <a:hlinkClick r:id="rId8" action="ppaction://hlinksldjump"/>
            <a:extLst>
              <a:ext uri="{FF2B5EF4-FFF2-40B4-BE49-F238E27FC236}">
                <a16:creationId xmlns:a16="http://schemas.microsoft.com/office/drawing/2014/main" id="{9ADFDB9E-6253-227A-19F2-BA614FAF1846}"/>
              </a:ext>
            </a:extLst>
          </p:cNvPr>
          <p:cNvPicPr>
            <a:picLocks noChangeAspect="1"/>
          </p:cNvPicPr>
          <p:nvPr/>
        </p:nvPicPr>
        <p:blipFill>
          <a:blip r:embed="rId9"/>
          <a:stretch>
            <a:fillRect/>
          </a:stretch>
        </p:blipFill>
        <p:spPr>
          <a:xfrm>
            <a:off x="7070764" y="4174637"/>
            <a:ext cx="2073236" cy="1020293"/>
          </a:xfrm>
          <a:prstGeom prst="rect">
            <a:avLst/>
          </a:prstGeom>
        </p:spPr>
      </p:pic>
    </p:spTree>
    <p:extLst>
      <p:ext uri="{BB962C8B-B14F-4D97-AF65-F5344CB8AC3E}">
        <p14:creationId xmlns:p14="http://schemas.microsoft.com/office/powerpoint/2010/main" val="89094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F53107C8-A70D-65DA-BA35-C66189E4F158}"/>
              </a:ext>
            </a:extLst>
          </p:cNvPr>
          <p:cNvPicPr>
            <a:picLocks noChangeAspect="1"/>
          </p:cNvPicPr>
          <p:nvPr/>
        </p:nvPicPr>
        <p:blipFill>
          <a:blip r:embed="rId2"/>
          <a:stretch>
            <a:fillRect/>
          </a:stretch>
        </p:blipFill>
        <p:spPr>
          <a:xfrm>
            <a:off x="0" y="0"/>
            <a:ext cx="9144000" cy="5143500"/>
          </a:xfrm>
          <a:prstGeom prst="rect">
            <a:avLst/>
          </a:prstGeom>
        </p:spPr>
      </p:pic>
      <p:sp>
        <p:nvSpPr>
          <p:cNvPr id="11" name="Hộp Văn bản 10">
            <a:extLst>
              <a:ext uri="{FF2B5EF4-FFF2-40B4-BE49-F238E27FC236}">
                <a16:creationId xmlns:a16="http://schemas.microsoft.com/office/drawing/2014/main" id="{12318AB7-B07F-CC39-7EE9-537870E8ECFA}"/>
              </a:ext>
            </a:extLst>
          </p:cNvPr>
          <p:cNvSpPr txBox="1"/>
          <p:nvPr/>
        </p:nvSpPr>
        <p:spPr>
          <a:xfrm>
            <a:off x="1380281" y="1532409"/>
            <a:ext cx="6383437" cy="1200329"/>
          </a:xfrm>
          <a:prstGeom prst="rect">
            <a:avLst/>
          </a:prstGeom>
          <a:noFill/>
        </p:spPr>
        <p:txBody>
          <a:bodyPr wrap="square">
            <a:spAutoFit/>
          </a:bodyPr>
          <a:lstStyle/>
          <a:p>
            <a:pPr algn="ctr" eaLnBrk="1" hangingPunct="1"/>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Đọc bài “Chợ nổi Cà Mau” (Đoạn 2 - trang 10)</a:t>
            </a:r>
            <a:endParaRPr lang="en-US" altLang="en-US" sz="36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9" name="Hình ảnh 18">
            <a:extLst>
              <a:ext uri="{FF2B5EF4-FFF2-40B4-BE49-F238E27FC236}">
                <a16:creationId xmlns:a16="http://schemas.microsoft.com/office/drawing/2014/main" id="{E9F7B663-771F-783D-BA4E-3C1BF90EFB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52" b="91667" l="2837" r="95035">
                        <a14:foregroundMark x1="12234" y1="28191" x2="23759" y2="33156"/>
                        <a14:foregroundMark x1="10461" y1="40071" x2="7624" y2="55142"/>
                        <a14:foregroundMark x1="7624" y1="55142" x2="9220" y2="58333"/>
                        <a14:foregroundMark x1="8865" y1="68440" x2="7979" y2="79965"/>
                        <a14:foregroundMark x1="35993" y1="85284" x2="35993" y2="90071"/>
                        <a14:foregroundMark x1="8865" y1="39007" x2="8865" y2="39007"/>
                        <a14:foregroundMark x1="4255" y1="50709" x2="4255" y2="50709"/>
                        <a14:foregroundMark x1="3191" y1="54965" x2="3191" y2="54965"/>
                        <a14:foregroundMark x1="32624" y1="70745" x2="32270" y2="89539"/>
                        <a14:foregroundMark x1="20567" y1="70213" x2="22163" y2="84752"/>
                        <a14:foregroundMark x1="22163" y1="84752" x2="22163" y2="84752"/>
                        <a14:foregroundMark x1="16489" y1="72518" x2="17199" y2="85284"/>
                        <a14:foregroundMark x1="3723" y1="74113" x2="4787" y2="80319"/>
                        <a14:foregroundMark x1="17376" y1="89362" x2="31383" y2="91667"/>
                        <a14:foregroundMark x1="70745" y1="25177" x2="69326" y2="87589"/>
                        <a14:foregroundMark x1="95035" y1="34397" x2="95035" y2="50177"/>
                        <a14:foregroundMark x1="81206" y1="45745" x2="82092" y2="51950"/>
                        <a14:foregroundMark x1="67021" y1="47695" x2="67730" y2="54965"/>
                      </a14:backgroundRemoval>
                    </a14:imgEffect>
                  </a14:imgLayer>
                </a14:imgProps>
              </a:ext>
            </a:extLst>
          </a:blip>
          <a:stretch>
            <a:fillRect/>
          </a:stretch>
        </p:blipFill>
        <p:spPr>
          <a:xfrm>
            <a:off x="2863649" y="2050889"/>
            <a:ext cx="3416702" cy="3416702"/>
          </a:xfrm>
          <a:prstGeom prst="rect">
            <a:avLst/>
          </a:prstGeom>
        </p:spPr>
      </p:pic>
      <p:pic>
        <p:nvPicPr>
          <p:cNvPr id="21" name="Hình ảnh 20">
            <a:hlinkClick r:id="rId5" action="ppaction://hlinksldjump"/>
            <a:extLst>
              <a:ext uri="{FF2B5EF4-FFF2-40B4-BE49-F238E27FC236}">
                <a16:creationId xmlns:a16="http://schemas.microsoft.com/office/drawing/2014/main" id="{B28220DB-2D4F-D620-11E3-86F6A8E4C52C}"/>
              </a:ext>
            </a:extLst>
          </p:cNvPr>
          <p:cNvPicPr>
            <a:picLocks noChangeAspect="1"/>
          </p:cNvPicPr>
          <p:nvPr/>
        </p:nvPicPr>
        <p:blipFill>
          <a:blip r:embed="rId6"/>
          <a:stretch>
            <a:fillRect/>
          </a:stretch>
        </p:blipFill>
        <p:spPr>
          <a:xfrm>
            <a:off x="6949440" y="3955566"/>
            <a:ext cx="2073236" cy="1020293"/>
          </a:xfrm>
          <a:prstGeom prst="rect">
            <a:avLst/>
          </a:prstGeom>
        </p:spPr>
      </p:pic>
    </p:spTree>
    <p:extLst>
      <p:ext uri="{BB962C8B-B14F-4D97-AF65-F5344CB8AC3E}">
        <p14:creationId xmlns:p14="http://schemas.microsoft.com/office/powerpoint/2010/main" val="28889555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39C3ADBF-6CA7-65FC-71F9-0F6CF093654D}"/>
              </a:ext>
            </a:extLst>
          </p:cNvPr>
          <p:cNvPicPr>
            <a:picLocks noChangeAspect="1"/>
          </p:cNvPicPr>
          <p:nvPr/>
        </p:nvPicPr>
        <p:blipFill>
          <a:blip r:embed="rId2"/>
          <a:stretch>
            <a:fillRect/>
          </a:stretch>
        </p:blipFill>
        <p:spPr>
          <a:xfrm>
            <a:off x="0" y="0"/>
            <a:ext cx="9144000" cy="5143500"/>
          </a:xfrm>
          <a:prstGeom prst="rect">
            <a:avLst/>
          </a:prstGeom>
        </p:spPr>
      </p:pic>
      <p:sp>
        <p:nvSpPr>
          <p:cNvPr id="17" name="Hộp Văn bản 16">
            <a:extLst>
              <a:ext uri="{FF2B5EF4-FFF2-40B4-BE49-F238E27FC236}">
                <a16:creationId xmlns:a16="http://schemas.microsoft.com/office/drawing/2014/main" id="{5A284E07-CDBA-5D19-F25C-180BB3FA4E85}"/>
              </a:ext>
            </a:extLst>
          </p:cNvPr>
          <p:cNvSpPr txBox="1"/>
          <p:nvPr/>
        </p:nvSpPr>
        <p:spPr>
          <a:xfrm>
            <a:off x="2876309" y="1279366"/>
            <a:ext cx="5266480" cy="1754326"/>
          </a:xfrm>
          <a:prstGeom prst="rect">
            <a:avLst/>
          </a:prstGeom>
          <a:noFill/>
        </p:spPr>
        <p:txBody>
          <a:bodyPr wrap="square">
            <a:spAutoFit/>
          </a:bodyPr>
          <a:lstStyle/>
          <a:p>
            <a:pPr algn="ctr"/>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Đọc bài: Sự tích thành Cổ Loa (đoạn 1, 2 trang 14)</a:t>
            </a:r>
            <a:endParaRPr lang="en-US" sz="3600">
              <a:latin typeface="AvantGarde" panose="00000400000000000000" pitchFamily="2" charset="0"/>
              <a:ea typeface="AvantGarde" panose="00000400000000000000" pitchFamily="2" charset="0"/>
              <a:cs typeface="AvantGarde" panose="00000400000000000000" pitchFamily="2" charset="0"/>
            </a:endParaRPr>
          </a:p>
        </p:txBody>
      </p:sp>
      <p:pic>
        <p:nvPicPr>
          <p:cNvPr id="19" name="Hình ảnh 18">
            <a:extLst>
              <a:ext uri="{FF2B5EF4-FFF2-40B4-BE49-F238E27FC236}">
                <a16:creationId xmlns:a16="http://schemas.microsoft.com/office/drawing/2014/main" id="{7F2CF520-7808-C358-8B45-B8C2C1D843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43" b="99643" l="9752" r="89894">
                        <a14:foregroundMark x1="58333" y1="7143" x2="58333" y2="7143"/>
                        <a14:foregroundMark x1="55142" y1="92500" x2="55142" y2="92500"/>
                        <a14:foregroundMark x1="29433" y1="91429" x2="20035" y2="96607"/>
                        <a14:foregroundMark x1="53014" y1="96607" x2="51064" y2="99643"/>
                        <a14:foregroundMark x1="52128" y1="93393" x2="43794" y2="99643"/>
                        <a14:foregroundMark x1="34574" y1="89286" x2="18972" y2="96607"/>
                      </a14:backgroundRemoval>
                    </a14:imgEffect>
                  </a14:imgLayer>
                </a14:imgProps>
              </a:ext>
            </a:extLst>
          </a:blip>
          <a:stretch>
            <a:fillRect/>
          </a:stretch>
        </p:blipFill>
        <p:spPr>
          <a:xfrm>
            <a:off x="6453691" y="2276897"/>
            <a:ext cx="2887078" cy="2866603"/>
          </a:xfrm>
          <a:prstGeom prst="rect">
            <a:avLst/>
          </a:prstGeom>
        </p:spPr>
      </p:pic>
      <p:pic>
        <p:nvPicPr>
          <p:cNvPr id="20" name="Hình ảnh 19">
            <a:hlinkClick r:id="rId5" action="ppaction://hlinksldjump"/>
            <a:extLst>
              <a:ext uri="{FF2B5EF4-FFF2-40B4-BE49-F238E27FC236}">
                <a16:creationId xmlns:a16="http://schemas.microsoft.com/office/drawing/2014/main" id="{EA433AA1-6437-2C54-5ED9-052FA7909F9D}"/>
              </a:ext>
            </a:extLst>
          </p:cNvPr>
          <p:cNvPicPr>
            <a:picLocks noChangeAspect="1"/>
          </p:cNvPicPr>
          <p:nvPr/>
        </p:nvPicPr>
        <p:blipFill>
          <a:blip r:embed="rId6"/>
          <a:stretch>
            <a:fillRect/>
          </a:stretch>
        </p:blipFill>
        <p:spPr>
          <a:xfrm>
            <a:off x="3535382" y="4123207"/>
            <a:ext cx="2073236" cy="1020293"/>
          </a:xfrm>
          <a:prstGeom prst="rect">
            <a:avLst/>
          </a:prstGeom>
        </p:spPr>
      </p:pic>
    </p:spTree>
    <p:extLst>
      <p:ext uri="{BB962C8B-B14F-4D97-AF65-F5344CB8AC3E}">
        <p14:creationId xmlns:p14="http://schemas.microsoft.com/office/powerpoint/2010/main" val="21228575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ADA96DF2-BFF9-6C15-25E8-57A54D64AC15}"/>
              </a:ext>
            </a:extLst>
          </p:cNvPr>
          <p:cNvPicPr>
            <a:picLocks noChangeAspect="1"/>
          </p:cNvPicPr>
          <p:nvPr/>
        </p:nvPicPr>
        <p:blipFill>
          <a:blip r:embed="rId2"/>
          <a:stretch>
            <a:fillRect/>
          </a:stretch>
        </p:blipFill>
        <p:spPr>
          <a:xfrm>
            <a:off x="0" y="0"/>
            <a:ext cx="9144000" cy="5143500"/>
          </a:xfrm>
          <a:prstGeom prst="rect">
            <a:avLst/>
          </a:prstGeom>
        </p:spPr>
      </p:pic>
      <p:sp>
        <p:nvSpPr>
          <p:cNvPr id="17" name="Hộp Văn bản 16">
            <a:extLst>
              <a:ext uri="{FF2B5EF4-FFF2-40B4-BE49-F238E27FC236}">
                <a16:creationId xmlns:a16="http://schemas.microsoft.com/office/drawing/2014/main" id="{27A741FF-08C8-8787-6807-2D8911FA7BFF}"/>
              </a:ext>
            </a:extLst>
          </p:cNvPr>
          <p:cNvSpPr txBox="1"/>
          <p:nvPr/>
        </p:nvSpPr>
        <p:spPr>
          <a:xfrm>
            <a:off x="1857737" y="770080"/>
            <a:ext cx="6348714" cy="1200329"/>
          </a:xfrm>
          <a:prstGeom prst="rect">
            <a:avLst/>
          </a:prstGeom>
          <a:noFill/>
        </p:spPr>
        <p:txBody>
          <a:bodyPr wrap="square">
            <a:spAutoFit/>
          </a:bodyPr>
          <a:lstStyle/>
          <a:p>
            <a:pPr algn="ctr"/>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Đọc thuộc lòng bài: Sông quê (đoạn 3, 4 trang 18)</a:t>
            </a:r>
            <a:endParaRPr lang="en-US" sz="3600">
              <a:latin typeface="AvantGarde" panose="00000400000000000000" pitchFamily="2" charset="0"/>
              <a:ea typeface="AvantGarde" panose="00000400000000000000" pitchFamily="2" charset="0"/>
              <a:cs typeface="AvantGarde" panose="00000400000000000000" pitchFamily="2" charset="0"/>
            </a:endParaRPr>
          </a:p>
        </p:txBody>
      </p:sp>
      <p:pic>
        <p:nvPicPr>
          <p:cNvPr id="19" name="Hình ảnh 18">
            <a:extLst>
              <a:ext uri="{FF2B5EF4-FFF2-40B4-BE49-F238E27FC236}">
                <a16:creationId xmlns:a16="http://schemas.microsoft.com/office/drawing/2014/main" id="{E5D09838-1203-5AA6-095E-FCA14A015E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4787" y1="59574" x2="51950" y2="63475"/>
                      </a14:backgroundRemoval>
                    </a14:imgEffect>
                  </a14:imgLayer>
                </a14:imgProps>
              </a:ext>
            </a:extLst>
          </a:blip>
          <a:stretch>
            <a:fillRect/>
          </a:stretch>
        </p:blipFill>
        <p:spPr>
          <a:xfrm>
            <a:off x="-1090190" y="673503"/>
            <a:ext cx="4921410" cy="4921410"/>
          </a:xfrm>
          <a:prstGeom prst="rect">
            <a:avLst/>
          </a:prstGeom>
        </p:spPr>
      </p:pic>
      <p:pic>
        <p:nvPicPr>
          <p:cNvPr id="20" name="Hình ảnh 19">
            <a:hlinkClick r:id="rId5" action="ppaction://hlinksldjump"/>
            <a:extLst>
              <a:ext uri="{FF2B5EF4-FFF2-40B4-BE49-F238E27FC236}">
                <a16:creationId xmlns:a16="http://schemas.microsoft.com/office/drawing/2014/main" id="{D12ECBB4-776B-F702-6657-CEAC46F4682A}"/>
              </a:ext>
            </a:extLst>
          </p:cNvPr>
          <p:cNvPicPr>
            <a:picLocks noChangeAspect="1"/>
          </p:cNvPicPr>
          <p:nvPr/>
        </p:nvPicPr>
        <p:blipFill>
          <a:blip r:embed="rId6"/>
          <a:stretch>
            <a:fillRect/>
          </a:stretch>
        </p:blipFill>
        <p:spPr>
          <a:xfrm>
            <a:off x="2498764" y="3863273"/>
            <a:ext cx="2073236" cy="1020293"/>
          </a:xfrm>
          <a:prstGeom prst="rect">
            <a:avLst/>
          </a:prstGeom>
        </p:spPr>
      </p:pic>
    </p:spTree>
    <p:extLst>
      <p:ext uri="{BB962C8B-B14F-4D97-AF65-F5344CB8AC3E}">
        <p14:creationId xmlns:p14="http://schemas.microsoft.com/office/powerpoint/2010/main" val="12422559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0ED919EA-6B80-7F29-5CFD-77C68DD4347D}"/>
              </a:ext>
            </a:extLst>
          </p:cNvPr>
          <p:cNvPicPr>
            <a:picLocks noChangeAspect="1"/>
          </p:cNvPicPr>
          <p:nvPr/>
        </p:nvPicPr>
        <p:blipFill>
          <a:blip r:embed="rId2"/>
          <a:stretch>
            <a:fillRect/>
          </a:stretch>
        </p:blipFill>
        <p:spPr>
          <a:xfrm>
            <a:off x="0" y="0"/>
            <a:ext cx="9144000" cy="5143500"/>
          </a:xfrm>
          <a:prstGeom prst="rect">
            <a:avLst/>
          </a:prstGeom>
        </p:spPr>
      </p:pic>
      <p:pic>
        <p:nvPicPr>
          <p:cNvPr id="17" name="Hình ảnh 16">
            <a:extLst>
              <a:ext uri="{FF2B5EF4-FFF2-40B4-BE49-F238E27FC236}">
                <a16:creationId xmlns:a16="http://schemas.microsoft.com/office/drawing/2014/main" id="{C762B414-E195-39DC-4D01-1DDF69CA0CE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52" b="89894" l="9752" r="92730">
                        <a14:foregroundMark x1="26773" y1="24291" x2="41489" y2="74291"/>
                        <a14:foregroundMark x1="22695" y1="25709" x2="20745" y2="42730"/>
                        <a14:foregroundMark x1="20745" y1="42730" x2="24113" y2="46631"/>
                        <a14:foregroundMark x1="29965" y1="49468" x2="29078" y2="66844"/>
                        <a14:foregroundMark x1="37766" y1="57092" x2="46099" y2="74468"/>
                        <a14:foregroundMark x1="24291" y1="64184" x2="22518" y2="75177"/>
                        <a14:foregroundMark x1="16667" y1="31028" x2="19149" y2="43440"/>
                        <a14:foregroundMark x1="25177" y1="22695" x2="23404" y2="29078"/>
                        <a14:foregroundMark x1="64894" y1="39184" x2="75000" y2="72695"/>
                        <a14:foregroundMark x1="75000" y1="72695" x2="75000" y2="72695"/>
                        <a14:foregroundMark x1="75000" y1="38652" x2="62589" y2="66312"/>
                        <a14:foregroundMark x1="62589" y1="66312" x2="62411" y2="68440"/>
                        <a14:foregroundMark x1="69504" y1="58511" x2="65071" y2="69681"/>
                        <a14:foregroundMark x1="27660" y1="48759" x2="27482" y2="60461"/>
                        <a14:foregroundMark x1="27482" y1="60461" x2="27482" y2="60461"/>
                        <a14:foregroundMark x1="42376" y1="49113" x2="45213" y2="47695"/>
                        <a14:foregroundMark x1="15426" y1="78901" x2="34929" y2="78723"/>
                        <a14:foregroundMark x1="34929" y1="78723" x2="46099" y2="79787"/>
                        <a14:foregroundMark x1="46099" y1="79787" x2="57979" y2="78546"/>
                        <a14:foregroundMark x1="57979" y1="78546" x2="79610" y2="81383"/>
                        <a14:foregroundMark x1="79610" y1="81383" x2="90071" y2="80674"/>
                        <a14:foregroundMark x1="90071" y1="80674" x2="90957" y2="78723"/>
                        <a14:foregroundMark x1="91844" y1="79255" x2="91844" y2="79255"/>
                        <a14:foregroundMark x1="92730" y1="79255" x2="92730" y2="79255"/>
                        <a14:foregroundMark x1="41844" y1="35993" x2="41844" y2="35993"/>
                      </a14:backgroundRemoval>
                    </a14:imgEffect>
                  </a14:imgLayer>
                </a14:imgProps>
              </a:ext>
            </a:extLst>
          </a:blip>
          <a:stretch>
            <a:fillRect/>
          </a:stretch>
        </p:blipFill>
        <p:spPr>
          <a:xfrm>
            <a:off x="1653008" y="2060293"/>
            <a:ext cx="3534619" cy="3534619"/>
          </a:xfrm>
          <a:prstGeom prst="rect">
            <a:avLst/>
          </a:prstGeom>
        </p:spPr>
      </p:pic>
      <p:sp>
        <p:nvSpPr>
          <p:cNvPr id="19" name="Hộp Văn bản 18">
            <a:extLst>
              <a:ext uri="{FF2B5EF4-FFF2-40B4-BE49-F238E27FC236}">
                <a16:creationId xmlns:a16="http://schemas.microsoft.com/office/drawing/2014/main" id="{AEC34873-BE29-3C1C-51C5-363081F6D67B}"/>
              </a:ext>
            </a:extLst>
          </p:cNvPr>
          <p:cNvSpPr txBox="1"/>
          <p:nvPr/>
        </p:nvSpPr>
        <p:spPr>
          <a:xfrm>
            <a:off x="4857752" y="2269001"/>
            <a:ext cx="4286248" cy="1754326"/>
          </a:xfrm>
          <a:prstGeom prst="rect">
            <a:avLst/>
          </a:prstGeom>
          <a:noFill/>
        </p:spPr>
        <p:txBody>
          <a:bodyPr wrap="square">
            <a:spAutoFit/>
          </a:bodyPr>
          <a:lstStyle/>
          <a:p>
            <a:pPr algn="ctr" eaLnBrk="1" hangingPunct="1"/>
            <a:r>
              <a:rPr lang="en-US" alt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Đọc thuộc lòng bài:  Làng em (trang 24 )</a:t>
            </a:r>
            <a:endParaRPr lang="en-US" altLang="en-US" sz="36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0" name="Hình ảnh 19">
            <a:hlinkClick r:id="rId5" action="ppaction://hlinksldjump"/>
            <a:extLst>
              <a:ext uri="{FF2B5EF4-FFF2-40B4-BE49-F238E27FC236}">
                <a16:creationId xmlns:a16="http://schemas.microsoft.com/office/drawing/2014/main" id="{1AA83DE4-8468-4084-6A46-A2E51FEAD978}"/>
              </a:ext>
            </a:extLst>
          </p:cNvPr>
          <p:cNvPicPr>
            <a:picLocks noChangeAspect="1"/>
          </p:cNvPicPr>
          <p:nvPr/>
        </p:nvPicPr>
        <p:blipFill>
          <a:blip r:embed="rId6"/>
          <a:stretch>
            <a:fillRect/>
          </a:stretch>
        </p:blipFill>
        <p:spPr>
          <a:xfrm>
            <a:off x="6949440" y="3955566"/>
            <a:ext cx="2073236" cy="1020293"/>
          </a:xfrm>
          <a:prstGeom prst="rect">
            <a:avLst/>
          </a:prstGeom>
        </p:spPr>
      </p:pic>
    </p:spTree>
    <p:extLst>
      <p:ext uri="{BB962C8B-B14F-4D97-AF65-F5344CB8AC3E}">
        <p14:creationId xmlns:p14="http://schemas.microsoft.com/office/powerpoint/2010/main" val="1615116549"/>
      </p:ext>
    </p:extLst>
  </p:cSld>
  <p:clrMapOvr>
    <a:masterClrMapping/>
  </p:clrMapOvr>
  <p:transition>
    <p:fade/>
  </p:transition>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3047</TotalTime>
  <Words>492</Words>
  <Application>Microsoft Office PowerPoint</Application>
  <PresentationFormat>Trình chiếu Trên màn hình (16:9)</PresentationFormat>
  <Paragraphs>55</Paragraphs>
  <Slides>23</Slides>
  <Notes>11</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23</vt:i4>
      </vt:variant>
    </vt:vector>
  </HeadingPairs>
  <TitlesOfParts>
    <vt:vector size="34" baseType="lpstr">
      <vt:lpstr>HP-087</vt:lpstr>
      <vt:lpstr>Arial-Rounded</vt:lpstr>
      <vt:lpstr>SVN-Anastasia</vt:lpstr>
      <vt:lpstr>AvantGarde</vt:lpstr>
      <vt:lpstr>HP001 4 hàng</vt:lpstr>
      <vt:lpstr>Calibri</vt:lpstr>
      <vt:lpstr>Arial</vt:lpstr>
      <vt:lpstr>SVN-Ziclets</vt:lpstr>
      <vt:lpstr>Cambria</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MY PC</dc:creator>
  <dc:description>9Slide.vn</dc:description>
  <cp:lastModifiedBy>Nga Nguyễn</cp:lastModifiedBy>
  <cp:revision>82</cp:revision>
  <dcterms:created xsi:type="dcterms:W3CDTF">2021-12-21T12:51:08Z</dcterms:created>
  <dcterms:modified xsi:type="dcterms:W3CDTF">2023-03-18T16:51:56Z</dcterms:modified>
  <cp:category>9Slide.vn</cp:category>
</cp:coreProperties>
</file>