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20"/>
  </p:notesMasterIdLst>
  <p:sldIdLst>
    <p:sldId id="295" r:id="rId3"/>
    <p:sldId id="277" r:id="rId4"/>
    <p:sldId id="308" r:id="rId5"/>
    <p:sldId id="278" r:id="rId6"/>
    <p:sldId id="297" r:id="rId7"/>
    <p:sldId id="305" r:id="rId8"/>
    <p:sldId id="310" r:id="rId9"/>
    <p:sldId id="311" r:id="rId10"/>
    <p:sldId id="294" r:id="rId11"/>
    <p:sldId id="307" r:id="rId12"/>
    <p:sldId id="287" r:id="rId13"/>
    <p:sldId id="306" r:id="rId14"/>
    <p:sldId id="268" r:id="rId15"/>
    <p:sldId id="309" r:id="rId16"/>
    <p:sldId id="279" r:id="rId17"/>
    <p:sldId id="259" r:id="rId18"/>
    <p:sldId id="260" r:id="rId1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A15"/>
    <a:srgbClr val="E8EDEE"/>
    <a:srgbClr val="FFFFFF"/>
    <a:srgbClr val="0000FF"/>
    <a:srgbClr val="F8C0B5"/>
    <a:srgbClr val="FEF0E9"/>
    <a:srgbClr val="FEF3EE"/>
    <a:srgbClr val="FEF2EB"/>
    <a:srgbClr val="EB008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0801" autoAdjust="0"/>
  </p:normalViewPr>
  <p:slideViewPr>
    <p:cSldViewPr>
      <p:cViewPr>
        <p:scale>
          <a:sx n="66" d="100"/>
          <a:sy n="66" d="100"/>
        </p:scale>
        <p:origin x="-254" y="-125"/>
      </p:cViewPr>
      <p:guideLst>
        <p:guide orient="horz" pos="2880"/>
        <p:guide pos="5127"/>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3/19/2023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13</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64495" y="-34981"/>
            <a:ext cx="16541133" cy="33877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64495" y="-34981"/>
            <a:ext cx="16541133" cy="2981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64495" y="-34981"/>
            <a:ext cx="16541133" cy="257498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nvGrpSpPr>
          <p:cNvPr id="12" name="Group 11">
            <a:extLst>
              <a:ext uri="{FF2B5EF4-FFF2-40B4-BE49-F238E27FC236}">
                <a16:creationId xmlns:a16="http://schemas.microsoft.com/office/drawing/2014/main" id="{A555B2B2-FFDB-4785-BB65-F05B9A663202}"/>
              </a:ext>
            </a:extLst>
          </p:cNvPr>
          <p:cNvGrpSpPr/>
          <p:nvPr userDrawn="1"/>
        </p:nvGrpSpPr>
        <p:grpSpPr>
          <a:xfrm>
            <a:off x="-2177000" y="-2875280"/>
            <a:ext cx="7100683" cy="7091680"/>
            <a:chOff x="-594360" y="-1325880"/>
            <a:chExt cx="4175760" cy="4175760"/>
          </a:xfrm>
        </p:grpSpPr>
        <p:sp>
          <p:nvSpPr>
            <p:cNvPr id="11" name="Oval 10">
              <a:extLst>
                <a:ext uri="{FF2B5EF4-FFF2-40B4-BE49-F238E27FC236}">
                  <a16:creationId xmlns:a16="http://schemas.microsoft.com/office/drawing/2014/main" id="{9449633D-64FF-42C9-85FE-2BF041B2AE8A}"/>
                </a:ext>
              </a:extLst>
            </p:cNvPr>
            <p:cNvSpPr/>
            <p:nvPr userDrawn="1"/>
          </p:nvSpPr>
          <p:spPr>
            <a:xfrm>
              <a:off x="-594360" y="-1325880"/>
              <a:ext cx="4175760" cy="417576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0" name="Oval 9">
              <a:extLst>
                <a:ext uri="{FF2B5EF4-FFF2-40B4-BE49-F238E27FC236}">
                  <a16:creationId xmlns:a16="http://schemas.microsoft.com/office/drawing/2014/main" id="{D339473B-B7E2-4A79-B64B-35C78E57A4A4}"/>
                </a:ext>
              </a:extLst>
            </p:cNvPr>
            <p:cNvSpPr/>
            <p:nvPr userDrawn="1"/>
          </p:nvSpPr>
          <p:spPr>
            <a:xfrm>
              <a:off x="-396240" y="-929640"/>
              <a:ext cx="3779520" cy="37795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9" name="Oval 8">
              <a:extLst>
                <a:ext uri="{FF2B5EF4-FFF2-40B4-BE49-F238E27FC236}">
                  <a16:creationId xmlns:a16="http://schemas.microsoft.com/office/drawing/2014/main" id="{528A2FEA-9370-4EA1-B2A9-C7B245F2003C}"/>
                </a:ext>
              </a:extLst>
            </p:cNvPr>
            <p:cNvSpPr/>
            <p:nvPr userDrawn="1"/>
          </p:nvSpPr>
          <p:spPr>
            <a:xfrm>
              <a:off x="-198120" y="-533400"/>
              <a:ext cx="3383280" cy="3383280"/>
            </a:xfrm>
            <a:prstGeom prst="ellipse">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pic>
        <p:nvPicPr>
          <p:cNvPr id="4" name="Picture 3" descr="A group of children's toys&#10;&#10;Description automatically generated with low confidence">
            <a:extLst>
              <a:ext uri="{FF2B5EF4-FFF2-40B4-BE49-F238E27FC236}">
                <a16:creationId xmlns:a16="http://schemas.microsoft.com/office/drawing/2014/main" id="{F121453A-5ED8-3DF8-8BC4-B73D8B400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6371" y="5423125"/>
            <a:ext cx="10143380" cy="3454400"/>
          </a:xfrm>
          <a:prstGeom prst="rect">
            <a:avLst/>
          </a:prstGeom>
        </p:spPr>
      </p:pic>
      <p:pic>
        <p:nvPicPr>
          <p:cNvPr id="5" name="Picture 2">
            <a:extLst>
              <a:ext uri="{FF2B5EF4-FFF2-40B4-BE49-F238E27FC236}">
                <a16:creationId xmlns:a16="http://schemas.microsoft.com/office/drawing/2014/main" id="{9557495B-C251-2CB1-CC9E-03FE18745B8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919547" y="3210047"/>
            <a:ext cx="4164327" cy="52572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95B04B7-5C9B-B0CF-1082-CBBE6EAF7440}"/>
              </a:ext>
            </a:extLst>
          </p:cNvPr>
          <p:cNvSpPr/>
          <p:nvPr userDrawn="1"/>
        </p:nvSpPr>
        <p:spPr>
          <a:xfrm>
            <a:off x="5083873" y="3413760"/>
            <a:ext cx="10143380" cy="18084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7" name="Rectangle: Rounded Corners 6">
            <a:extLst>
              <a:ext uri="{FF2B5EF4-FFF2-40B4-BE49-F238E27FC236}">
                <a16:creationId xmlns:a16="http://schemas.microsoft.com/office/drawing/2014/main" id="{D0E05942-29BE-234C-4678-F2062862A157}"/>
              </a:ext>
            </a:extLst>
          </p:cNvPr>
          <p:cNvSpPr/>
          <p:nvPr userDrawn="1"/>
        </p:nvSpPr>
        <p:spPr>
          <a:xfrm>
            <a:off x="5240077" y="3413760"/>
            <a:ext cx="9836158" cy="16509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20" name="Picture 19" descr="Logo, company name&#10;&#10;Description automatically generated">
            <a:extLst>
              <a:ext uri="{FF2B5EF4-FFF2-40B4-BE49-F238E27FC236}">
                <a16:creationId xmlns:a16="http://schemas.microsoft.com/office/drawing/2014/main" id="{1008B67E-CE19-1AA3-28AD-B1978BEC1B9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99853" y="93684"/>
            <a:ext cx="1740945" cy="2201935"/>
          </a:xfrm>
          <a:prstGeom prst="rect">
            <a:avLst/>
          </a:prstGeom>
        </p:spPr>
      </p:pic>
      <p:pic>
        <p:nvPicPr>
          <p:cNvPr id="17" name="Hình ảnh 16">
            <a:extLst>
              <a:ext uri="{FF2B5EF4-FFF2-40B4-BE49-F238E27FC236}">
                <a16:creationId xmlns:a16="http://schemas.microsoft.com/office/drawing/2014/main" id="{236BEC00-B4F4-6417-1F39-00B46600A831}"/>
              </a:ext>
            </a:extLst>
          </p:cNvPr>
          <p:cNvPicPr>
            <a:picLocks noChangeAspect="1"/>
          </p:cNvPicPr>
          <p:nvPr userDrawn="1"/>
        </p:nvPicPr>
        <p:blipFill>
          <a:blip r:embed="rId6"/>
          <a:stretch>
            <a:fillRect/>
          </a:stretch>
        </p:blipFill>
        <p:spPr>
          <a:xfrm>
            <a:off x="-163621" y="-71604"/>
            <a:ext cx="13144115" cy="3615241"/>
          </a:xfrm>
          <a:prstGeom prst="rect">
            <a:avLst/>
          </a:prstGeom>
        </p:spPr>
      </p:pic>
    </p:spTree>
    <p:extLst>
      <p:ext uri="{BB962C8B-B14F-4D97-AF65-F5344CB8AC3E}">
        <p14:creationId xmlns:p14="http://schemas.microsoft.com/office/powerpoint/2010/main" val="379611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Tree>
    <p:extLst>
      <p:ext uri="{BB962C8B-B14F-4D97-AF65-F5344CB8AC3E}">
        <p14:creationId xmlns:p14="http://schemas.microsoft.com/office/powerpoint/2010/main" val="3181959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6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D28F20-4900-0903-11A9-70353157D071}"/>
              </a:ext>
            </a:extLst>
          </p:cNvPr>
          <p:cNvGrpSpPr/>
          <p:nvPr userDrawn="1"/>
        </p:nvGrpSpPr>
        <p:grpSpPr>
          <a:xfrm>
            <a:off x="0" y="7932765"/>
            <a:ext cx="16276638" cy="1211235"/>
            <a:chOff x="-251460" y="5305036"/>
            <a:chExt cx="12694920" cy="4572004"/>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pic>
        <p:nvPicPr>
          <p:cNvPr id="3" name="Picture 2">
            <a:extLst>
              <a:ext uri="{FF2B5EF4-FFF2-40B4-BE49-F238E27FC236}">
                <a16:creationId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11841254" y="0"/>
            <a:ext cx="4435384" cy="1163643"/>
          </a:xfrm>
          <a:prstGeom prst="rect">
            <a:avLst/>
          </a:prstGeom>
        </p:spPr>
      </p:pic>
    </p:spTree>
    <p:extLst>
      <p:ext uri="{BB962C8B-B14F-4D97-AF65-F5344CB8AC3E}">
        <p14:creationId xmlns:p14="http://schemas.microsoft.com/office/powerpoint/2010/main" val="67915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23B76062-9672-A95C-B701-BC4BF8988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grpSp>
        <p:nvGrpSpPr>
          <p:cNvPr id="3" name="Group 2">
            <a:extLst>
              <a:ext uri="{FF2B5EF4-FFF2-40B4-BE49-F238E27FC236}">
                <a16:creationId xmlns:a16="http://schemas.microsoft.com/office/drawing/2014/main"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272834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16577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17D9383A-FF43-B625-D80A-7F1753C249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197225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id="{0F4EEC9B-C82C-1720-BC04-5A197B2A2F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19464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1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8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1A879D9-E1CB-B15D-C0E8-63F052C1C6FE}"/>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A picture containing text&#10;&#10;Description automatically generated">
            <a:extLst>
              <a:ext uri="{FF2B5EF4-FFF2-40B4-BE49-F238E27FC236}">
                <a16:creationId xmlns:a16="http://schemas.microsoft.com/office/drawing/2014/main" id="{A3C4D9AB-F1C6-AD1B-6E4C-CA9D5FB706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276638" y="1"/>
            <a:ext cx="2699100" cy="2677044"/>
          </a:xfrm>
          <a:prstGeom prst="rect">
            <a:avLst/>
          </a:prstGeom>
        </p:spPr>
      </p:pic>
      <p:pic>
        <p:nvPicPr>
          <p:cNvPr id="5" name="Picture 4" descr="Logo, company name&#10;&#10;Description automatically generated">
            <a:extLst>
              <a:ext uri="{FF2B5EF4-FFF2-40B4-BE49-F238E27FC236}">
                <a16:creationId xmlns:a16="http://schemas.microsoft.com/office/drawing/2014/main" id="{5223EBB9-700F-C23D-7D84-7D47A9C0F2D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433179" y="0"/>
            <a:ext cx="843459" cy="1066800"/>
          </a:xfrm>
          <a:prstGeom prst="rect">
            <a:avLst/>
          </a:prstGeom>
        </p:spPr>
      </p:pic>
    </p:spTree>
    <p:extLst>
      <p:ext uri="{BB962C8B-B14F-4D97-AF65-F5344CB8AC3E}">
        <p14:creationId xmlns:p14="http://schemas.microsoft.com/office/powerpoint/2010/main" val="1288462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10FDDCA0-D582-F652-BCB5-D06081B990F1}"/>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25767362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2.wav"/><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0.jpeg"/><Relationship Id="rId7"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slide" Target="slide14.xml"/><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8FFF5B43-9009-A96A-F7E1-7B79E95FA8A5}"/>
              </a:ext>
            </a:extLst>
          </p:cNvPr>
          <p:cNvSpPr txBox="1">
            <a:spLocks noChangeArrowheads="1"/>
          </p:cNvSpPr>
          <p:nvPr/>
        </p:nvSpPr>
        <p:spPr bwMode="auto">
          <a:xfrm>
            <a:off x="662698" y="2249135"/>
            <a:ext cx="2063392" cy="149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GB" sz="8800" b="1" i="0" u="none" strike="noStrike" kern="1200" cap="none" spc="0" normalizeH="0" baseline="0" noProof="0">
                <a:ln w="101600">
                  <a:solidFill>
                    <a:srgbClr val="FFFFFF"/>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27</a:t>
            </a:r>
            <a:endParaRPr kumimoji="0" lang="en-US" sz="8800" b="1" i="0" u="none" strike="noStrike" kern="1200" cap="none" spc="0" normalizeH="0" baseline="0" noProof="0" dirty="0">
              <a:ln w="101600">
                <a:solidFill>
                  <a:srgbClr val="FFFFFF"/>
                </a:solidFill>
              </a:ln>
              <a:solidFill>
                <a:prstClr val="white"/>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 Box 14">
            <a:extLst>
              <a:ext uri="{FF2B5EF4-FFF2-40B4-BE49-F238E27FC236}">
                <a16:creationId xmlns:a16="http://schemas.microsoft.com/office/drawing/2014/main" id="{720ADB84-167C-A3A2-C1E9-A9630ABC1D69}"/>
              </a:ext>
            </a:extLst>
          </p:cNvPr>
          <p:cNvSpPr txBox="1">
            <a:spLocks noChangeArrowheads="1"/>
          </p:cNvSpPr>
          <p:nvPr/>
        </p:nvSpPr>
        <p:spPr bwMode="auto">
          <a:xfrm>
            <a:off x="5242719" y="3505200"/>
            <a:ext cx="9829800" cy="147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80000"/>
              </a:lnSpc>
              <a:spcBef>
                <a:spcPts val="1800"/>
              </a:spcBef>
              <a:spcAft>
                <a:spcPts val="0"/>
              </a:spcAft>
              <a:buClrTx/>
              <a:buSzTx/>
              <a:buFontTx/>
              <a:buNone/>
              <a:tabLst/>
              <a:defRPr/>
            </a:pPr>
            <a:r>
              <a:rPr kumimoji="0" lang="en-US" sz="5400" b="1" i="0" u="none" strike="noStrike" kern="1200" cap="none" spc="0" normalizeH="0" baseline="0" noProof="0">
                <a:ln>
                  <a:noFill/>
                </a:ln>
                <a:solidFill>
                  <a:srgbClr val="ED7D31">
                    <a:lumMod val="50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Chia cho số có một chữ số trong phạm vi 100 000 (tiếp theo) Tiết 2</a:t>
            </a:r>
            <a:endPar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3757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Nhóm 38">
            <a:extLst>
              <a:ext uri="{FF2B5EF4-FFF2-40B4-BE49-F238E27FC236}">
                <a16:creationId xmlns:a16="http://schemas.microsoft.com/office/drawing/2014/main" id="{3AFDF8BD-63DC-CC6D-B529-68C0D0A535D5}"/>
              </a:ext>
            </a:extLst>
          </p:cNvPr>
          <p:cNvGrpSpPr/>
          <p:nvPr/>
        </p:nvGrpSpPr>
        <p:grpSpPr>
          <a:xfrm>
            <a:off x="10148544" y="1730971"/>
            <a:ext cx="5677138" cy="5682057"/>
            <a:chOff x="10058614" y="1730971"/>
            <a:chExt cx="5677138" cy="5682057"/>
          </a:xfrm>
        </p:grpSpPr>
        <p:pic>
          <p:nvPicPr>
            <p:cNvPr id="32" name="Hình ảnh 31">
              <a:extLst>
                <a:ext uri="{FF2B5EF4-FFF2-40B4-BE49-F238E27FC236}">
                  <a16:creationId xmlns:a16="http://schemas.microsoft.com/office/drawing/2014/main" id="{5D26236D-B1DD-C9C2-DC2A-F2917965E417}"/>
                </a:ext>
              </a:extLst>
            </p:cNvPr>
            <p:cNvPicPr>
              <a:picLocks noChangeAspect="1"/>
            </p:cNvPicPr>
            <p:nvPr/>
          </p:nvPicPr>
          <p:blipFill>
            <a:blip r:embed="rId2"/>
            <a:stretch>
              <a:fillRect/>
            </a:stretch>
          </p:blipFill>
          <p:spPr>
            <a:xfrm>
              <a:off x="10058614" y="1730971"/>
              <a:ext cx="5677138" cy="5682057"/>
            </a:xfrm>
            <a:prstGeom prst="rect">
              <a:avLst/>
            </a:prstGeom>
          </p:spPr>
        </p:pic>
        <p:sp>
          <p:nvSpPr>
            <p:cNvPr id="33" name="Hộp Văn bản 32">
              <a:extLst>
                <a:ext uri="{FF2B5EF4-FFF2-40B4-BE49-F238E27FC236}">
                  <a16:creationId xmlns:a16="http://schemas.microsoft.com/office/drawing/2014/main" id="{54877CC9-ABE4-1315-5312-D48DEBE23774}"/>
                </a:ext>
              </a:extLst>
            </p:cNvPr>
            <p:cNvSpPr txBox="1"/>
            <p:nvPr/>
          </p:nvSpPr>
          <p:spPr>
            <a:xfrm rot="3004700">
              <a:off x="11102912" y="2857662"/>
              <a:ext cx="1219200" cy="1107996"/>
            </a:xfrm>
            <a:prstGeom prst="rect">
              <a:avLst/>
            </a:prstGeom>
            <a:noFill/>
          </p:spPr>
          <p:txBody>
            <a:bodyPr wrap="square" rtlCol="0">
              <a:spAutoFit/>
            </a:bodyPr>
            <a:lstStyle/>
            <a:p>
              <a:pPr algn="ctr"/>
              <a:r>
                <a:rPr lang="en-US" sz="6600">
                  <a:ln w="34925">
                    <a:solidFill>
                      <a:srgbClr val="FFFFFF"/>
                    </a:solidFill>
                  </a:ln>
                  <a:latin typeface="SVN-Ziclets" panose="02000603000000000000" pitchFamily="2" charset="0"/>
                </a:rPr>
                <a:t>2</a:t>
              </a:r>
            </a:p>
          </p:txBody>
        </p:sp>
        <p:sp>
          <p:nvSpPr>
            <p:cNvPr id="36" name="Hộp Văn bản 35">
              <a:extLst>
                <a:ext uri="{FF2B5EF4-FFF2-40B4-BE49-F238E27FC236}">
                  <a16:creationId xmlns:a16="http://schemas.microsoft.com/office/drawing/2014/main" id="{2A8BC887-5336-C730-7EAD-F1CC1551D636}"/>
                </a:ext>
              </a:extLst>
            </p:cNvPr>
            <p:cNvSpPr txBox="1"/>
            <p:nvPr/>
          </p:nvSpPr>
          <p:spPr>
            <a:xfrm rot="8166486">
              <a:off x="13508548" y="2912146"/>
              <a:ext cx="1219200" cy="1107996"/>
            </a:xfrm>
            <a:prstGeom prst="rect">
              <a:avLst/>
            </a:prstGeom>
            <a:noFill/>
          </p:spPr>
          <p:txBody>
            <a:bodyPr wrap="square" rtlCol="0">
              <a:spAutoFit/>
            </a:bodyPr>
            <a:lstStyle/>
            <a:p>
              <a:pPr algn="ctr"/>
              <a:r>
                <a:rPr lang="en-US" sz="6600">
                  <a:ln w="34925">
                    <a:solidFill>
                      <a:srgbClr val="FFFFFF"/>
                    </a:solidFill>
                  </a:ln>
                  <a:latin typeface="SVN-Ziclets" panose="02000603000000000000" pitchFamily="2" charset="0"/>
                </a:rPr>
                <a:t>3</a:t>
              </a:r>
            </a:p>
          </p:txBody>
        </p:sp>
        <p:sp>
          <p:nvSpPr>
            <p:cNvPr id="37" name="Hộp Văn bản 36">
              <a:extLst>
                <a:ext uri="{FF2B5EF4-FFF2-40B4-BE49-F238E27FC236}">
                  <a16:creationId xmlns:a16="http://schemas.microsoft.com/office/drawing/2014/main" id="{09641351-6729-FEC1-1450-E8D76D94DA22}"/>
                </a:ext>
              </a:extLst>
            </p:cNvPr>
            <p:cNvSpPr txBox="1"/>
            <p:nvPr/>
          </p:nvSpPr>
          <p:spPr>
            <a:xfrm rot="8166486">
              <a:off x="13352125" y="5178726"/>
              <a:ext cx="1219200" cy="1107996"/>
            </a:xfrm>
            <a:prstGeom prst="rect">
              <a:avLst/>
            </a:prstGeom>
            <a:noFill/>
          </p:spPr>
          <p:txBody>
            <a:bodyPr wrap="square" rtlCol="0">
              <a:spAutoFit/>
            </a:bodyPr>
            <a:lstStyle/>
            <a:p>
              <a:pPr algn="ctr"/>
              <a:r>
                <a:rPr lang="en-US" sz="6600">
                  <a:ln w="34925">
                    <a:solidFill>
                      <a:srgbClr val="FFFFFF"/>
                    </a:solidFill>
                  </a:ln>
                  <a:latin typeface="SVN-Ziclets" panose="02000603000000000000" pitchFamily="2" charset="0"/>
                </a:rPr>
                <a:t>4</a:t>
              </a:r>
            </a:p>
          </p:txBody>
        </p:sp>
        <p:sp>
          <p:nvSpPr>
            <p:cNvPr id="38" name="Hộp Văn bản 37">
              <a:extLst>
                <a:ext uri="{FF2B5EF4-FFF2-40B4-BE49-F238E27FC236}">
                  <a16:creationId xmlns:a16="http://schemas.microsoft.com/office/drawing/2014/main" id="{C1C6F0B7-1A7C-52C2-158D-B3E066A0040B}"/>
                </a:ext>
              </a:extLst>
            </p:cNvPr>
            <p:cNvSpPr txBox="1"/>
            <p:nvPr/>
          </p:nvSpPr>
          <p:spPr>
            <a:xfrm rot="9021537">
              <a:off x="11102911" y="5124288"/>
              <a:ext cx="1219200" cy="1107996"/>
            </a:xfrm>
            <a:prstGeom prst="rect">
              <a:avLst/>
            </a:prstGeom>
            <a:noFill/>
          </p:spPr>
          <p:txBody>
            <a:bodyPr wrap="square" rtlCol="0">
              <a:spAutoFit/>
            </a:bodyPr>
            <a:lstStyle/>
            <a:p>
              <a:pPr algn="ctr"/>
              <a:r>
                <a:rPr lang="en-US" sz="6600">
                  <a:ln w="34925">
                    <a:solidFill>
                      <a:srgbClr val="FFFFFF"/>
                    </a:solidFill>
                  </a:ln>
                  <a:latin typeface="SVN-Ziclets" panose="02000603000000000000" pitchFamily="2" charset="0"/>
                </a:rPr>
                <a:t>5</a:t>
              </a:r>
            </a:p>
          </p:txBody>
        </p:sp>
      </p:grpSp>
      <p:pic>
        <p:nvPicPr>
          <p:cNvPr id="16" name="Hình ảnh 15">
            <a:extLst>
              <a:ext uri="{FF2B5EF4-FFF2-40B4-BE49-F238E27FC236}">
                <a16:creationId xmlns:a16="http://schemas.microsoft.com/office/drawing/2014/main" id="{83349E5B-EEEE-11C0-A67C-1C791D63F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35" y="2125812"/>
            <a:ext cx="5410200" cy="3606799"/>
          </a:xfrm>
          <a:prstGeom prst="rect">
            <a:avLst/>
          </a:prstGeom>
        </p:spPr>
      </p:pic>
      <p:grpSp>
        <p:nvGrpSpPr>
          <p:cNvPr id="12" name="Nhóm 11">
            <a:extLst>
              <a:ext uri="{FF2B5EF4-FFF2-40B4-BE49-F238E27FC236}">
                <a16:creationId xmlns:a16="http://schemas.microsoft.com/office/drawing/2014/main" id="{C6A50A71-2E49-EFB5-F63A-9767BC68770C}"/>
              </a:ext>
            </a:extLst>
          </p:cNvPr>
          <p:cNvGrpSpPr/>
          <p:nvPr/>
        </p:nvGrpSpPr>
        <p:grpSpPr>
          <a:xfrm>
            <a:off x="313526" y="220894"/>
            <a:ext cx="1051719" cy="1051719"/>
            <a:chOff x="0" y="0"/>
            <a:chExt cx="1051719" cy="1051719"/>
          </a:xfrm>
        </p:grpSpPr>
        <p:sp>
          <p:nvSpPr>
            <p:cNvPr id="10" name="Hình Bầu dục 9">
              <a:extLst>
                <a:ext uri="{FF2B5EF4-FFF2-40B4-BE49-F238E27FC236}">
                  <a16:creationId xmlns:a16="http://schemas.microsoft.com/office/drawing/2014/main" id="{D368E880-7043-AFD1-6BD1-2AF8CB1F3E44}"/>
                </a:ext>
              </a:extLst>
            </p:cNvPr>
            <p:cNvSpPr/>
            <p:nvPr/>
          </p:nvSpPr>
          <p:spPr>
            <a:xfrm>
              <a:off x="0" y="0"/>
              <a:ext cx="1051719" cy="1051719"/>
            </a:xfrm>
            <a:prstGeom prst="ellipse">
              <a:avLst/>
            </a:prstGeom>
            <a:solidFill>
              <a:schemeClr val="bg1"/>
            </a:solidFill>
            <a:ln w="38100">
              <a:solidFill>
                <a:srgbClr val="F36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1" name="Hình Bầu dục 10">
              <a:extLst>
                <a:ext uri="{FF2B5EF4-FFF2-40B4-BE49-F238E27FC236}">
                  <a16:creationId xmlns:a16="http://schemas.microsoft.com/office/drawing/2014/main" id="{6B1A85CC-ADE8-1ABB-AFC6-51E903435352}"/>
                </a:ext>
              </a:extLst>
            </p:cNvPr>
            <p:cNvSpPr/>
            <p:nvPr/>
          </p:nvSpPr>
          <p:spPr>
            <a:xfrm>
              <a:off x="72429" y="72429"/>
              <a:ext cx="906860" cy="906860"/>
            </a:xfrm>
            <a:prstGeom prst="ellipse">
              <a:avLst/>
            </a:prstGeom>
            <a:solidFill>
              <a:srgbClr val="F36A15"/>
            </a:solidFill>
            <a:ln>
              <a:solidFill>
                <a:srgbClr val="F36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4</a:t>
              </a:r>
            </a:p>
          </p:txBody>
        </p:sp>
      </p:grpSp>
      <p:sp>
        <p:nvSpPr>
          <p:cNvPr id="13" name="Hộp Văn bản 12">
            <a:extLst>
              <a:ext uri="{FF2B5EF4-FFF2-40B4-BE49-F238E27FC236}">
                <a16:creationId xmlns:a16="http://schemas.microsoft.com/office/drawing/2014/main" id="{38AA8E85-5A64-89F9-1597-ACBC977807A1}"/>
              </a:ext>
            </a:extLst>
          </p:cNvPr>
          <p:cNvSpPr txBox="1"/>
          <p:nvPr/>
        </p:nvSpPr>
        <p:spPr>
          <a:xfrm>
            <a:off x="1508920" y="228600"/>
            <a:ext cx="13543580" cy="1938992"/>
          </a:xfrm>
          <a:prstGeom prst="rect">
            <a:avLst/>
          </a:prstGeom>
          <a:noFill/>
        </p:spPr>
        <p:txBody>
          <a:bodyPr wrap="square" rtlCol="0">
            <a:spAutoFit/>
          </a:bodyPr>
          <a:lstStyle/>
          <a:p>
            <a:r>
              <a:rPr lang="en-US" sz="4000" b="1">
                <a:solidFill>
                  <a:srgbClr val="0070C0"/>
                </a:solidFill>
                <a:latin typeface="AvantGarde" panose="00000400000000000000" pitchFamily="2" charset="0"/>
                <a:ea typeface="AvantGarde" panose="00000400000000000000" pitchFamily="2" charset="0"/>
                <a:cs typeface="AvantGarde" panose="00000400000000000000" pitchFamily="2" charset="0"/>
              </a:rPr>
              <a:t>Lấy một thẻ số và chọn số ghi trên thẻ làm số bị chia, quay kim trên hình tròn để chọn số chia. Thực hiện phép chia rồi nêu kết quả: </a:t>
            </a:r>
          </a:p>
        </p:txBody>
      </p:sp>
      <p:pic>
        <p:nvPicPr>
          <p:cNvPr id="9" name="Hình ảnh 8" descr="Ảnh có chứa văn bản, đồ họa véc-tơ&#10;&#10;Mô tả được tạo tự động">
            <a:extLst>
              <a:ext uri="{FF2B5EF4-FFF2-40B4-BE49-F238E27FC236}">
                <a16:creationId xmlns:a16="http://schemas.microsoft.com/office/drawing/2014/main" id="{DE49C269-BB74-36F7-BF7F-AA5FE6CC9D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3526" y="3808412"/>
            <a:ext cx="4140290" cy="4372583"/>
          </a:xfrm>
          <a:prstGeom prst="rect">
            <a:avLst/>
          </a:prstGeom>
        </p:spPr>
      </p:pic>
      <p:pic>
        <p:nvPicPr>
          <p:cNvPr id="14" name="Hình ảnh 13">
            <a:extLst>
              <a:ext uri="{FF2B5EF4-FFF2-40B4-BE49-F238E27FC236}">
                <a16:creationId xmlns:a16="http://schemas.microsoft.com/office/drawing/2014/main" id="{6FFB854F-2458-0349-F3ED-0BB17045D43A}"/>
              </a:ext>
            </a:extLst>
          </p:cNvPr>
          <p:cNvPicPr>
            <a:picLocks noChangeAspect="1"/>
          </p:cNvPicPr>
          <p:nvPr/>
        </p:nvPicPr>
        <p:blipFill>
          <a:blip r:embed="rId5"/>
          <a:stretch>
            <a:fillRect/>
          </a:stretch>
        </p:blipFill>
        <p:spPr>
          <a:xfrm>
            <a:off x="4031948" y="2868415"/>
            <a:ext cx="4182218" cy="2121592"/>
          </a:xfrm>
          <a:prstGeom prst="rect">
            <a:avLst/>
          </a:prstGeom>
        </p:spPr>
      </p:pic>
      <p:sp>
        <p:nvSpPr>
          <p:cNvPr id="15" name="Hình chữ nhật: Góc Tròn 14">
            <a:extLst>
              <a:ext uri="{FF2B5EF4-FFF2-40B4-BE49-F238E27FC236}">
                <a16:creationId xmlns:a16="http://schemas.microsoft.com/office/drawing/2014/main" id="{6CA2518E-15EB-4100-6F72-3613E52C0C51}"/>
              </a:ext>
            </a:extLst>
          </p:cNvPr>
          <p:cNvSpPr/>
          <p:nvPr/>
        </p:nvSpPr>
        <p:spPr>
          <a:xfrm>
            <a:off x="13473628" y="7446678"/>
            <a:ext cx="2622985" cy="878621"/>
          </a:xfrm>
          <a:prstGeom prst="roundRect">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n>
                  <a:solidFill>
                    <a:sysClr val="windowText" lastClr="000000"/>
                  </a:solidFill>
                </a:ln>
                <a:solidFill>
                  <a:schemeClr val="bg1"/>
                </a:solidFill>
                <a:effectLst>
                  <a:outerShdw blurRad="38100" dist="38100" dir="2700000" algn="tl">
                    <a:srgbClr val="000000">
                      <a:alpha val="43137"/>
                    </a:srgbClr>
                  </a:outerShdw>
                </a:effectLst>
                <a:latin typeface="SVN-Ziclets" panose="02000603000000000000" pitchFamily="2" charset="0"/>
                <a:ea typeface="AvantGarde" panose="00000400000000000000" pitchFamily="2" charset="0"/>
                <a:cs typeface="AvantGarde" panose="00000400000000000000" pitchFamily="2" charset="0"/>
              </a:rPr>
              <a:t>QUAY</a:t>
            </a:r>
            <a:r>
              <a:rPr lang="en-US" b="1">
                <a:ln>
                  <a:solidFill>
                    <a:sysClr val="windowText" lastClr="000000"/>
                  </a:solidFill>
                </a:ln>
                <a:solidFill>
                  <a:srgbClr val="FF0000"/>
                </a:solidFill>
                <a:effectLst>
                  <a:outerShdw blurRad="38100" dist="38100" dir="2700000" algn="tl">
                    <a:srgbClr val="000000">
                      <a:alpha val="43137"/>
                    </a:srgbClr>
                  </a:outerShdw>
                </a:effectLst>
                <a:latin typeface="SVN-Ziclets" panose="02000603000000000000" pitchFamily="2" charset="0"/>
                <a:ea typeface="AvantGarde" panose="00000400000000000000" pitchFamily="2" charset="0"/>
                <a:cs typeface="AvantGarde" panose="00000400000000000000" pitchFamily="2" charset="0"/>
              </a:rPr>
              <a:t>/</a:t>
            </a:r>
            <a:r>
              <a:rPr lang="en-US" b="1">
                <a:ln>
                  <a:solidFill>
                    <a:sysClr val="windowText" lastClr="000000"/>
                  </a:solidFill>
                </a:ln>
                <a:solidFill>
                  <a:schemeClr val="bg1"/>
                </a:solidFill>
                <a:effectLst>
                  <a:outerShdw blurRad="38100" dist="38100" dir="2700000" algn="tl">
                    <a:srgbClr val="000000">
                      <a:alpha val="43137"/>
                    </a:srgbClr>
                  </a:outerShdw>
                </a:effectLst>
                <a:latin typeface="SVN-Ziclets" panose="02000603000000000000" pitchFamily="2" charset="0"/>
                <a:ea typeface="AvantGarde" panose="00000400000000000000" pitchFamily="2" charset="0"/>
                <a:cs typeface="AvantGarde" panose="00000400000000000000" pitchFamily="2" charset="0"/>
              </a:rPr>
              <a:t>dừng</a:t>
            </a:r>
          </a:p>
        </p:txBody>
      </p:sp>
      <p:grpSp>
        <p:nvGrpSpPr>
          <p:cNvPr id="6" name="Nhóm 5">
            <a:extLst>
              <a:ext uri="{FF2B5EF4-FFF2-40B4-BE49-F238E27FC236}">
                <a16:creationId xmlns:a16="http://schemas.microsoft.com/office/drawing/2014/main" id="{64281BB7-EEFB-BDEB-C87D-882B3440598E}"/>
              </a:ext>
            </a:extLst>
          </p:cNvPr>
          <p:cNvGrpSpPr/>
          <p:nvPr/>
        </p:nvGrpSpPr>
        <p:grpSpPr>
          <a:xfrm rot="10800000">
            <a:off x="11011888" y="4188618"/>
            <a:ext cx="3950451" cy="766763"/>
            <a:chOff x="311325" y="3962400"/>
            <a:chExt cx="3950451" cy="766763"/>
          </a:xfrm>
        </p:grpSpPr>
        <p:sp>
          <p:nvSpPr>
            <p:cNvPr id="7" name="Mũi tên: Hình ngũ giác 6">
              <a:extLst>
                <a:ext uri="{FF2B5EF4-FFF2-40B4-BE49-F238E27FC236}">
                  <a16:creationId xmlns:a16="http://schemas.microsoft.com/office/drawing/2014/main" id="{4B0B6422-2AF0-F8F4-7218-6264A81109E1}"/>
                </a:ext>
              </a:extLst>
            </p:cNvPr>
            <p:cNvSpPr/>
            <p:nvPr/>
          </p:nvSpPr>
          <p:spPr>
            <a:xfrm>
              <a:off x="2616042" y="4180519"/>
              <a:ext cx="1645734" cy="330524"/>
            </a:xfrm>
            <a:prstGeom prst="homePlate">
              <a:avLst>
                <a:gd name="adj" fmla="val 497917"/>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Hình ngũ giác 39">
              <a:extLst>
                <a:ext uri="{FF2B5EF4-FFF2-40B4-BE49-F238E27FC236}">
                  <a16:creationId xmlns:a16="http://schemas.microsoft.com/office/drawing/2014/main" id="{FB7A3C6A-12EC-9C7C-4C01-A9742EAFE1E3}"/>
                </a:ext>
              </a:extLst>
            </p:cNvPr>
            <p:cNvSpPr/>
            <p:nvPr/>
          </p:nvSpPr>
          <p:spPr>
            <a:xfrm flipH="1">
              <a:off x="311325" y="4180520"/>
              <a:ext cx="1645734" cy="330524"/>
            </a:xfrm>
            <a:prstGeom prst="homePlate">
              <a:avLst>
                <a:gd name="adj" fmla="val 497917"/>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id="{A6929FA5-7A8F-EF82-D1CB-6AD235968B72}"/>
                </a:ext>
              </a:extLst>
            </p:cNvPr>
            <p:cNvSpPr/>
            <p:nvPr/>
          </p:nvSpPr>
          <p:spPr>
            <a:xfrm>
              <a:off x="1889919" y="3962400"/>
              <a:ext cx="766763" cy="766763"/>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Hình chữ nhật: Góc Tròn 40">
            <a:extLst>
              <a:ext uri="{FF2B5EF4-FFF2-40B4-BE49-F238E27FC236}">
                <a16:creationId xmlns:a16="http://schemas.microsoft.com/office/drawing/2014/main" id="{EB01B430-79EF-0AC6-434F-173DAF0CC682}"/>
              </a:ext>
            </a:extLst>
          </p:cNvPr>
          <p:cNvSpPr/>
          <p:nvPr/>
        </p:nvSpPr>
        <p:spPr>
          <a:xfrm>
            <a:off x="5124218" y="5865959"/>
            <a:ext cx="1942422"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768</a:t>
            </a:r>
          </a:p>
        </p:txBody>
      </p:sp>
      <p:sp>
        <p:nvSpPr>
          <p:cNvPr id="44" name="Hình chữ nhật: Góc Tròn 43">
            <a:extLst>
              <a:ext uri="{FF2B5EF4-FFF2-40B4-BE49-F238E27FC236}">
                <a16:creationId xmlns:a16="http://schemas.microsoft.com/office/drawing/2014/main" id="{946CA7D4-64A0-1C2D-5102-7B042AC790CA}"/>
              </a:ext>
            </a:extLst>
          </p:cNvPr>
          <p:cNvSpPr/>
          <p:nvPr/>
        </p:nvSpPr>
        <p:spPr>
          <a:xfrm>
            <a:off x="7592103" y="5894687"/>
            <a:ext cx="1942422"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575</a:t>
            </a:r>
          </a:p>
        </p:txBody>
      </p:sp>
      <p:sp>
        <p:nvSpPr>
          <p:cNvPr id="45" name="Hình chữ nhật: Góc Tròn 44">
            <a:extLst>
              <a:ext uri="{FF2B5EF4-FFF2-40B4-BE49-F238E27FC236}">
                <a16:creationId xmlns:a16="http://schemas.microsoft.com/office/drawing/2014/main" id="{F53BAAA4-7FC1-CC39-AC5B-5760AF45AFF5}"/>
              </a:ext>
            </a:extLst>
          </p:cNvPr>
          <p:cNvSpPr/>
          <p:nvPr/>
        </p:nvSpPr>
        <p:spPr>
          <a:xfrm>
            <a:off x="5099612" y="7018188"/>
            <a:ext cx="1942422"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8 885</a:t>
            </a:r>
          </a:p>
        </p:txBody>
      </p:sp>
      <p:sp>
        <p:nvSpPr>
          <p:cNvPr id="46" name="Hình chữ nhật: Góc Tròn 45">
            <a:extLst>
              <a:ext uri="{FF2B5EF4-FFF2-40B4-BE49-F238E27FC236}">
                <a16:creationId xmlns:a16="http://schemas.microsoft.com/office/drawing/2014/main" id="{18BFE513-01E3-E803-A033-F305BD2EE3DC}"/>
              </a:ext>
            </a:extLst>
          </p:cNvPr>
          <p:cNvSpPr/>
          <p:nvPr/>
        </p:nvSpPr>
        <p:spPr>
          <a:xfrm>
            <a:off x="7567497" y="7046916"/>
            <a:ext cx="1942422"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48</a:t>
            </a:r>
          </a:p>
        </p:txBody>
      </p:sp>
    </p:spTree>
    <p:extLst>
      <p:ext uri="{BB962C8B-B14F-4D97-AF65-F5344CB8AC3E}">
        <p14:creationId xmlns:p14="http://schemas.microsoft.com/office/powerpoint/2010/main" val="3584616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8" presetClass="emph" presetSubtype="0" repeatCount="indefinite" fill="hold" nodeType="clickEffect">
                                  <p:stCondLst>
                                    <p:cond delay="0"/>
                                  </p:stCondLst>
                                  <p:childTnLst>
                                    <p:animRot by="21600000">
                                      <p:cBhvr>
                                        <p:cTn id="65" dur="500" fill="hold"/>
                                        <p:tgtEl>
                                          <p:spTgt spid="39"/>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15" grpId="0" animBg="1"/>
      <p:bldP spid="41" grpId="0" animBg="1"/>
      <p:bldP spid="44" grpId="0" animBg="1"/>
      <p:bldP spid="45"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F8345DA-160C-F19D-81B7-108DA246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sp>
        <p:nvSpPr>
          <p:cNvPr id="4" name="Hộp Văn bản 3">
            <a:extLst>
              <a:ext uri="{FF2B5EF4-FFF2-40B4-BE49-F238E27FC236}">
                <a16:creationId xmlns:a16="http://schemas.microsoft.com/office/drawing/2014/main" id="{D1D7D7C4-6AC7-95FD-55F5-326AA3528E6C}"/>
              </a:ext>
            </a:extLst>
          </p:cNvPr>
          <p:cNvSpPr txBox="1"/>
          <p:nvPr/>
        </p:nvSpPr>
        <p:spPr>
          <a:xfrm>
            <a:off x="5449306" y="2713491"/>
            <a:ext cx="5731056" cy="1569660"/>
          </a:xfrm>
          <a:prstGeom prst="rect">
            <a:avLst/>
          </a:prstGeom>
          <a:noFill/>
        </p:spPr>
        <p:txBody>
          <a:bodyPr wrap="none" rtlCol="0">
            <a:spAutoFit/>
          </a:bodyPr>
          <a:lstStyle/>
          <a:p>
            <a:r>
              <a:rPr lang="en-US" sz="9600">
                <a:ln w="28575">
                  <a:solidFill>
                    <a:schemeClr val="accent2">
                      <a:lumMod val="75000"/>
                    </a:schemeClr>
                  </a:solidFill>
                </a:ln>
                <a:solidFill>
                  <a:schemeClr val="accent2">
                    <a:lumMod val="40000"/>
                    <a:lumOff val="60000"/>
                  </a:schemeClr>
                </a:solidFill>
                <a:latin typeface="SVN-Ziclets" panose="02000603000000000000" pitchFamily="2" charset="0"/>
              </a:rPr>
              <a:t>Củng cố</a:t>
            </a:r>
          </a:p>
        </p:txBody>
      </p:sp>
      <p:pic>
        <p:nvPicPr>
          <p:cNvPr id="6" name="Hình ảnh 5">
            <a:extLst>
              <a:ext uri="{FF2B5EF4-FFF2-40B4-BE49-F238E27FC236}">
                <a16:creationId xmlns:a16="http://schemas.microsoft.com/office/drawing/2014/main" id="{22458A72-20BB-054B-FEDF-5EBC60B24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319" y="4891329"/>
            <a:ext cx="4925030" cy="4252671"/>
          </a:xfrm>
          <a:prstGeom prst="rect">
            <a:avLst/>
          </a:prstGeom>
        </p:spPr>
      </p:pic>
    </p:spTree>
    <p:extLst>
      <p:ext uri="{BB962C8B-B14F-4D97-AF65-F5344CB8AC3E}">
        <p14:creationId xmlns:p14="http://schemas.microsoft.com/office/powerpoint/2010/main" val="26045040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DF8345DA-160C-F19D-81B7-108DA246C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Picture 2" descr="Logo&#10;&#10;Description automatically generated">
            <a:extLst>
              <a:ext uri="{FF2B5EF4-FFF2-40B4-BE49-F238E27FC236}">
                <a16:creationId xmlns:a16="http://schemas.microsoft.com/office/drawing/2014/main" id="{9371D980-EED6-9ACA-E988-9261369C7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19" y="1951778"/>
            <a:ext cx="6248461" cy="2216749"/>
          </a:xfrm>
          <a:prstGeom prst="rect">
            <a:avLst/>
          </a:prstGeom>
        </p:spPr>
      </p:pic>
      <p:pic>
        <p:nvPicPr>
          <p:cNvPr id="5" name="Hình ảnh 4">
            <a:extLst>
              <a:ext uri="{FF2B5EF4-FFF2-40B4-BE49-F238E27FC236}">
                <a16:creationId xmlns:a16="http://schemas.microsoft.com/office/drawing/2014/main" id="{A473C589-1F95-F5FC-D829-8632255AB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919" y="4419600"/>
            <a:ext cx="3760057" cy="4357093"/>
          </a:xfrm>
          <a:prstGeom prst="rect">
            <a:avLst/>
          </a:prstGeom>
        </p:spPr>
      </p:pic>
    </p:spTree>
    <p:extLst>
      <p:ext uri="{BB962C8B-B14F-4D97-AF65-F5344CB8AC3E}">
        <p14:creationId xmlns:p14="http://schemas.microsoft.com/office/powerpoint/2010/main" val="4500170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955249C5-39B0-FC3C-7430-90B8232A6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185F52B7-304E-312B-C555-8C33C8D9F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451" y="750649"/>
            <a:ext cx="11330436" cy="3718212"/>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25730C9A-0176-91E1-C2E6-0A8B8964A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750" y="3962400"/>
            <a:ext cx="6449325" cy="47917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AFE6934-A102-FCCA-848E-D1423C181C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1200" y="3328969"/>
            <a:ext cx="6782388" cy="4130398"/>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C0209B3C-63AE-A574-8E25-79F7BBB385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10466" y="5655138"/>
            <a:ext cx="1931713" cy="2155182"/>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D1C50066-0086-F739-795A-AFA4E50A6A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812487" y="5596455"/>
            <a:ext cx="1420914" cy="1339571"/>
          </a:xfrm>
          <a:prstGeom prst="rect">
            <a:avLst/>
          </a:prstGeom>
        </p:spPr>
      </p:pic>
      <p:pic>
        <p:nvPicPr>
          <p:cNvPr id="8" name="Picture 7" descr="A cartoon of a child&#10;&#10;Description automatically generated with low confidence">
            <a:extLst>
              <a:ext uri="{FF2B5EF4-FFF2-40B4-BE49-F238E27FC236}">
                <a16:creationId xmlns:a16="http://schemas.microsoft.com/office/drawing/2014/main" id="{A986A99D-9AF3-6D15-095E-5D3864971A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057223" y="5501414"/>
            <a:ext cx="2755264" cy="2514814"/>
          </a:xfrm>
          <a:prstGeom prst="rect">
            <a:avLst/>
          </a:prstGeom>
        </p:spPr>
      </p:pic>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par>
                                <p:cTn id="17" presetID="32" presetClass="emph" presetSubtype="0" repeatCount="indefinite" fill="hold" nodeType="withEffect">
                                  <p:stCondLst>
                                    <p:cond delay="40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par>
                                <p:cTn id="23" presetID="32" presetClass="emph" presetSubtype="0" repeatCount="indefinite" fill="hold" nodeType="withEffect">
                                  <p:stCondLst>
                                    <p:cond delay="200"/>
                                  </p:stCondLst>
                                  <p:childTnLst>
                                    <p:animRot by="120000">
                                      <p:cBhvr>
                                        <p:cTn id="24" dur="50" fill="hold">
                                          <p:stCondLst>
                                            <p:cond delay="0"/>
                                          </p:stCondLst>
                                        </p:cTn>
                                        <p:tgtEl>
                                          <p:spTgt spid="7"/>
                                        </p:tgtEl>
                                        <p:attrNameLst>
                                          <p:attrName>r</p:attrName>
                                        </p:attrNameLst>
                                      </p:cBhvr>
                                    </p:animRot>
                                    <p:animRot by="-240000">
                                      <p:cBhvr>
                                        <p:cTn id="25" dur="100" fill="hold">
                                          <p:stCondLst>
                                            <p:cond delay="100"/>
                                          </p:stCondLst>
                                        </p:cTn>
                                        <p:tgtEl>
                                          <p:spTgt spid="7"/>
                                        </p:tgtEl>
                                        <p:attrNameLst>
                                          <p:attrName>r</p:attrName>
                                        </p:attrNameLst>
                                      </p:cBhvr>
                                    </p:animRot>
                                    <p:animRot by="240000">
                                      <p:cBhvr>
                                        <p:cTn id="26" dur="100" fill="hold">
                                          <p:stCondLst>
                                            <p:cond delay="200"/>
                                          </p:stCondLst>
                                        </p:cTn>
                                        <p:tgtEl>
                                          <p:spTgt spid="7"/>
                                        </p:tgtEl>
                                        <p:attrNameLst>
                                          <p:attrName>r</p:attrName>
                                        </p:attrNameLst>
                                      </p:cBhvr>
                                    </p:animRot>
                                    <p:animRot by="-240000">
                                      <p:cBhvr>
                                        <p:cTn id="27" dur="100" fill="hold">
                                          <p:stCondLst>
                                            <p:cond delay="300"/>
                                          </p:stCondLst>
                                        </p:cTn>
                                        <p:tgtEl>
                                          <p:spTgt spid="7"/>
                                        </p:tgtEl>
                                        <p:attrNameLst>
                                          <p:attrName>r</p:attrName>
                                        </p:attrNameLst>
                                      </p:cBhvr>
                                    </p:animRot>
                                    <p:animRot by="120000">
                                      <p:cBhvr>
                                        <p:cTn id="28" dur="100" fill="hold">
                                          <p:stCondLst>
                                            <p:cond delay="4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6"/>
                                        </p:tgtEl>
                                        <p:attrNameLst>
                                          <p:attrName>r</p:attrName>
                                        </p:attrNameLst>
                                      </p:cBhvr>
                                    </p:animRot>
                                    <p:animRot by="-240000">
                                      <p:cBhvr>
                                        <p:cTn id="31" dur="100" fill="hold">
                                          <p:stCondLst>
                                            <p:cond delay="100"/>
                                          </p:stCondLst>
                                        </p:cTn>
                                        <p:tgtEl>
                                          <p:spTgt spid="6"/>
                                        </p:tgtEl>
                                        <p:attrNameLst>
                                          <p:attrName>r</p:attrName>
                                        </p:attrNameLst>
                                      </p:cBhvr>
                                    </p:animRot>
                                    <p:animRot by="240000">
                                      <p:cBhvr>
                                        <p:cTn id="32" dur="100" fill="hold">
                                          <p:stCondLst>
                                            <p:cond delay="200"/>
                                          </p:stCondLst>
                                        </p:cTn>
                                        <p:tgtEl>
                                          <p:spTgt spid="6"/>
                                        </p:tgtEl>
                                        <p:attrNameLst>
                                          <p:attrName>r</p:attrName>
                                        </p:attrNameLst>
                                      </p:cBhvr>
                                    </p:animRot>
                                    <p:animRot by="-240000">
                                      <p:cBhvr>
                                        <p:cTn id="33" dur="100" fill="hold">
                                          <p:stCondLst>
                                            <p:cond delay="300"/>
                                          </p:stCondLst>
                                        </p:cTn>
                                        <p:tgtEl>
                                          <p:spTgt spid="6"/>
                                        </p:tgtEl>
                                        <p:attrNameLst>
                                          <p:attrName>r</p:attrName>
                                        </p:attrNameLst>
                                      </p:cBhvr>
                                    </p:animRot>
                                    <p:animRot by="120000">
                                      <p:cBhvr>
                                        <p:cTn id="34"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agram&#10;&#10;Description automatically generated">
            <a:extLst>
              <a:ext uri="{FF2B5EF4-FFF2-40B4-BE49-F238E27FC236}">
                <a16:creationId xmlns:a16="http://schemas.microsoft.com/office/drawing/2014/main" id="{513A3D68-0E51-3C01-27CF-C86275DA8DF1}"/>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pic>
        <p:nvPicPr>
          <p:cNvPr id="5" name="Picture 4">
            <a:hlinkClick r:id="rId4" action="ppaction://hlinksldjump"/>
            <a:extLst>
              <a:ext uri="{FF2B5EF4-FFF2-40B4-BE49-F238E27FC236}">
                <a16:creationId xmlns:a16="http://schemas.microsoft.com/office/drawing/2014/main" id="{73C5BACC-5E86-7CA7-F3DE-F85B1CC27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8314" y="3901440"/>
            <a:ext cx="4946725" cy="5425440"/>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348 : 2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174</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10;&#10;Description automatically generated">
            <a:extLst>
              <a:ext uri="{FF2B5EF4-FFF2-40B4-BE49-F238E27FC236}">
                <a16:creationId xmlns:a16="http://schemas.microsoft.com/office/drawing/2014/main" id="{69120C9A-1137-B088-19FF-C8BE1A06F84E}"/>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
        <p:nvSpPr>
          <p:cNvPr id="2" name="Rectangle: Rounded Corners 1">
            <a:extLst>
              <a:ext uri="{FF2B5EF4-FFF2-40B4-BE49-F238E27FC236}">
                <a16:creationId xmlns:a16="http://schemas.microsoft.com/office/drawing/2014/main" id="{C87667F1-04AB-9481-A3F7-D13CBABCF22F}"/>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728 : 4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5" name="Picture 4" descr="A picture containing doll, toy&#10;&#10;Description automatically generated">
            <a:hlinkClick r:id="rId4"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7124" y="4166404"/>
            <a:ext cx="5359196" cy="4976792"/>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182</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10;&#10;Description automatically generated">
            <a:extLst>
              <a:ext uri="{FF2B5EF4-FFF2-40B4-BE49-F238E27FC236}">
                <a16:creationId xmlns:a16="http://schemas.microsoft.com/office/drawing/2014/main" id="{7B04BE54-E145-4D3F-6E26-846398AB8F60}"/>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
        <p:nvSpPr>
          <p:cNvPr id="2" name="Rectangle: Rounded Corners 1">
            <a:extLst>
              <a:ext uri="{FF2B5EF4-FFF2-40B4-BE49-F238E27FC236}">
                <a16:creationId xmlns:a16="http://schemas.microsoft.com/office/drawing/2014/main" id="{3097C219-A2E4-D318-4D6E-C1D1834E1311}"/>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847 : 7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121</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hlinkClick r:id="rId4"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999" y="4621659"/>
            <a:ext cx="7127121" cy="4522341"/>
          </a:xfrm>
          <a:prstGeom prst="rect">
            <a:avLst/>
          </a:prstGeom>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Diagram&#10;&#10;Description automatically generated">
            <a:extLst>
              <a:ext uri="{FF2B5EF4-FFF2-40B4-BE49-F238E27FC236}">
                <a16:creationId xmlns:a16="http://schemas.microsoft.com/office/drawing/2014/main" id="{E6B64D8C-C2D0-9E10-C3A0-325E39DCCB5C}"/>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sp>
        <p:nvSpPr>
          <p:cNvPr id="2" name="Rectangle: Rounded Corners 1">
            <a:extLst>
              <a:ext uri="{FF2B5EF4-FFF2-40B4-BE49-F238E27FC236}">
                <a16:creationId xmlns:a16="http://schemas.microsoft.com/office/drawing/2014/main" id="{DA7AC5C4-5D33-0D09-602B-0B8264727911}"/>
              </a:ext>
            </a:extLst>
          </p:cNvPr>
          <p:cNvSpPr/>
          <p:nvPr/>
        </p:nvSpPr>
        <p:spPr>
          <a:xfrm>
            <a:off x="1473359" y="833120"/>
            <a:ext cx="11176000" cy="4185920"/>
          </a:xfrm>
          <a:custGeom>
            <a:avLst/>
            <a:gdLst>
              <a:gd name="connsiteX0" fmla="*/ 0 w 11176000"/>
              <a:gd name="connsiteY0" fmla="*/ 697667 h 4185920"/>
              <a:gd name="connsiteX1" fmla="*/ 697667 w 11176000"/>
              <a:gd name="connsiteY1" fmla="*/ 0 h 4185920"/>
              <a:gd name="connsiteX2" fmla="*/ 10478333 w 11176000"/>
              <a:gd name="connsiteY2" fmla="*/ 0 h 4185920"/>
              <a:gd name="connsiteX3" fmla="*/ 11176000 w 11176000"/>
              <a:gd name="connsiteY3" fmla="*/ 697667 h 4185920"/>
              <a:gd name="connsiteX4" fmla="*/ 11176000 w 11176000"/>
              <a:gd name="connsiteY4" fmla="*/ 3488253 h 4185920"/>
              <a:gd name="connsiteX5" fmla="*/ 10478333 w 11176000"/>
              <a:gd name="connsiteY5" fmla="*/ 4185920 h 4185920"/>
              <a:gd name="connsiteX6" fmla="*/ 697667 w 11176000"/>
              <a:gd name="connsiteY6" fmla="*/ 4185920 h 4185920"/>
              <a:gd name="connsiteX7" fmla="*/ 0 w 11176000"/>
              <a:gd name="connsiteY7" fmla="*/ 3488253 h 4185920"/>
              <a:gd name="connsiteX8" fmla="*/ 0 w 11176000"/>
              <a:gd name="connsiteY8" fmla="*/ 697667 h 4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4185920" fill="none" extrusionOk="0">
                <a:moveTo>
                  <a:pt x="0" y="697667"/>
                </a:moveTo>
                <a:cubicBezTo>
                  <a:pt x="1475" y="352273"/>
                  <a:pt x="342772" y="51048"/>
                  <a:pt x="697667" y="0"/>
                </a:cubicBezTo>
                <a:cubicBezTo>
                  <a:pt x="2123400" y="72427"/>
                  <a:pt x="6944036" y="61419"/>
                  <a:pt x="10478333" y="0"/>
                </a:cubicBezTo>
                <a:cubicBezTo>
                  <a:pt x="10857307" y="-43623"/>
                  <a:pt x="11152552" y="305264"/>
                  <a:pt x="11176000" y="697667"/>
                </a:cubicBezTo>
                <a:cubicBezTo>
                  <a:pt x="11276876" y="1018575"/>
                  <a:pt x="11068687" y="3019570"/>
                  <a:pt x="11176000" y="3488253"/>
                </a:cubicBezTo>
                <a:cubicBezTo>
                  <a:pt x="11189780" y="3803628"/>
                  <a:pt x="10813689" y="4129920"/>
                  <a:pt x="10478333" y="4185920"/>
                </a:cubicBezTo>
                <a:cubicBezTo>
                  <a:pt x="6941035" y="4215747"/>
                  <a:pt x="3295122" y="4106614"/>
                  <a:pt x="697667" y="4185920"/>
                </a:cubicBezTo>
                <a:cubicBezTo>
                  <a:pt x="363128" y="4180181"/>
                  <a:pt x="-68855" y="3887179"/>
                  <a:pt x="0" y="3488253"/>
                </a:cubicBezTo>
                <a:cubicBezTo>
                  <a:pt x="50037" y="2582849"/>
                  <a:pt x="770" y="1595591"/>
                  <a:pt x="0" y="697667"/>
                </a:cubicBezTo>
                <a:close/>
              </a:path>
              <a:path w="11176000" h="4185920" stroke="0" extrusionOk="0">
                <a:moveTo>
                  <a:pt x="0" y="697667"/>
                </a:moveTo>
                <a:cubicBezTo>
                  <a:pt x="53178" y="326851"/>
                  <a:pt x="333797" y="44671"/>
                  <a:pt x="697667" y="0"/>
                </a:cubicBezTo>
                <a:cubicBezTo>
                  <a:pt x="2197042" y="123000"/>
                  <a:pt x="7693126" y="-96860"/>
                  <a:pt x="10478333" y="0"/>
                </a:cubicBezTo>
                <a:cubicBezTo>
                  <a:pt x="10857435" y="-4732"/>
                  <a:pt x="11181581" y="301104"/>
                  <a:pt x="11176000" y="697667"/>
                </a:cubicBezTo>
                <a:cubicBezTo>
                  <a:pt x="11179173" y="1365263"/>
                  <a:pt x="11270267" y="2804747"/>
                  <a:pt x="11176000" y="3488253"/>
                </a:cubicBezTo>
                <a:cubicBezTo>
                  <a:pt x="11155192" y="3881102"/>
                  <a:pt x="10813489" y="4177712"/>
                  <a:pt x="10478333" y="4185920"/>
                </a:cubicBezTo>
                <a:cubicBezTo>
                  <a:pt x="8571800" y="4025213"/>
                  <a:pt x="2780027" y="4225587"/>
                  <a:pt x="697667" y="4185920"/>
                </a:cubicBezTo>
                <a:cubicBezTo>
                  <a:pt x="258201" y="4174982"/>
                  <a:pt x="-12942" y="3867701"/>
                  <a:pt x="0" y="3488253"/>
                </a:cubicBezTo>
                <a:cubicBezTo>
                  <a:pt x="32216" y="2577900"/>
                  <a:pt x="57206" y="1206167"/>
                  <a:pt x="0" y="69766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846 : 4 = ?</a:t>
            </a:r>
            <a:endParaRPr lang="en-US" sz="6000" b="1">
              <a:solidFill>
                <a:srgbClr val="C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1473359" y="5222240"/>
            <a:ext cx="11176000" cy="2865120"/>
          </a:xfrm>
          <a:custGeom>
            <a:avLst/>
            <a:gdLst>
              <a:gd name="connsiteX0" fmla="*/ 0 w 11176000"/>
              <a:gd name="connsiteY0" fmla="*/ 477530 h 2865120"/>
              <a:gd name="connsiteX1" fmla="*/ 477530 w 11176000"/>
              <a:gd name="connsiteY1" fmla="*/ 0 h 2865120"/>
              <a:gd name="connsiteX2" fmla="*/ 10698470 w 11176000"/>
              <a:gd name="connsiteY2" fmla="*/ 0 h 2865120"/>
              <a:gd name="connsiteX3" fmla="*/ 11176000 w 11176000"/>
              <a:gd name="connsiteY3" fmla="*/ 477530 h 2865120"/>
              <a:gd name="connsiteX4" fmla="*/ 11176000 w 11176000"/>
              <a:gd name="connsiteY4" fmla="*/ 2387590 h 2865120"/>
              <a:gd name="connsiteX5" fmla="*/ 10698470 w 11176000"/>
              <a:gd name="connsiteY5" fmla="*/ 2865120 h 2865120"/>
              <a:gd name="connsiteX6" fmla="*/ 477530 w 11176000"/>
              <a:gd name="connsiteY6" fmla="*/ 2865120 h 2865120"/>
              <a:gd name="connsiteX7" fmla="*/ 0 w 11176000"/>
              <a:gd name="connsiteY7" fmla="*/ 2387590 h 2865120"/>
              <a:gd name="connsiteX8" fmla="*/ 0 w 11176000"/>
              <a:gd name="connsiteY8" fmla="*/ 47753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6000" h="2865120" fill="none" extrusionOk="0">
                <a:moveTo>
                  <a:pt x="0" y="477530"/>
                </a:moveTo>
                <a:cubicBezTo>
                  <a:pt x="264" y="220944"/>
                  <a:pt x="227473" y="22952"/>
                  <a:pt x="477530" y="0"/>
                </a:cubicBezTo>
                <a:cubicBezTo>
                  <a:pt x="3369339" y="72427"/>
                  <a:pt x="9562653" y="61419"/>
                  <a:pt x="10698470" y="0"/>
                </a:cubicBezTo>
                <a:cubicBezTo>
                  <a:pt x="10960051" y="-14815"/>
                  <a:pt x="11151928" y="206516"/>
                  <a:pt x="11176000" y="477530"/>
                </a:cubicBezTo>
                <a:cubicBezTo>
                  <a:pt x="11276876" y="1399348"/>
                  <a:pt x="11068687" y="1487015"/>
                  <a:pt x="11176000" y="2387590"/>
                </a:cubicBezTo>
                <a:cubicBezTo>
                  <a:pt x="11184715" y="2607093"/>
                  <a:pt x="10953932" y="2855848"/>
                  <a:pt x="10698470" y="2865120"/>
                </a:cubicBezTo>
                <a:cubicBezTo>
                  <a:pt x="9225486" y="2894947"/>
                  <a:pt x="4187183" y="2785814"/>
                  <a:pt x="477530" y="2865120"/>
                </a:cubicBezTo>
                <a:cubicBezTo>
                  <a:pt x="263438" y="2859508"/>
                  <a:pt x="-22594" y="2655791"/>
                  <a:pt x="0" y="2387590"/>
                </a:cubicBezTo>
                <a:cubicBezTo>
                  <a:pt x="50037" y="1780671"/>
                  <a:pt x="770" y="1275909"/>
                  <a:pt x="0" y="477530"/>
                </a:cubicBezTo>
                <a:close/>
              </a:path>
              <a:path w="11176000" h="2865120" stroke="0" extrusionOk="0">
                <a:moveTo>
                  <a:pt x="0" y="477530"/>
                </a:moveTo>
                <a:cubicBezTo>
                  <a:pt x="42097" y="225272"/>
                  <a:pt x="234744" y="43642"/>
                  <a:pt x="477530" y="0"/>
                </a:cubicBezTo>
                <a:cubicBezTo>
                  <a:pt x="4524323" y="123000"/>
                  <a:pt x="5747723" y="-96860"/>
                  <a:pt x="10698470" y="0"/>
                </a:cubicBezTo>
                <a:cubicBezTo>
                  <a:pt x="10925432" y="-28025"/>
                  <a:pt x="11182555" y="200582"/>
                  <a:pt x="11176000" y="477530"/>
                </a:cubicBezTo>
                <a:cubicBezTo>
                  <a:pt x="11179173" y="862886"/>
                  <a:pt x="11270267" y="2068747"/>
                  <a:pt x="11176000" y="2387590"/>
                </a:cubicBezTo>
                <a:cubicBezTo>
                  <a:pt x="11166445" y="2654785"/>
                  <a:pt x="10941396" y="2861715"/>
                  <a:pt x="10698470" y="2865120"/>
                </a:cubicBezTo>
                <a:cubicBezTo>
                  <a:pt x="8242608" y="2704413"/>
                  <a:pt x="1685513" y="2904787"/>
                  <a:pt x="477530" y="2865120"/>
                </a:cubicBezTo>
                <a:cubicBezTo>
                  <a:pt x="201123" y="2862560"/>
                  <a:pt x="-8220" y="2647599"/>
                  <a:pt x="0" y="2387590"/>
                </a:cubicBezTo>
                <a:cubicBezTo>
                  <a:pt x="32216" y="1641138"/>
                  <a:pt x="57206" y="1108741"/>
                  <a:pt x="0" y="47753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1219170">
              <a:defRPr/>
            </a:pPr>
            <a:r>
              <a:rPr lang="en-US" sz="5400" b="1">
                <a:latin typeface="AvantGarde" panose="00000400000000000000" pitchFamily="2" charset="0"/>
                <a:ea typeface="AvantGarde" panose="00000400000000000000" pitchFamily="2" charset="0"/>
                <a:cs typeface="AvantGarde" panose="00000400000000000000" pitchFamily="2" charset="0"/>
              </a:rPr>
              <a:t>141</a:t>
            </a:r>
            <a:endParaRPr kumimoji="0" lang="en-US" sz="5867"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descr="A picture containing text&#10;&#10;Description automatically generated">
            <a:hlinkClick r:id="rId4"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7516" y="3908035"/>
            <a:ext cx="4508804" cy="5299821"/>
          </a:xfrm>
          <a:prstGeom prst="rect">
            <a:avLst/>
          </a:prstGeom>
        </p:spPr>
      </p:pic>
    </p:spTree>
    <p:extLst>
      <p:ext uri="{BB962C8B-B14F-4D97-AF65-F5344CB8AC3E}">
        <p14:creationId xmlns:p14="http://schemas.microsoft.com/office/powerpoint/2010/main" val="11760821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83275D43-FA02-A22A-2675-AC8C0F3B8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id="{BA98F467-CB91-9D2B-DBE6-E1C21D85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19" y="1066800"/>
            <a:ext cx="6248942" cy="4334632"/>
          </a:xfrm>
          <a:prstGeom prst="rect">
            <a:avLst/>
          </a:prstGeom>
        </p:spPr>
      </p:pic>
      <p:pic>
        <p:nvPicPr>
          <p:cNvPr id="5" name="Hình ảnh 4">
            <a:extLst>
              <a:ext uri="{FF2B5EF4-FFF2-40B4-BE49-F238E27FC236}">
                <a16:creationId xmlns:a16="http://schemas.microsoft.com/office/drawing/2014/main" id="{E8F4D92B-C8FB-6651-C260-D5DA1161F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6519" y="4182225"/>
            <a:ext cx="4873249" cy="4525520"/>
          </a:xfrm>
          <a:prstGeom prst="rect">
            <a:avLst/>
          </a:prstGeom>
        </p:spPr>
      </p:pic>
      <p:pic>
        <p:nvPicPr>
          <p:cNvPr id="7" name="Hình ảnh 6">
            <a:extLst>
              <a:ext uri="{FF2B5EF4-FFF2-40B4-BE49-F238E27FC236}">
                <a16:creationId xmlns:a16="http://schemas.microsoft.com/office/drawing/2014/main" id="{5872F35C-1014-360B-7C5C-667B04827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328486" y="3657600"/>
            <a:ext cx="5257800" cy="524359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agram&#10;&#10;Description automatically generated">
            <a:extLst>
              <a:ext uri="{FF2B5EF4-FFF2-40B4-BE49-F238E27FC236}">
                <a16:creationId xmlns:a16="http://schemas.microsoft.com/office/drawing/2014/main" id="{648F6B8E-BED0-F96D-A818-D5D82ED197D9}"/>
              </a:ext>
            </a:extLst>
          </p:cNvPr>
          <p:cNvPicPr>
            <a:picLocks noChangeAspect="1"/>
          </p:cNvPicPr>
          <p:nvPr/>
        </p:nvPicPr>
        <p:blipFill rotWithShape="1">
          <a:blip r:embed="rId3">
            <a:alphaModFix amt="47000"/>
            <a:extLst>
              <a:ext uri="{28A0092B-C50C-407E-A947-70E740481C1C}">
                <a14:useLocalDpi xmlns:a14="http://schemas.microsoft.com/office/drawing/2010/main" val="0"/>
              </a:ext>
            </a:extLst>
          </a:blip>
          <a:srcRect t="57985" b="-171"/>
          <a:stretch/>
        </p:blipFill>
        <p:spPr>
          <a:xfrm>
            <a:off x="0" y="1"/>
            <a:ext cx="16276638" cy="9144000"/>
          </a:xfrm>
          <a:prstGeom prst="rect">
            <a:avLst/>
          </a:prstGeom>
        </p:spPr>
      </p:pic>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6904" y="2763058"/>
            <a:ext cx="1854459" cy="3023021"/>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2238" y="-65312"/>
            <a:ext cx="1854459" cy="3023021"/>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5"/>
          <a:stretch>
            <a:fillRect/>
          </a:stretch>
        </p:blipFill>
        <p:spPr>
          <a:xfrm>
            <a:off x="3858557" y="160079"/>
            <a:ext cx="8559525" cy="1446909"/>
          </a:xfrm>
          <a:prstGeom prst="rect">
            <a:avLst/>
          </a:prstGeom>
        </p:spPr>
      </p:pic>
      <p:sp>
        <p:nvSpPr>
          <p:cNvPr id="28" name="Freeform: Shape 27">
            <a:hlinkClick r:id="rId6" action="ppaction://hlinksldjump"/>
            <a:extLst>
              <a:ext uri="{FF2B5EF4-FFF2-40B4-BE49-F238E27FC236}">
                <a16:creationId xmlns:a16="http://schemas.microsoft.com/office/drawing/2014/main" id="{252795F9-65EB-5BC8-ADBA-804B0C4E3927}"/>
              </a:ext>
            </a:extLst>
          </p:cNvPr>
          <p:cNvSpPr/>
          <p:nvPr/>
        </p:nvSpPr>
        <p:spPr>
          <a:xfrm>
            <a:off x="4952739" y="2116686"/>
            <a:ext cx="5108295" cy="3896811"/>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7" action="ppaction://hlinksldjump"/>
            <a:extLst>
              <a:ext uri="{FF2B5EF4-FFF2-40B4-BE49-F238E27FC236}">
                <a16:creationId xmlns:a16="http://schemas.microsoft.com/office/drawing/2014/main" id="{900229E6-708E-CADB-0C23-4C3F5A4D21EA}"/>
              </a:ext>
            </a:extLst>
          </p:cNvPr>
          <p:cNvSpPr/>
          <p:nvPr/>
        </p:nvSpPr>
        <p:spPr>
          <a:xfrm flipH="1">
            <a:off x="9267137" y="2116686"/>
            <a:ext cx="5844572" cy="313288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8" action="ppaction://hlinksldjump"/>
            <a:extLst>
              <a:ext uri="{FF2B5EF4-FFF2-40B4-BE49-F238E27FC236}">
                <a16:creationId xmlns:a16="http://schemas.microsoft.com/office/drawing/2014/main" id="{5256D56D-D7AB-B3E8-B98C-224538DFF8BF}"/>
              </a:ext>
            </a:extLst>
          </p:cNvPr>
          <p:cNvSpPr/>
          <p:nvPr/>
        </p:nvSpPr>
        <p:spPr>
          <a:xfrm flipV="1">
            <a:off x="4944524" y="5204315"/>
            <a:ext cx="5844572" cy="313288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9" action="ppaction://hlinksldjump"/>
            <a:extLst>
              <a:ext uri="{FF2B5EF4-FFF2-40B4-BE49-F238E27FC236}">
                <a16:creationId xmlns:a16="http://schemas.microsoft.com/office/drawing/2014/main" id="{7F46ADB2-6AFA-C2A2-B7D3-CBA072C08D57}"/>
              </a:ext>
            </a:extLst>
          </p:cNvPr>
          <p:cNvSpPr/>
          <p:nvPr/>
        </p:nvSpPr>
        <p:spPr>
          <a:xfrm flipH="1" flipV="1">
            <a:off x="9993356" y="4441580"/>
            <a:ext cx="5108295" cy="3896811"/>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6" action="ppaction://hlinksldjump"/>
            <a:extLst>
              <a:ext uri="{FF2B5EF4-FFF2-40B4-BE49-F238E27FC236}">
                <a16:creationId xmlns:a16="http://schemas.microsoft.com/office/drawing/2014/main" id="{0A52EB7D-3938-2288-423B-0C3726FAA127}"/>
              </a:ext>
            </a:extLst>
          </p:cNvPr>
          <p:cNvSpPr txBox="1"/>
          <p:nvPr/>
        </p:nvSpPr>
        <p:spPr>
          <a:xfrm>
            <a:off x="6983166" y="2509983"/>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7" action="ppaction://hlinksldjump"/>
            <a:extLst>
              <a:ext uri="{FF2B5EF4-FFF2-40B4-BE49-F238E27FC236}">
                <a16:creationId xmlns:a16="http://schemas.microsoft.com/office/drawing/2014/main" id="{62AEBC8E-0550-C33A-5D76-6717B3D031EE}"/>
              </a:ext>
            </a:extLst>
          </p:cNvPr>
          <p:cNvSpPr txBox="1"/>
          <p:nvPr/>
        </p:nvSpPr>
        <p:spPr>
          <a:xfrm>
            <a:off x="12119754" y="2520618"/>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8" action="ppaction://hlinksldjump"/>
            <a:extLst>
              <a:ext uri="{FF2B5EF4-FFF2-40B4-BE49-F238E27FC236}">
                <a16:creationId xmlns:a16="http://schemas.microsoft.com/office/drawing/2014/main" id="{A7488468-1D3D-F63F-47D2-21B6C140E4DE}"/>
              </a:ext>
            </a:extLst>
          </p:cNvPr>
          <p:cNvSpPr txBox="1"/>
          <p:nvPr/>
        </p:nvSpPr>
        <p:spPr>
          <a:xfrm>
            <a:off x="6970047" y="6046920"/>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9" action="ppaction://hlinksldjump"/>
            <a:extLst>
              <a:ext uri="{FF2B5EF4-FFF2-40B4-BE49-F238E27FC236}">
                <a16:creationId xmlns:a16="http://schemas.microsoft.com/office/drawing/2014/main" id="{2C30070A-43F2-EF56-29B6-EDCCDC39867E}"/>
              </a:ext>
            </a:extLst>
          </p:cNvPr>
          <p:cNvSpPr txBox="1"/>
          <p:nvPr/>
        </p:nvSpPr>
        <p:spPr>
          <a:xfrm>
            <a:off x="12106635" y="6057555"/>
            <a:ext cx="934720" cy="173368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pic>
        <p:nvPicPr>
          <p:cNvPr id="52" name="Picture 51" descr="A picture containing vector graphics, light&#10;&#10;Description automatically generated">
            <a:extLst>
              <a:ext uri="{FF2B5EF4-FFF2-40B4-BE49-F238E27FC236}">
                <a16:creationId xmlns:a16="http://schemas.microsoft.com/office/drawing/2014/main" id="{39BDBCBE-BC90-CB01-7D48-1D4D7F4076C6}"/>
              </a:ext>
            </a:extLst>
          </p:cNvPr>
          <p:cNvPicPr>
            <a:picLocks noChangeAspect="1"/>
          </p:cNvPicPr>
          <p:nvPr/>
        </p:nvPicPr>
        <p:blipFill rotWithShape="1">
          <a:blip r:embed="rId10">
            <a:extLst>
              <a:ext uri="{28A0092B-C50C-407E-A947-70E740481C1C}">
                <a14:useLocalDpi xmlns:a14="http://schemas.microsoft.com/office/drawing/2010/main" val="0"/>
              </a:ext>
            </a:extLst>
          </a:blip>
          <a:srcRect l="20364" r="5249"/>
          <a:stretch/>
        </p:blipFill>
        <p:spPr>
          <a:xfrm>
            <a:off x="10319" y="3945168"/>
            <a:ext cx="4932101" cy="473304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466" y="922146"/>
            <a:ext cx="1854459" cy="3023021"/>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76" y="-27240"/>
            <a:ext cx="16291808" cy="9164142"/>
          </a:xfrm>
          <a:prstGeom prst="rect">
            <a:avLst/>
          </a:prstGeom>
        </p:spPr>
      </p:pic>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3" grpId="0" animBg="1"/>
      <p:bldP spid="38" grpId="0" animBg="1"/>
      <p:bldP spid="40" grpId="0" animBg="1"/>
      <p:bldP spid="41" grpId="0"/>
      <p:bldP spid="42"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13E350D-CA79-255E-CF45-9FCCAC1D9095}"/>
              </a:ext>
            </a:extLst>
          </p:cNvPr>
          <p:cNvSpPr txBox="1"/>
          <p:nvPr/>
        </p:nvSpPr>
        <p:spPr>
          <a:xfrm>
            <a:off x="3456069" y="449759"/>
            <a:ext cx="12039600" cy="769441"/>
          </a:xfrm>
          <a:prstGeom prst="rect">
            <a:avLst/>
          </a:prstGeom>
          <a:noFill/>
        </p:spPr>
        <p:txBody>
          <a:bodyPr wrap="square" rtlCol="0">
            <a:spAutoFit/>
          </a:bodyPr>
          <a:lstStyle/>
          <a:p>
            <a:pPr marL="0" marR="0" lvl="0" indent="0" algn="l" defTabSz="1450975"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Thứ … ngày … tháng … năm 20 …</a:t>
            </a:r>
          </a:p>
        </p:txBody>
      </p:sp>
      <p:sp>
        <p:nvSpPr>
          <p:cNvPr id="3" name="Hộp Văn bản 2">
            <a:extLst>
              <a:ext uri="{FF2B5EF4-FFF2-40B4-BE49-F238E27FC236}">
                <a16:creationId xmlns:a16="http://schemas.microsoft.com/office/drawing/2014/main" id="{6C09FF8D-18C2-3690-9B27-4D0214AB4241}"/>
              </a:ext>
            </a:extLst>
          </p:cNvPr>
          <p:cNvSpPr txBox="1"/>
          <p:nvPr/>
        </p:nvSpPr>
        <p:spPr>
          <a:xfrm>
            <a:off x="6977484" y="1350525"/>
            <a:ext cx="12039600" cy="769441"/>
          </a:xfrm>
          <a:prstGeom prst="rect">
            <a:avLst/>
          </a:prstGeom>
          <a:noFill/>
        </p:spPr>
        <p:txBody>
          <a:bodyPr wrap="square" rtlCol="0">
            <a:spAutoFit/>
          </a:bodyPr>
          <a:lstStyle/>
          <a:p>
            <a:pPr marL="0" marR="0" lvl="0" indent="0" algn="l" defTabSz="1450975"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Toán</a:t>
            </a:r>
          </a:p>
        </p:txBody>
      </p:sp>
      <p:sp>
        <p:nvSpPr>
          <p:cNvPr id="4" name="Hộp Văn bản 3">
            <a:extLst>
              <a:ext uri="{FF2B5EF4-FFF2-40B4-BE49-F238E27FC236}">
                <a16:creationId xmlns:a16="http://schemas.microsoft.com/office/drawing/2014/main" id="{721EF73C-A678-3969-9379-A827E86BAEEF}"/>
              </a:ext>
            </a:extLst>
          </p:cNvPr>
          <p:cNvSpPr txBox="1"/>
          <p:nvPr/>
        </p:nvSpPr>
        <p:spPr>
          <a:xfrm>
            <a:off x="4236194" y="2076515"/>
            <a:ext cx="10367749" cy="1879874"/>
          </a:xfrm>
          <a:prstGeom prst="rect">
            <a:avLst/>
          </a:prstGeom>
          <a:noFill/>
        </p:spPr>
        <p:txBody>
          <a:bodyPr wrap="square" rtlCol="0">
            <a:spAutoFit/>
          </a:bodyPr>
          <a:lstStyle/>
          <a:p>
            <a:pPr lvl="0" algn="ctr" defTabSz="1450975" eaLnBrk="0" fontAlgn="base" hangingPunct="0">
              <a:lnSpc>
                <a:spcPct val="132000"/>
              </a:lnSpc>
              <a:spcBef>
                <a:spcPct val="0"/>
              </a:spcBef>
              <a:spcAft>
                <a:spcPct val="0"/>
              </a:spcAft>
              <a:defRPr/>
            </a:pPr>
            <a:r>
              <a:rPr lang="en-US" sz="4400" b="1">
                <a:solidFill>
                  <a:srgbClr val="C00000"/>
                </a:solidFill>
                <a:latin typeface="HP001 4 hàng" panose="020B0603050302020204" pitchFamily="34" charset="0"/>
              </a:rPr>
              <a:t>Chia cho số có một chữ số trong phạm vi </a:t>
            </a:r>
          </a:p>
          <a:p>
            <a:pPr lvl="0" algn="ctr" defTabSz="1450975" eaLnBrk="0" fontAlgn="base" hangingPunct="0">
              <a:lnSpc>
                <a:spcPct val="132000"/>
              </a:lnSpc>
              <a:spcBef>
                <a:spcPct val="0"/>
              </a:spcBef>
              <a:spcAft>
                <a:spcPct val="0"/>
              </a:spcAft>
              <a:defRPr/>
            </a:pPr>
            <a:r>
              <a:rPr lang="en-US" sz="4400" b="1">
                <a:solidFill>
                  <a:srgbClr val="C00000"/>
                </a:solidFill>
                <a:latin typeface="HP001 4 hàng" panose="020B0603050302020204" pitchFamily="34" charset="0"/>
              </a:rPr>
              <a:t>100 000 (tiếp theo) Tiết 2</a:t>
            </a:r>
            <a:endParaRPr lang="en-US" sz="4400" b="1" dirty="0">
              <a:solidFill>
                <a:srgbClr val="C00000"/>
              </a:solidFill>
              <a:latin typeface="HP001 4 hàng" panose="020B0603050302020204" pitchFamily="34" charset="0"/>
            </a:endParaRPr>
          </a:p>
        </p:txBody>
      </p:sp>
    </p:spTree>
    <p:extLst>
      <p:ext uri="{BB962C8B-B14F-4D97-AF65-F5344CB8AC3E}">
        <p14:creationId xmlns:p14="http://schemas.microsoft.com/office/powerpoint/2010/main" val="3167236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3A58121-A39B-E83D-21B3-7F2460058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id="{4135194A-EA04-6AD2-1CA3-4AD7BE23D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19" y="1676400"/>
            <a:ext cx="6248461" cy="4339286"/>
          </a:xfrm>
          <a:prstGeom prst="rect">
            <a:avLst/>
          </a:prstGeom>
        </p:spPr>
      </p:pic>
      <p:pic>
        <p:nvPicPr>
          <p:cNvPr id="5" name="Hình ảnh 4">
            <a:extLst>
              <a:ext uri="{FF2B5EF4-FFF2-40B4-BE49-F238E27FC236}">
                <a16:creationId xmlns:a16="http://schemas.microsoft.com/office/drawing/2014/main" id="{2973EF72-5519-B71C-710A-70C50F458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058" y="4208836"/>
            <a:ext cx="5714970" cy="4946290"/>
          </a:xfrm>
          <a:prstGeom prst="rect">
            <a:avLst/>
          </a:prstGeom>
        </p:spPr>
      </p:pic>
    </p:spTree>
    <p:extLst>
      <p:ext uri="{BB962C8B-B14F-4D97-AF65-F5344CB8AC3E}">
        <p14:creationId xmlns:p14="http://schemas.microsoft.com/office/powerpoint/2010/main" val="37733392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C6A50A71-2E49-EFB5-F63A-9767BC68770C}"/>
              </a:ext>
            </a:extLst>
          </p:cNvPr>
          <p:cNvGrpSpPr/>
          <p:nvPr/>
        </p:nvGrpSpPr>
        <p:grpSpPr>
          <a:xfrm>
            <a:off x="313526" y="158886"/>
            <a:ext cx="1051719" cy="1051719"/>
            <a:chOff x="0" y="0"/>
            <a:chExt cx="1051719" cy="1051719"/>
          </a:xfrm>
        </p:grpSpPr>
        <p:sp>
          <p:nvSpPr>
            <p:cNvPr id="10" name="Hình Bầu dục 9">
              <a:extLst>
                <a:ext uri="{FF2B5EF4-FFF2-40B4-BE49-F238E27FC236}">
                  <a16:creationId xmlns:a16="http://schemas.microsoft.com/office/drawing/2014/main" id="{D368E880-7043-AFD1-6BD1-2AF8CB1F3E44}"/>
                </a:ext>
              </a:extLst>
            </p:cNvPr>
            <p:cNvSpPr/>
            <p:nvPr/>
          </p:nvSpPr>
          <p:spPr>
            <a:xfrm>
              <a:off x="0" y="0"/>
              <a:ext cx="1051719" cy="105171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1" name="Hình Bầu dục 10">
              <a:extLst>
                <a:ext uri="{FF2B5EF4-FFF2-40B4-BE49-F238E27FC236}">
                  <a16:creationId xmlns:a16="http://schemas.microsoft.com/office/drawing/2014/main" id="{6B1A85CC-ADE8-1ABB-AFC6-51E903435352}"/>
                </a:ext>
              </a:extLst>
            </p:cNvPr>
            <p:cNvSpPr/>
            <p:nvPr/>
          </p:nvSpPr>
          <p:spPr>
            <a:xfrm>
              <a:off x="72429" y="72429"/>
              <a:ext cx="906860" cy="9068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2</a:t>
              </a:r>
            </a:p>
          </p:txBody>
        </p:sp>
      </p:grpSp>
      <p:pic>
        <p:nvPicPr>
          <p:cNvPr id="34" name="Hình ảnh 33">
            <a:extLst>
              <a:ext uri="{FF2B5EF4-FFF2-40B4-BE49-F238E27FC236}">
                <a16:creationId xmlns:a16="http://schemas.microsoft.com/office/drawing/2014/main" id="{A8D8E2A1-FE58-1939-8956-2B457D5E7A5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820" b="82658" l="87457" r="97452">
                        <a14:foregroundMark x1="97060" y1="59009" x2="97060" y2="59009"/>
                        <a14:foregroundMark x1="97354" y1="70721" x2="97354" y2="70721"/>
                        <a14:foregroundMark x1="97501" y1="59459" x2="97501" y2="59459"/>
                        <a14:foregroundMark x1="90299" y1="60811" x2="91671" y2="68919"/>
                        <a14:foregroundMark x1="90936" y1="56532" x2="91377" y2="68468"/>
                        <a14:foregroundMark x1="94561" y1="82658" x2="94561" y2="82658"/>
                        <a14:foregroundMark x1="95639" y1="82207" x2="95639" y2="82207"/>
                        <a14:foregroundMark x1="90299" y1="59910" x2="90299" y2="59910"/>
                        <a14:foregroundMark x1="90642" y1="67342" x2="90642" y2="67342"/>
                        <a14:foregroundMark x1="90054" y1="64414" x2="90054" y2="64414"/>
                      </a14:backgroundRemoval>
                    </a14:imgEffect>
                  </a14:imgLayer>
                </a14:imgProps>
              </a:ext>
              <a:ext uri="{28A0092B-C50C-407E-A947-70E740481C1C}">
                <a14:useLocalDpi xmlns:a14="http://schemas.microsoft.com/office/drawing/2010/main" val="0"/>
              </a:ext>
            </a:extLst>
          </a:blip>
          <a:srcRect l="86479" t="40374" r="1949" b="13370"/>
          <a:stretch/>
        </p:blipFill>
        <p:spPr>
          <a:xfrm>
            <a:off x="6421499" y="-60960"/>
            <a:ext cx="1392196" cy="1210605"/>
          </a:xfrm>
          <a:prstGeom prst="rect">
            <a:avLst/>
          </a:prstGeom>
        </p:spPr>
      </p:pic>
      <p:sp>
        <p:nvSpPr>
          <p:cNvPr id="36" name="Hộp Văn bản 35">
            <a:extLst>
              <a:ext uri="{FF2B5EF4-FFF2-40B4-BE49-F238E27FC236}">
                <a16:creationId xmlns:a16="http://schemas.microsoft.com/office/drawing/2014/main" id="{B61E97A0-5318-3B42-539D-07CD40C82A0F}"/>
              </a:ext>
            </a:extLst>
          </p:cNvPr>
          <p:cNvSpPr txBox="1"/>
          <p:nvPr/>
        </p:nvSpPr>
        <p:spPr>
          <a:xfrm>
            <a:off x="1437674" y="223080"/>
            <a:ext cx="5251759" cy="923330"/>
          </a:xfrm>
          <a:prstGeom prst="rect">
            <a:avLst/>
          </a:prstGeom>
          <a:noFill/>
        </p:spPr>
        <p:txBody>
          <a:bodyPr wrap="none" rtlCol="0">
            <a:spAutoFit/>
          </a:bodyPr>
          <a:lstStyle/>
          <a:p>
            <a:r>
              <a:rPr lang="en-US" sz="5400">
                <a:solidFill>
                  <a:srgbClr val="0070C0"/>
                </a:solidFill>
                <a:latin typeface="AvantGarde" panose="00000400000000000000" pitchFamily="2" charset="0"/>
                <a:ea typeface="AvantGarde" panose="00000400000000000000" pitchFamily="2" charset="0"/>
                <a:cs typeface="AvantGarde" panose="00000400000000000000" pitchFamily="2" charset="0"/>
              </a:rPr>
              <a:t>Đặt tính rồi tính</a:t>
            </a:r>
          </a:p>
        </p:txBody>
      </p:sp>
      <p:sp>
        <p:nvSpPr>
          <p:cNvPr id="5" name="TextBox 75">
            <a:extLst>
              <a:ext uri="{FF2B5EF4-FFF2-40B4-BE49-F238E27FC236}">
                <a16:creationId xmlns:a16="http://schemas.microsoft.com/office/drawing/2014/main" id="{EF8BA270-74B4-A103-7E5B-98DE3F474A55}"/>
              </a:ext>
            </a:extLst>
          </p:cNvPr>
          <p:cNvSpPr txBox="1">
            <a:spLocks/>
          </p:cNvSpPr>
          <p:nvPr/>
        </p:nvSpPr>
        <p:spPr>
          <a:xfrm>
            <a:off x="2105827" y="1982108"/>
            <a:ext cx="42127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5</a:t>
            </a:r>
          </a:p>
        </p:txBody>
      </p:sp>
      <p:sp>
        <p:nvSpPr>
          <p:cNvPr id="6" name="TextBox 76">
            <a:extLst>
              <a:ext uri="{FF2B5EF4-FFF2-40B4-BE49-F238E27FC236}">
                <a16:creationId xmlns:a16="http://schemas.microsoft.com/office/drawing/2014/main" id="{2909FCD2-2996-B33E-6D09-5E86CC21ABD3}"/>
              </a:ext>
            </a:extLst>
          </p:cNvPr>
          <p:cNvSpPr txBox="1">
            <a:spLocks/>
          </p:cNvSpPr>
          <p:nvPr/>
        </p:nvSpPr>
        <p:spPr>
          <a:xfrm>
            <a:off x="3452243"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cxnSp>
        <p:nvCxnSpPr>
          <p:cNvPr id="7" name="Straight Connector 77">
            <a:extLst>
              <a:ext uri="{FF2B5EF4-FFF2-40B4-BE49-F238E27FC236}">
                <a16:creationId xmlns:a16="http://schemas.microsoft.com/office/drawing/2014/main" id="{43E6ADFF-24DF-00F7-A134-48BF7B09AACE}"/>
              </a:ext>
            </a:extLst>
          </p:cNvPr>
          <p:cNvCxnSpPr>
            <a:cxnSpLocks/>
          </p:cNvCxnSpPr>
          <p:nvPr/>
        </p:nvCxnSpPr>
        <p:spPr>
          <a:xfrm>
            <a:off x="2347119" y="4987917"/>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8" name="TextBox 78">
            <a:extLst>
              <a:ext uri="{FF2B5EF4-FFF2-40B4-BE49-F238E27FC236}">
                <a16:creationId xmlns:a16="http://schemas.microsoft.com/office/drawing/2014/main" id="{CC66E990-60AF-6C7E-01E8-25569EAECBA0}"/>
              </a:ext>
            </a:extLst>
          </p:cNvPr>
          <p:cNvSpPr txBox="1">
            <a:spLocks/>
          </p:cNvSpPr>
          <p:nvPr/>
        </p:nvSpPr>
        <p:spPr>
          <a:xfrm>
            <a:off x="2105827" y="2612585"/>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9" name="TextBox 79">
            <a:extLst>
              <a:ext uri="{FF2B5EF4-FFF2-40B4-BE49-F238E27FC236}">
                <a16:creationId xmlns:a16="http://schemas.microsoft.com/office/drawing/2014/main" id="{1CE04AD0-1C93-7CD0-1C58-D740A80E6E99}"/>
              </a:ext>
            </a:extLst>
          </p:cNvPr>
          <p:cNvSpPr txBox="1">
            <a:spLocks/>
          </p:cNvSpPr>
          <p:nvPr/>
        </p:nvSpPr>
        <p:spPr>
          <a:xfrm>
            <a:off x="2383495" y="2619398"/>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5</a:t>
            </a:r>
          </a:p>
        </p:txBody>
      </p:sp>
      <p:sp>
        <p:nvSpPr>
          <p:cNvPr id="13" name="TextBox 80">
            <a:extLst>
              <a:ext uri="{FF2B5EF4-FFF2-40B4-BE49-F238E27FC236}">
                <a16:creationId xmlns:a16="http://schemas.microsoft.com/office/drawing/2014/main" id="{9DE48987-FA1D-243B-97E7-1EC1E5BEF243}"/>
              </a:ext>
            </a:extLst>
          </p:cNvPr>
          <p:cNvSpPr txBox="1">
            <a:spLocks/>
          </p:cNvSpPr>
          <p:nvPr/>
        </p:nvSpPr>
        <p:spPr>
          <a:xfrm>
            <a:off x="3734191"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9</a:t>
            </a:r>
          </a:p>
        </p:txBody>
      </p:sp>
      <p:sp>
        <p:nvSpPr>
          <p:cNvPr id="15" name="TextBox 81">
            <a:extLst>
              <a:ext uri="{FF2B5EF4-FFF2-40B4-BE49-F238E27FC236}">
                <a16:creationId xmlns:a16="http://schemas.microsoft.com/office/drawing/2014/main" id="{4B20485D-C1A9-6BE6-8B1B-2EF9EEF04F49}"/>
              </a:ext>
            </a:extLst>
          </p:cNvPr>
          <p:cNvSpPr txBox="1">
            <a:spLocks/>
          </p:cNvSpPr>
          <p:nvPr/>
        </p:nvSpPr>
        <p:spPr>
          <a:xfrm>
            <a:off x="2102283" y="3200400"/>
            <a:ext cx="792252"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45</a:t>
            </a:r>
          </a:p>
        </p:txBody>
      </p:sp>
      <p:sp>
        <p:nvSpPr>
          <p:cNvPr id="17" name="TextBox 83">
            <a:extLst>
              <a:ext uri="{FF2B5EF4-FFF2-40B4-BE49-F238E27FC236}">
                <a16:creationId xmlns:a16="http://schemas.microsoft.com/office/drawing/2014/main" id="{30B6D967-EB16-FE1B-D9DC-D88B11A3E0B7}"/>
              </a:ext>
            </a:extLst>
          </p:cNvPr>
          <p:cNvSpPr txBox="1">
            <a:spLocks/>
          </p:cNvSpPr>
          <p:nvPr/>
        </p:nvSpPr>
        <p:spPr>
          <a:xfrm>
            <a:off x="2410035" y="381816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18" name="TextBox 85">
            <a:extLst>
              <a:ext uri="{FF2B5EF4-FFF2-40B4-BE49-F238E27FC236}">
                <a16:creationId xmlns:a16="http://schemas.microsoft.com/office/drawing/2014/main" id="{A2D6D3F4-C6BC-D583-493A-9D9FA7030A23}"/>
              </a:ext>
            </a:extLst>
          </p:cNvPr>
          <p:cNvSpPr txBox="1">
            <a:spLocks/>
          </p:cNvSpPr>
          <p:nvPr/>
        </p:nvSpPr>
        <p:spPr>
          <a:xfrm>
            <a:off x="4038891"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19" name="TextBox 86">
            <a:extLst>
              <a:ext uri="{FF2B5EF4-FFF2-40B4-BE49-F238E27FC236}">
                <a16:creationId xmlns:a16="http://schemas.microsoft.com/office/drawing/2014/main" id="{B6E97268-90D2-9721-1005-724DFF722131}"/>
              </a:ext>
            </a:extLst>
          </p:cNvPr>
          <p:cNvSpPr txBox="1">
            <a:spLocks/>
          </p:cNvSpPr>
          <p:nvPr/>
        </p:nvSpPr>
        <p:spPr>
          <a:xfrm>
            <a:off x="2711234" y="4365727"/>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5</a:t>
            </a:r>
          </a:p>
        </p:txBody>
      </p:sp>
      <p:sp>
        <p:nvSpPr>
          <p:cNvPr id="21" name="TextBox 88">
            <a:extLst>
              <a:ext uri="{FF2B5EF4-FFF2-40B4-BE49-F238E27FC236}">
                <a16:creationId xmlns:a16="http://schemas.microsoft.com/office/drawing/2014/main" id="{AD61A86B-5F77-506A-6745-AEF094824AA6}"/>
              </a:ext>
            </a:extLst>
          </p:cNvPr>
          <p:cNvSpPr txBox="1">
            <a:spLocks/>
          </p:cNvSpPr>
          <p:nvPr/>
        </p:nvSpPr>
        <p:spPr>
          <a:xfrm>
            <a:off x="2690007" y="5040176"/>
            <a:ext cx="49185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22" name="TextBox 89">
            <a:extLst>
              <a:ext uri="{FF2B5EF4-FFF2-40B4-BE49-F238E27FC236}">
                <a16:creationId xmlns:a16="http://schemas.microsoft.com/office/drawing/2014/main" id="{7FDDE22E-92CA-820D-C6CC-D7F6998EBCF4}"/>
              </a:ext>
            </a:extLst>
          </p:cNvPr>
          <p:cNvSpPr txBox="1">
            <a:spLocks/>
          </p:cNvSpPr>
          <p:nvPr/>
        </p:nvSpPr>
        <p:spPr>
          <a:xfrm>
            <a:off x="2690007" y="3815982"/>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5</a:t>
            </a:r>
          </a:p>
        </p:txBody>
      </p:sp>
      <p:sp>
        <p:nvSpPr>
          <p:cNvPr id="23" name="TextBox 140">
            <a:extLst>
              <a:ext uri="{FF2B5EF4-FFF2-40B4-BE49-F238E27FC236}">
                <a16:creationId xmlns:a16="http://schemas.microsoft.com/office/drawing/2014/main" id="{94B4018D-71BB-AB5D-F26D-026A2D4636DB}"/>
              </a:ext>
            </a:extLst>
          </p:cNvPr>
          <p:cNvSpPr txBox="1">
            <a:spLocks/>
          </p:cNvSpPr>
          <p:nvPr/>
        </p:nvSpPr>
        <p:spPr>
          <a:xfrm>
            <a:off x="1553959" y="1365233"/>
            <a:ext cx="1631360"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955</a:t>
            </a:r>
          </a:p>
        </p:txBody>
      </p:sp>
      <p:grpSp>
        <p:nvGrpSpPr>
          <p:cNvPr id="24" name="Group 16">
            <a:extLst>
              <a:ext uri="{FF2B5EF4-FFF2-40B4-BE49-F238E27FC236}">
                <a16:creationId xmlns:a16="http://schemas.microsoft.com/office/drawing/2014/main" id="{DFC00E6B-7E17-1B32-EB67-0F3C13F4F405}"/>
              </a:ext>
            </a:extLst>
          </p:cNvPr>
          <p:cNvGrpSpPr/>
          <p:nvPr/>
        </p:nvGrpSpPr>
        <p:grpSpPr>
          <a:xfrm>
            <a:off x="3311747" y="1366946"/>
            <a:ext cx="1295400" cy="1963967"/>
            <a:chOff x="3333382" y="2531790"/>
            <a:chExt cx="1295400" cy="1963967"/>
          </a:xfrm>
        </p:grpSpPr>
        <p:sp>
          <p:nvSpPr>
            <p:cNvPr id="25" name="TextBox 141">
              <a:extLst>
                <a:ext uri="{FF2B5EF4-FFF2-40B4-BE49-F238E27FC236}">
                  <a16:creationId xmlns:a16="http://schemas.microsoft.com/office/drawing/2014/main" id="{6ADE395D-9FE9-8036-EEB0-C4945803F2A0}"/>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5</a:t>
              </a:r>
            </a:p>
          </p:txBody>
        </p:sp>
        <p:grpSp>
          <p:nvGrpSpPr>
            <p:cNvPr id="26" name="Group 14">
              <a:extLst>
                <a:ext uri="{FF2B5EF4-FFF2-40B4-BE49-F238E27FC236}">
                  <a16:creationId xmlns:a16="http://schemas.microsoft.com/office/drawing/2014/main" id="{E11B3A56-EF1A-A2F6-C41A-80CD25F7195E}"/>
                </a:ext>
              </a:extLst>
            </p:cNvPr>
            <p:cNvGrpSpPr/>
            <p:nvPr/>
          </p:nvGrpSpPr>
          <p:grpSpPr>
            <a:xfrm>
              <a:off x="3333382" y="2531790"/>
              <a:ext cx="1295400" cy="1963967"/>
              <a:chOff x="4127910" y="2102300"/>
              <a:chExt cx="1295400" cy="1963967"/>
            </a:xfrm>
          </p:grpSpPr>
          <p:cxnSp>
            <p:nvCxnSpPr>
              <p:cNvPr id="29" name="Straight Connector 142">
                <a:extLst>
                  <a:ext uri="{FF2B5EF4-FFF2-40B4-BE49-F238E27FC236}">
                    <a16:creationId xmlns:a16="http://schemas.microsoft.com/office/drawing/2014/main" id="{29FF84F8-1EFE-9B4F-A2A5-C29165F7E3E8}"/>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30" name="Straight Connector 181">
                <a:extLst>
                  <a:ext uri="{FF2B5EF4-FFF2-40B4-BE49-F238E27FC236}">
                    <a16:creationId xmlns:a16="http://schemas.microsoft.com/office/drawing/2014/main" id="{372F88EB-FD18-2E79-5CFA-028DF91183D8}"/>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33" name="Straight Connector 63">
            <a:extLst>
              <a:ext uri="{FF2B5EF4-FFF2-40B4-BE49-F238E27FC236}">
                <a16:creationId xmlns:a16="http://schemas.microsoft.com/office/drawing/2014/main" id="{12EE08A5-A09B-ED0A-E043-9F8EC9F26B1A}"/>
              </a:ext>
            </a:extLst>
          </p:cNvPr>
          <p:cNvCxnSpPr>
            <a:cxnSpLocks/>
          </p:cNvCxnSpPr>
          <p:nvPr/>
        </p:nvCxnSpPr>
        <p:spPr>
          <a:xfrm>
            <a:off x="2144777" y="2604358"/>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37" name="Straight Connector 66">
            <a:extLst>
              <a:ext uri="{FF2B5EF4-FFF2-40B4-BE49-F238E27FC236}">
                <a16:creationId xmlns:a16="http://schemas.microsoft.com/office/drawing/2014/main" id="{7EFD198C-4267-4A42-3846-41348D646744}"/>
              </a:ext>
            </a:extLst>
          </p:cNvPr>
          <p:cNvCxnSpPr>
            <a:cxnSpLocks/>
          </p:cNvCxnSpPr>
          <p:nvPr/>
        </p:nvCxnSpPr>
        <p:spPr>
          <a:xfrm>
            <a:off x="2296416" y="3782553"/>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48" name="TextBox 75">
            <a:extLst>
              <a:ext uri="{FF2B5EF4-FFF2-40B4-BE49-F238E27FC236}">
                <a16:creationId xmlns:a16="http://schemas.microsoft.com/office/drawing/2014/main" id="{762AC963-5E48-BC60-5C87-28997BE5AFFA}"/>
              </a:ext>
            </a:extLst>
          </p:cNvPr>
          <p:cNvSpPr txBox="1">
            <a:spLocks/>
          </p:cNvSpPr>
          <p:nvPr/>
        </p:nvSpPr>
        <p:spPr>
          <a:xfrm>
            <a:off x="6703799" y="1761572"/>
            <a:ext cx="42127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3</a:t>
            </a:r>
          </a:p>
        </p:txBody>
      </p:sp>
      <p:sp>
        <p:nvSpPr>
          <p:cNvPr id="59" name="TextBox 76">
            <a:extLst>
              <a:ext uri="{FF2B5EF4-FFF2-40B4-BE49-F238E27FC236}">
                <a16:creationId xmlns:a16="http://schemas.microsoft.com/office/drawing/2014/main" id="{232AF1A8-9135-575C-2A38-7C9D5CFCE898}"/>
              </a:ext>
            </a:extLst>
          </p:cNvPr>
          <p:cNvSpPr txBox="1">
            <a:spLocks/>
          </p:cNvSpPr>
          <p:nvPr/>
        </p:nvSpPr>
        <p:spPr>
          <a:xfrm>
            <a:off x="8050215" y="1820557"/>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cxnSp>
        <p:nvCxnSpPr>
          <p:cNvPr id="60" name="Straight Connector 77">
            <a:extLst>
              <a:ext uri="{FF2B5EF4-FFF2-40B4-BE49-F238E27FC236}">
                <a16:creationId xmlns:a16="http://schemas.microsoft.com/office/drawing/2014/main" id="{38208314-2981-8237-A6E3-AE41AE4B35BA}"/>
              </a:ext>
            </a:extLst>
          </p:cNvPr>
          <p:cNvCxnSpPr>
            <a:cxnSpLocks/>
          </p:cNvCxnSpPr>
          <p:nvPr/>
        </p:nvCxnSpPr>
        <p:spPr>
          <a:xfrm>
            <a:off x="6945091" y="4767381"/>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61" name="TextBox 78">
            <a:extLst>
              <a:ext uri="{FF2B5EF4-FFF2-40B4-BE49-F238E27FC236}">
                <a16:creationId xmlns:a16="http://schemas.microsoft.com/office/drawing/2014/main" id="{0AAB5815-EE99-B9AC-7A74-358460FF7C03}"/>
              </a:ext>
            </a:extLst>
          </p:cNvPr>
          <p:cNvSpPr txBox="1">
            <a:spLocks/>
          </p:cNvSpPr>
          <p:nvPr/>
        </p:nvSpPr>
        <p:spPr>
          <a:xfrm>
            <a:off x="6703799" y="2392049"/>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62" name="TextBox 79">
            <a:extLst>
              <a:ext uri="{FF2B5EF4-FFF2-40B4-BE49-F238E27FC236}">
                <a16:creationId xmlns:a16="http://schemas.microsoft.com/office/drawing/2014/main" id="{166BA378-A739-8491-F6D7-2F3D972E06AB}"/>
              </a:ext>
            </a:extLst>
          </p:cNvPr>
          <p:cNvSpPr txBox="1">
            <a:spLocks/>
          </p:cNvSpPr>
          <p:nvPr/>
        </p:nvSpPr>
        <p:spPr>
          <a:xfrm>
            <a:off x="6981467" y="2398862"/>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63" name="TextBox 80">
            <a:extLst>
              <a:ext uri="{FF2B5EF4-FFF2-40B4-BE49-F238E27FC236}">
                <a16:creationId xmlns:a16="http://schemas.microsoft.com/office/drawing/2014/main" id="{27B49A80-3FAD-EE93-B7C4-7D152100F8A8}"/>
              </a:ext>
            </a:extLst>
          </p:cNvPr>
          <p:cNvSpPr txBox="1">
            <a:spLocks/>
          </p:cNvSpPr>
          <p:nvPr/>
        </p:nvSpPr>
        <p:spPr>
          <a:xfrm>
            <a:off x="8332163" y="1820557"/>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64" name="TextBox 81">
            <a:extLst>
              <a:ext uri="{FF2B5EF4-FFF2-40B4-BE49-F238E27FC236}">
                <a16:creationId xmlns:a16="http://schemas.microsoft.com/office/drawing/2014/main" id="{22454AAB-679F-B63D-A7E3-7DBE58B4641F}"/>
              </a:ext>
            </a:extLst>
          </p:cNvPr>
          <p:cNvSpPr txBox="1">
            <a:spLocks/>
          </p:cNvSpPr>
          <p:nvPr/>
        </p:nvSpPr>
        <p:spPr>
          <a:xfrm>
            <a:off x="6975980" y="2971800"/>
            <a:ext cx="558427"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3</a:t>
            </a:r>
          </a:p>
        </p:txBody>
      </p:sp>
      <p:sp>
        <p:nvSpPr>
          <p:cNvPr id="65" name="TextBox 83">
            <a:extLst>
              <a:ext uri="{FF2B5EF4-FFF2-40B4-BE49-F238E27FC236}">
                <a16:creationId xmlns:a16="http://schemas.microsoft.com/office/drawing/2014/main" id="{D7B1187B-9FA0-2DD7-C0AE-C806EA1D79C3}"/>
              </a:ext>
            </a:extLst>
          </p:cNvPr>
          <p:cNvSpPr txBox="1">
            <a:spLocks/>
          </p:cNvSpPr>
          <p:nvPr/>
        </p:nvSpPr>
        <p:spPr>
          <a:xfrm>
            <a:off x="7008007" y="3597630"/>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66" name="TextBox 85">
            <a:extLst>
              <a:ext uri="{FF2B5EF4-FFF2-40B4-BE49-F238E27FC236}">
                <a16:creationId xmlns:a16="http://schemas.microsoft.com/office/drawing/2014/main" id="{F1DCD219-A403-A64B-CC7B-111E407B0DC1}"/>
              </a:ext>
            </a:extLst>
          </p:cNvPr>
          <p:cNvSpPr txBox="1">
            <a:spLocks/>
          </p:cNvSpPr>
          <p:nvPr/>
        </p:nvSpPr>
        <p:spPr>
          <a:xfrm>
            <a:off x="8636863" y="1820557"/>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6</a:t>
            </a:r>
          </a:p>
        </p:txBody>
      </p:sp>
      <p:sp>
        <p:nvSpPr>
          <p:cNvPr id="67" name="TextBox 86">
            <a:extLst>
              <a:ext uri="{FF2B5EF4-FFF2-40B4-BE49-F238E27FC236}">
                <a16:creationId xmlns:a16="http://schemas.microsoft.com/office/drawing/2014/main" id="{852CAA0F-AE5A-92D0-FFB3-9C8B3FC1C2D3}"/>
              </a:ext>
            </a:extLst>
          </p:cNvPr>
          <p:cNvSpPr txBox="1">
            <a:spLocks/>
          </p:cNvSpPr>
          <p:nvPr/>
        </p:nvSpPr>
        <p:spPr>
          <a:xfrm>
            <a:off x="7026526" y="4145191"/>
            <a:ext cx="831252" cy="1323439"/>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18</a:t>
            </a:r>
          </a:p>
        </p:txBody>
      </p:sp>
      <p:sp>
        <p:nvSpPr>
          <p:cNvPr id="68" name="TextBox 88">
            <a:extLst>
              <a:ext uri="{FF2B5EF4-FFF2-40B4-BE49-F238E27FC236}">
                <a16:creationId xmlns:a16="http://schemas.microsoft.com/office/drawing/2014/main" id="{DD1D73CB-D31D-C388-076A-1AA9800D68D4}"/>
              </a:ext>
            </a:extLst>
          </p:cNvPr>
          <p:cNvSpPr txBox="1">
            <a:spLocks/>
          </p:cNvSpPr>
          <p:nvPr/>
        </p:nvSpPr>
        <p:spPr>
          <a:xfrm>
            <a:off x="7287979" y="4819640"/>
            <a:ext cx="49185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69" name="TextBox 89">
            <a:extLst>
              <a:ext uri="{FF2B5EF4-FFF2-40B4-BE49-F238E27FC236}">
                <a16:creationId xmlns:a16="http://schemas.microsoft.com/office/drawing/2014/main" id="{87299ACF-D633-9EB9-724B-C93601335E77}"/>
              </a:ext>
            </a:extLst>
          </p:cNvPr>
          <p:cNvSpPr txBox="1">
            <a:spLocks/>
          </p:cNvSpPr>
          <p:nvPr/>
        </p:nvSpPr>
        <p:spPr>
          <a:xfrm>
            <a:off x="7287979" y="359544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8</a:t>
            </a:r>
          </a:p>
        </p:txBody>
      </p:sp>
      <p:sp>
        <p:nvSpPr>
          <p:cNvPr id="70" name="TextBox 140">
            <a:extLst>
              <a:ext uri="{FF2B5EF4-FFF2-40B4-BE49-F238E27FC236}">
                <a16:creationId xmlns:a16="http://schemas.microsoft.com/office/drawing/2014/main" id="{721AB677-0E0F-240F-199C-7181A2BA943C}"/>
              </a:ext>
            </a:extLst>
          </p:cNvPr>
          <p:cNvSpPr txBox="1">
            <a:spLocks/>
          </p:cNvSpPr>
          <p:nvPr/>
        </p:nvSpPr>
        <p:spPr>
          <a:xfrm>
            <a:off x="6151931" y="1144697"/>
            <a:ext cx="1631360"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348</a:t>
            </a:r>
          </a:p>
        </p:txBody>
      </p:sp>
      <p:grpSp>
        <p:nvGrpSpPr>
          <p:cNvPr id="71" name="Group 16">
            <a:extLst>
              <a:ext uri="{FF2B5EF4-FFF2-40B4-BE49-F238E27FC236}">
                <a16:creationId xmlns:a16="http://schemas.microsoft.com/office/drawing/2014/main" id="{616F0C74-ADD2-9CDF-5D22-0C401EB08C56}"/>
              </a:ext>
            </a:extLst>
          </p:cNvPr>
          <p:cNvGrpSpPr/>
          <p:nvPr/>
        </p:nvGrpSpPr>
        <p:grpSpPr>
          <a:xfrm>
            <a:off x="7909719" y="1146410"/>
            <a:ext cx="1295400" cy="1963967"/>
            <a:chOff x="3333382" y="2531790"/>
            <a:chExt cx="1295400" cy="1963967"/>
          </a:xfrm>
        </p:grpSpPr>
        <p:sp>
          <p:nvSpPr>
            <p:cNvPr id="72" name="TextBox 141">
              <a:extLst>
                <a:ext uri="{FF2B5EF4-FFF2-40B4-BE49-F238E27FC236}">
                  <a16:creationId xmlns:a16="http://schemas.microsoft.com/office/drawing/2014/main" id="{AF0AD54C-7331-C917-2581-F08AE8F41184}"/>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a:t>
              </a:r>
            </a:p>
          </p:txBody>
        </p:sp>
        <p:grpSp>
          <p:nvGrpSpPr>
            <p:cNvPr id="73" name="Group 14">
              <a:extLst>
                <a:ext uri="{FF2B5EF4-FFF2-40B4-BE49-F238E27FC236}">
                  <a16:creationId xmlns:a16="http://schemas.microsoft.com/office/drawing/2014/main" id="{CA9BB867-158B-F3F9-5DF3-6A96A903E7FE}"/>
                </a:ext>
              </a:extLst>
            </p:cNvPr>
            <p:cNvGrpSpPr/>
            <p:nvPr/>
          </p:nvGrpSpPr>
          <p:grpSpPr>
            <a:xfrm>
              <a:off x="3333382" y="2531790"/>
              <a:ext cx="1295400" cy="1963967"/>
              <a:chOff x="4127910" y="2102300"/>
              <a:chExt cx="1295400" cy="1963967"/>
            </a:xfrm>
          </p:grpSpPr>
          <p:cxnSp>
            <p:nvCxnSpPr>
              <p:cNvPr id="74" name="Straight Connector 142">
                <a:extLst>
                  <a:ext uri="{FF2B5EF4-FFF2-40B4-BE49-F238E27FC236}">
                    <a16:creationId xmlns:a16="http://schemas.microsoft.com/office/drawing/2014/main" id="{9E41F777-B7B8-367E-862F-528B72AFA7AE}"/>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75" name="Straight Connector 181">
                <a:extLst>
                  <a:ext uri="{FF2B5EF4-FFF2-40B4-BE49-F238E27FC236}">
                    <a16:creationId xmlns:a16="http://schemas.microsoft.com/office/drawing/2014/main" id="{1C40BC05-66E5-5245-B0E2-BDB30FE3A67F}"/>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76" name="Straight Connector 63">
            <a:extLst>
              <a:ext uri="{FF2B5EF4-FFF2-40B4-BE49-F238E27FC236}">
                <a16:creationId xmlns:a16="http://schemas.microsoft.com/office/drawing/2014/main" id="{328D1E15-B52F-57C4-9465-208C4C64AF55}"/>
              </a:ext>
            </a:extLst>
          </p:cNvPr>
          <p:cNvCxnSpPr>
            <a:cxnSpLocks/>
          </p:cNvCxnSpPr>
          <p:nvPr/>
        </p:nvCxnSpPr>
        <p:spPr>
          <a:xfrm>
            <a:off x="6742749" y="2383822"/>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77" name="Straight Connector 66">
            <a:extLst>
              <a:ext uri="{FF2B5EF4-FFF2-40B4-BE49-F238E27FC236}">
                <a16:creationId xmlns:a16="http://schemas.microsoft.com/office/drawing/2014/main" id="{A4AC59E2-9632-B946-FB5D-CF664C02BDE0}"/>
              </a:ext>
            </a:extLst>
          </p:cNvPr>
          <p:cNvCxnSpPr>
            <a:cxnSpLocks/>
          </p:cNvCxnSpPr>
          <p:nvPr/>
        </p:nvCxnSpPr>
        <p:spPr>
          <a:xfrm>
            <a:off x="6894388" y="3562017"/>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78" name="TextBox 75">
            <a:extLst>
              <a:ext uri="{FF2B5EF4-FFF2-40B4-BE49-F238E27FC236}">
                <a16:creationId xmlns:a16="http://schemas.microsoft.com/office/drawing/2014/main" id="{FC0C5169-AA87-62F3-6618-6A3A205DDA58}"/>
              </a:ext>
            </a:extLst>
          </p:cNvPr>
          <p:cNvSpPr txBox="1">
            <a:spLocks/>
          </p:cNvSpPr>
          <p:nvPr/>
        </p:nvSpPr>
        <p:spPr>
          <a:xfrm>
            <a:off x="11394419" y="1659669"/>
            <a:ext cx="42127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79" name="TextBox 76">
            <a:extLst>
              <a:ext uri="{FF2B5EF4-FFF2-40B4-BE49-F238E27FC236}">
                <a16:creationId xmlns:a16="http://schemas.microsoft.com/office/drawing/2014/main" id="{DD82B498-010B-6AF0-6128-C4FCF4F54EC5}"/>
              </a:ext>
            </a:extLst>
          </p:cNvPr>
          <p:cNvSpPr txBox="1">
            <a:spLocks/>
          </p:cNvSpPr>
          <p:nvPr/>
        </p:nvSpPr>
        <p:spPr>
          <a:xfrm>
            <a:off x="12740835" y="1718654"/>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cxnSp>
        <p:nvCxnSpPr>
          <p:cNvPr id="80" name="Straight Connector 77">
            <a:extLst>
              <a:ext uri="{FF2B5EF4-FFF2-40B4-BE49-F238E27FC236}">
                <a16:creationId xmlns:a16="http://schemas.microsoft.com/office/drawing/2014/main" id="{28D73897-B335-732B-602F-C70DC4F63187}"/>
              </a:ext>
            </a:extLst>
          </p:cNvPr>
          <p:cNvCxnSpPr>
            <a:cxnSpLocks/>
          </p:cNvCxnSpPr>
          <p:nvPr/>
        </p:nvCxnSpPr>
        <p:spPr>
          <a:xfrm>
            <a:off x="11635711" y="4665478"/>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81" name="TextBox 78">
            <a:extLst>
              <a:ext uri="{FF2B5EF4-FFF2-40B4-BE49-F238E27FC236}">
                <a16:creationId xmlns:a16="http://schemas.microsoft.com/office/drawing/2014/main" id="{CBEFC5A9-A543-9373-26D6-BB541FBB7C17}"/>
              </a:ext>
            </a:extLst>
          </p:cNvPr>
          <p:cNvSpPr txBox="1">
            <a:spLocks/>
          </p:cNvSpPr>
          <p:nvPr/>
        </p:nvSpPr>
        <p:spPr>
          <a:xfrm>
            <a:off x="11394419" y="229014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3</a:t>
            </a:r>
          </a:p>
        </p:txBody>
      </p:sp>
      <p:sp>
        <p:nvSpPr>
          <p:cNvPr id="82" name="TextBox 79">
            <a:extLst>
              <a:ext uri="{FF2B5EF4-FFF2-40B4-BE49-F238E27FC236}">
                <a16:creationId xmlns:a16="http://schemas.microsoft.com/office/drawing/2014/main" id="{E40298C4-4C40-EB6B-B734-3681084914E0}"/>
              </a:ext>
            </a:extLst>
          </p:cNvPr>
          <p:cNvSpPr txBox="1">
            <a:spLocks/>
          </p:cNvSpPr>
          <p:nvPr/>
        </p:nvSpPr>
        <p:spPr>
          <a:xfrm>
            <a:off x="11672087" y="2296959"/>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6</a:t>
            </a:r>
          </a:p>
        </p:txBody>
      </p:sp>
      <p:sp>
        <p:nvSpPr>
          <p:cNvPr id="83" name="TextBox 80">
            <a:extLst>
              <a:ext uri="{FF2B5EF4-FFF2-40B4-BE49-F238E27FC236}">
                <a16:creationId xmlns:a16="http://schemas.microsoft.com/office/drawing/2014/main" id="{A358DD85-66B3-9A57-8F81-B6FE6B33F3B2}"/>
              </a:ext>
            </a:extLst>
          </p:cNvPr>
          <p:cNvSpPr txBox="1">
            <a:spLocks/>
          </p:cNvSpPr>
          <p:nvPr/>
        </p:nvSpPr>
        <p:spPr>
          <a:xfrm>
            <a:off x="13022783" y="1718654"/>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9</a:t>
            </a:r>
          </a:p>
        </p:txBody>
      </p:sp>
      <p:sp>
        <p:nvSpPr>
          <p:cNvPr id="84" name="TextBox 81">
            <a:extLst>
              <a:ext uri="{FF2B5EF4-FFF2-40B4-BE49-F238E27FC236}">
                <a16:creationId xmlns:a16="http://schemas.microsoft.com/office/drawing/2014/main" id="{B25C79E1-540B-3C20-463B-6775BD4C0624}"/>
              </a:ext>
            </a:extLst>
          </p:cNvPr>
          <p:cNvSpPr txBox="1">
            <a:spLocks/>
          </p:cNvSpPr>
          <p:nvPr/>
        </p:nvSpPr>
        <p:spPr>
          <a:xfrm>
            <a:off x="11390875" y="2879275"/>
            <a:ext cx="792252"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36</a:t>
            </a:r>
          </a:p>
        </p:txBody>
      </p:sp>
      <p:sp>
        <p:nvSpPr>
          <p:cNvPr id="85" name="TextBox 83">
            <a:extLst>
              <a:ext uri="{FF2B5EF4-FFF2-40B4-BE49-F238E27FC236}">
                <a16:creationId xmlns:a16="http://schemas.microsoft.com/office/drawing/2014/main" id="{10B5F475-38B3-FEDE-09CD-4B18C304712C}"/>
              </a:ext>
            </a:extLst>
          </p:cNvPr>
          <p:cNvSpPr txBox="1">
            <a:spLocks/>
          </p:cNvSpPr>
          <p:nvPr/>
        </p:nvSpPr>
        <p:spPr>
          <a:xfrm>
            <a:off x="11698627" y="3495727"/>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86" name="TextBox 85">
            <a:extLst>
              <a:ext uri="{FF2B5EF4-FFF2-40B4-BE49-F238E27FC236}">
                <a16:creationId xmlns:a16="http://schemas.microsoft.com/office/drawing/2014/main" id="{7B1F8A48-3760-C71E-8B4F-BA3B898D8E8E}"/>
              </a:ext>
            </a:extLst>
          </p:cNvPr>
          <p:cNvSpPr txBox="1">
            <a:spLocks/>
          </p:cNvSpPr>
          <p:nvPr/>
        </p:nvSpPr>
        <p:spPr>
          <a:xfrm>
            <a:off x="13327483" y="1718654"/>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87" name="TextBox 86">
            <a:extLst>
              <a:ext uri="{FF2B5EF4-FFF2-40B4-BE49-F238E27FC236}">
                <a16:creationId xmlns:a16="http://schemas.microsoft.com/office/drawing/2014/main" id="{A4FC04C8-5A99-EF2E-E0F7-24F630F94C73}"/>
              </a:ext>
            </a:extLst>
          </p:cNvPr>
          <p:cNvSpPr txBox="1">
            <a:spLocks/>
          </p:cNvSpPr>
          <p:nvPr/>
        </p:nvSpPr>
        <p:spPr>
          <a:xfrm>
            <a:off x="11999826" y="4043288"/>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88" name="TextBox 88">
            <a:extLst>
              <a:ext uri="{FF2B5EF4-FFF2-40B4-BE49-F238E27FC236}">
                <a16:creationId xmlns:a16="http://schemas.microsoft.com/office/drawing/2014/main" id="{267B339E-7383-9CC0-B826-974A8C515BB0}"/>
              </a:ext>
            </a:extLst>
          </p:cNvPr>
          <p:cNvSpPr txBox="1">
            <a:spLocks/>
          </p:cNvSpPr>
          <p:nvPr/>
        </p:nvSpPr>
        <p:spPr>
          <a:xfrm>
            <a:off x="11978599" y="4717737"/>
            <a:ext cx="49185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89" name="TextBox 89">
            <a:extLst>
              <a:ext uri="{FF2B5EF4-FFF2-40B4-BE49-F238E27FC236}">
                <a16:creationId xmlns:a16="http://schemas.microsoft.com/office/drawing/2014/main" id="{47D50792-E9C9-7EB4-4E51-40478E5569BD}"/>
              </a:ext>
            </a:extLst>
          </p:cNvPr>
          <p:cNvSpPr txBox="1">
            <a:spLocks/>
          </p:cNvSpPr>
          <p:nvPr/>
        </p:nvSpPr>
        <p:spPr>
          <a:xfrm>
            <a:off x="11978599" y="3493543"/>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90" name="TextBox 140">
            <a:extLst>
              <a:ext uri="{FF2B5EF4-FFF2-40B4-BE49-F238E27FC236}">
                <a16:creationId xmlns:a16="http://schemas.microsoft.com/office/drawing/2014/main" id="{AEC9DB12-CDFE-D05B-4436-082EE5C69288}"/>
              </a:ext>
            </a:extLst>
          </p:cNvPr>
          <p:cNvSpPr txBox="1">
            <a:spLocks/>
          </p:cNvSpPr>
          <p:nvPr/>
        </p:nvSpPr>
        <p:spPr>
          <a:xfrm>
            <a:off x="10842551" y="1042794"/>
            <a:ext cx="1631360"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764</a:t>
            </a:r>
          </a:p>
        </p:txBody>
      </p:sp>
      <p:grpSp>
        <p:nvGrpSpPr>
          <p:cNvPr id="91" name="Group 16">
            <a:extLst>
              <a:ext uri="{FF2B5EF4-FFF2-40B4-BE49-F238E27FC236}">
                <a16:creationId xmlns:a16="http://schemas.microsoft.com/office/drawing/2014/main" id="{7FABEC0B-3D0A-5A25-05D5-044872BA7A9E}"/>
              </a:ext>
            </a:extLst>
          </p:cNvPr>
          <p:cNvGrpSpPr/>
          <p:nvPr/>
        </p:nvGrpSpPr>
        <p:grpSpPr>
          <a:xfrm>
            <a:off x="12600339" y="1044507"/>
            <a:ext cx="1295400" cy="1963967"/>
            <a:chOff x="3333382" y="2531790"/>
            <a:chExt cx="1295400" cy="1963967"/>
          </a:xfrm>
        </p:grpSpPr>
        <p:sp>
          <p:nvSpPr>
            <p:cNvPr id="92" name="TextBox 141">
              <a:extLst>
                <a:ext uri="{FF2B5EF4-FFF2-40B4-BE49-F238E27FC236}">
                  <a16:creationId xmlns:a16="http://schemas.microsoft.com/office/drawing/2014/main" id="{5D64D524-D54A-F924-4340-445A7683EA87}"/>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4</a:t>
              </a:r>
            </a:p>
          </p:txBody>
        </p:sp>
        <p:grpSp>
          <p:nvGrpSpPr>
            <p:cNvPr id="93" name="Group 14">
              <a:extLst>
                <a:ext uri="{FF2B5EF4-FFF2-40B4-BE49-F238E27FC236}">
                  <a16:creationId xmlns:a16="http://schemas.microsoft.com/office/drawing/2014/main" id="{185AF7FE-EEBC-7267-A57E-57FB891F5DCD}"/>
                </a:ext>
              </a:extLst>
            </p:cNvPr>
            <p:cNvGrpSpPr/>
            <p:nvPr/>
          </p:nvGrpSpPr>
          <p:grpSpPr>
            <a:xfrm>
              <a:off x="3333382" y="2531790"/>
              <a:ext cx="1295400" cy="1963967"/>
              <a:chOff x="4127910" y="2102300"/>
              <a:chExt cx="1295400" cy="1963967"/>
            </a:xfrm>
          </p:grpSpPr>
          <p:cxnSp>
            <p:nvCxnSpPr>
              <p:cNvPr id="94" name="Straight Connector 142">
                <a:extLst>
                  <a:ext uri="{FF2B5EF4-FFF2-40B4-BE49-F238E27FC236}">
                    <a16:creationId xmlns:a16="http://schemas.microsoft.com/office/drawing/2014/main" id="{D0C935BD-7495-AD6D-3794-F8979D79D1E8}"/>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95" name="Straight Connector 181">
                <a:extLst>
                  <a:ext uri="{FF2B5EF4-FFF2-40B4-BE49-F238E27FC236}">
                    <a16:creationId xmlns:a16="http://schemas.microsoft.com/office/drawing/2014/main" id="{865CB641-A0F7-E594-2732-9D6FE70C0C2A}"/>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96" name="Straight Connector 63">
            <a:extLst>
              <a:ext uri="{FF2B5EF4-FFF2-40B4-BE49-F238E27FC236}">
                <a16:creationId xmlns:a16="http://schemas.microsoft.com/office/drawing/2014/main" id="{59D2CA8B-542D-8F5C-E677-BF81AE2FB3C7}"/>
              </a:ext>
            </a:extLst>
          </p:cNvPr>
          <p:cNvCxnSpPr>
            <a:cxnSpLocks/>
          </p:cNvCxnSpPr>
          <p:nvPr/>
        </p:nvCxnSpPr>
        <p:spPr>
          <a:xfrm>
            <a:off x="11433369" y="2281919"/>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97" name="Straight Connector 66">
            <a:extLst>
              <a:ext uri="{FF2B5EF4-FFF2-40B4-BE49-F238E27FC236}">
                <a16:creationId xmlns:a16="http://schemas.microsoft.com/office/drawing/2014/main" id="{AA21738B-6C3C-8E8B-4798-083D08EBF26B}"/>
              </a:ext>
            </a:extLst>
          </p:cNvPr>
          <p:cNvCxnSpPr>
            <a:cxnSpLocks/>
          </p:cNvCxnSpPr>
          <p:nvPr/>
        </p:nvCxnSpPr>
        <p:spPr>
          <a:xfrm>
            <a:off x="11414919" y="3460114"/>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29973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fade">
                                      <p:cBhvr>
                                        <p:cTn id="85" dur="500"/>
                                        <p:tgtEl>
                                          <p:spTgt spid="7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1"/>
                                        </p:tgtEl>
                                        <p:attrNameLst>
                                          <p:attrName>style.visibility</p:attrName>
                                        </p:attrNameLst>
                                      </p:cBhvr>
                                      <p:to>
                                        <p:strVal val="visible"/>
                                      </p:to>
                                    </p:set>
                                    <p:animEffect transition="in" filter="fade">
                                      <p:cBhvr>
                                        <p:cTn id="108" dur="500"/>
                                        <p:tgtEl>
                                          <p:spTgt spid="6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500"/>
                                        <p:tgtEl>
                                          <p:spTgt spid="6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fade">
                                      <p:cBhvr>
                                        <p:cTn id="118" dur="500"/>
                                        <p:tgtEl>
                                          <p:spTgt spid="6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4"/>
                                        </p:tgtEl>
                                        <p:attrNameLst>
                                          <p:attrName>style.visibility</p:attrName>
                                        </p:attrNameLst>
                                      </p:cBhvr>
                                      <p:to>
                                        <p:strVal val="visible"/>
                                      </p:to>
                                    </p:set>
                                    <p:animEffect transition="in" filter="fade">
                                      <p:cBhvr>
                                        <p:cTn id="123" dur="500"/>
                                        <p:tgtEl>
                                          <p:spTgt spid="6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77"/>
                                        </p:tgtEl>
                                        <p:attrNameLst>
                                          <p:attrName>style.visibility</p:attrName>
                                        </p:attrNameLst>
                                      </p:cBhvr>
                                      <p:to>
                                        <p:strVal val="visible"/>
                                      </p:to>
                                    </p:set>
                                    <p:animEffect transition="in" filter="fade">
                                      <p:cBhvr>
                                        <p:cTn id="128" dur="500"/>
                                        <p:tgtEl>
                                          <p:spTgt spid="7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5"/>
                                        </p:tgtEl>
                                        <p:attrNameLst>
                                          <p:attrName>style.visibility</p:attrName>
                                        </p:attrNameLst>
                                      </p:cBhvr>
                                      <p:to>
                                        <p:strVal val="visible"/>
                                      </p:to>
                                    </p:set>
                                    <p:animEffect transition="in" filter="fade">
                                      <p:cBhvr>
                                        <p:cTn id="133" dur="500"/>
                                        <p:tgtEl>
                                          <p:spTgt spid="6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fade">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fade">
                                      <p:cBhvr>
                                        <p:cTn id="143" dur="500"/>
                                        <p:tgtEl>
                                          <p:spTgt spid="6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fade">
                                      <p:cBhvr>
                                        <p:cTn id="148" dur="500"/>
                                        <p:tgtEl>
                                          <p:spTgt spid="6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60"/>
                                        </p:tgtEl>
                                        <p:attrNameLst>
                                          <p:attrName>style.visibility</p:attrName>
                                        </p:attrNameLst>
                                      </p:cBhvr>
                                      <p:to>
                                        <p:strVal val="visible"/>
                                      </p:to>
                                    </p:set>
                                    <p:animEffect transition="in" filter="fade">
                                      <p:cBhvr>
                                        <p:cTn id="153" dur="500"/>
                                        <p:tgtEl>
                                          <p:spTgt spid="60"/>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fade">
                                      <p:cBhvr>
                                        <p:cTn id="158" dur="500"/>
                                        <p:tgtEl>
                                          <p:spTgt spid="68"/>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91"/>
                                        </p:tgtEl>
                                        <p:attrNameLst>
                                          <p:attrName>style.visibility</p:attrName>
                                        </p:attrNameLst>
                                      </p:cBhvr>
                                      <p:to>
                                        <p:strVal val="visible"/>
                                      </p:to>
                                    </p:set>
                                    <p:animEffect transition="in" filter="fade">
                                      <p:cBhvr>
                                        <p:cTn id="163" dur="500"/>
                                        <p:tgtEl>
                                          <p:spTgt spid="9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500"/>
                                        <p:tgtEl>
                                          <p:spTgt spid="90"/>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500"/>
                                        <p:tgtEl>
                                          <p:spTgt spid="7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8"/>
                                        </p:tgtEl>
                                        <p:attrNameLst>
                                          <p:attrName>style.visibility</p:attrName>
                                        </p:attrNameLst>
                                      </p:cBhvr>
                                      <p:to>
                                        <p:strVal val="visible"/>
                                      </p:to>
                                    </p:set>
                                    <p:animEffect transition="in" filter="fade">
                                      <p:cBhvr>
                                        <p:cTn id="176" dur="500"/>
                                        <p:tgtEl>
                                          <p:spTgt spid="78"/>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96"/>
                                        </p:tgtEl>
                                        <p:attrNameLst>
                                          <p:attrName>style.visibility</p:attrName>
                                        </p:attrNameLst>
                                      </p:cBhvr>
                                      <p:to>
                                        <p:strVal val="visible"/>
                                      </p:to>
                                    </p:set>
                                    <p:animEffect transition="in" filter="fade">
                                      <p:cBhvr>
                                        <p:cTn id="181" dur="500"/>
                                        <p:tgtEl>
                                          <p:spTgt spid="96"/>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81"/>
                                        </p:tgtEl>
                                        <p:attrNameLst>
                                          <p:attrName>style.visibility</p:attrName>
                                        </p:attrNameLst>
                                      </p:cBhvr>
                                      <p:to>
                                        <p:strVal val="visible"/>
                                      </p:to>
                                    </p:set>
                                    <p:animEffect transition="in" filter="fade">
                                      <p:cBhvr>
                                        <p:cTn id="186" dur="500"/>
                                        <p:tgtEl>
                                          <p:spTgt spid="8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82"/>
                                        </p:tgtEl>
                                        <p:attrNameLst>
                                          <p:attrName>style.visibility</p:attrName>
                                        </p:attrNameLst>
                                      </p:cBhvr>
                                      <p:to>
                                        <p:strVal val="visible"/>
                                      </p:to>
                                    </p:set>
                                    <p:animEffect transition="in" filter="fade">
                                      <p:cBhvr>
                                        <p:cTn id="191" dur="500"/>
                                        <p:tgtEl>
                                          <p:spTgt spid="82"/>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83"/>
                                        </p:tgtEl>
                                        <p:attrNameLst>
                                          <p:attrName>style.visibility</p:attrName>
                                        </p:attrNameLst>
                                      </p:cBhvr>
                                      <p:to>
                                        <p:strVal val="visible"/>
                                      </p:to>
                                    </p:set>
                                    <p:animEffect transition="in" filter="fade">
                                      <p:cBhvr>
                                        <p:cTn id="196" dur="500"/>
                                        <p:tgtEl>
                                          <p:spTgt spid="83"/>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84"/>
                                        </p:tgtEl>
                                        <p:attrNameLst>
                                          <p:attrName>style.visibility</p:attrName>
                                        </p:attrNameLst>
                                      </p:cBhvr>
                                      <p:to>
                                        <p:strVal val="visible"/>
                                      </p:to>
                                    </p:set>
                                    <p:animEffect transition="in" filter="fade">
                                      <p:cBhvr>
                                        <p:cTn id="201" dur="500"/>
                                        <p:tgtEl>
                                          <p:spTgt spid="84"/>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97"/>
                                        </p:tgtEl>
                                        <p:attrNameLst>
                                          <p:attrName>style.visibility</p:attrName>
                                        </p:attrNameLst>
                                      </p:cBhvr>
                                      <p:to>
                                        <p:strVal val="visible"/>
                                      </p:to>
                                    </p:set>
                                    <p:animEffect transition="in" filter="fade">
                                      <p:cBhvr>
                                        <p:cTn id="206" dur="500"/>
                                        <p:tgtEl>
                                          <p:spTgt spid="97"/>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85"/>
                                        </p:tgtEl>
                                        <p:attrNameLst>
                                          <p:attrName>style.visibility</p:attrName>
                                        </p:attrNameLst>
                                      </p:cBhvr>
                                      <p:to>
                                        <p:strVal val="visible"/>
                                      </p:to>
                                    </p:set>
                                    <p:animEffect transition="in" filter="fade">
                                      <p:cBhvr>
                                        <p:cTn id="211" dur="500"/>
                                        <p:tgtEl>
                                          <p:spTgt spid="85"/>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89"/>
                                        </p:tgtEl>
                                        <p:attrNameLst>
                                          <p:attrName>style.visibility</p:attrName>
                                        </p:attrNameLst>
                                      </p:cBhvr>
                                      <p:to>
                                        <p:strVal val="visible"/>
                                      </p:to>
                                    </p:set>
                                    <p:animEffect transition="in" filter="fade">
                                      <p:cBhvr>
                                        <p:cTn id="216" dur="500"/>
                                        <p:tgtEl>
                                          <p:spTgt spid="89"/>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86"/>
                                        </p:tgtEl>
                                        <p:attrNameLst>
                                          <p:attrName>style.visibility</p:attrName>
                                        </p:attrNameLst>
                                      </p:cBhvr>
                                      <p:to>
                                        <p:strVal val="visible"/>
                                      </p:to>
                                    </p:set>
                                    <p:animEffect transition="in" filter="fade">
                                      <p:cBhvr>
                                        <p:cTn id="221" dur="500"/>
                                        <p:tgtEl>
                                          <p:spTgt spid="86"/>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87"/>
                                        </p:tgtEl>
                                        <p:attrNameLst>
                                          <p:attrName>style.visibility</p:attrName>
                                        </p:attrNameLst>
                                      </p:cBhvr>
                                      <p:to>
                                        <p:strVal val="visible"/>
                                      </p:to>
                                    </p:set>
                                    <p:animEffect transition="in" filter="fade">
                                      <p:cBhvr>
                                        <p:cTn id="226" dur="500"/>
                                        <p:tgtEl>
                                          <p:spTgt spid="87"/>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80"/>
                                        </p:tgtEl>
                                        <p:attrNameLst>
                                          <p:attrName>style.visibility</p:attrName>
                                        </p:attrNameLst>
                                      </p:cBhvr>
                                      <p:to>
                                        <p:strVal val="visible"/>
                                      </p:to>
                                    </p:set>
                                    <p:animEffect transition="in" filter="fade">
                                      <p:cBhvr>
                                        <p:cTn id="231" dur="500"/>
                                        <p:tgtEl>
                                          <p:spTgt spid="80"/>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88"/>
                                        </p:tgtEl>
                                        <p:attrNameLst>
                                          <p:attrName>style.visibility</p:attrName>
                                        </p:attrNameLst>
                                      </p:cBhvr>
                                      <p:to>
                                        <p:strVal val="visible"/>
                                      </p:to>
                                    </p:set>
                                    <p:animEffect transition="in" filter="fade">
                                      <p:cBhvr>
                                        <p:cTn id="23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3" grpId="0"/>
      <p:bldP spid="15" grpId="0"/>
      <p:bldP spid="17" grpId="0"/>
      <p:bldP spid="18" grpId="0"/>
      <p:bldP spid="19" grpId="0"/>
      <p:bldP spid="21" grpId="0"/>
      <p:bldP spid="22" grpId="0"/>
      <p:bldP spid="23" grpId="0"/>
      <p:bldP spid="48" grpId="0"/>
      <p:bldP spid="59" grpId="0"/>
      <p:bldP spid="61" grpId="0"/>
      <p:bldP spid="62" grpId="0"/>
      <p:bldP spid="63" grpId="0"/>
      <p:bldP spid="64" grpId="0"/>
      <p:bldP spid="65" grpId="0"/>
      <p:bldP spid="66" grpId="0"/>
      <p:bldP spid="67" grpId="0"/>
      <p:bldP spid="68" grpId="0"/>
      <p:bldP spid="69" grpId="0"/>
      <p:bldP spid="70" grpId="0"/>
      <p:bldP spid="78" grpId="0"/>
      <p:bldP spid="79" grpId="0"/>
      <p:bldP spid="81" grpId="0"/>
      <p:bldP spid="82" grpId="0"/>
      <p:bldP spid="83" grpId="0"/>
      <p:bldP spid="84" grpId="0"/>
      <p:bldP spid="85" grpId="0"/>
      <p:bldP spid="86" grpId="0"/>
      <p:bldP spid="87" grpId="0"/>
      <p:bldP spid="88" grpId="0"/>
      <p:bldP spid="89"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C6A50A71-2E49-EFB5-F63A-9767BC68770C}"/>
              </a:ext>
            </a:extLst>
          </p:cNvPr>
          <p:cNvGrpSpPr/>
          <p:nvPr/>
        </p:nvGrpSpPr>
        <p:grpSpPr>
          <a:xfrm>
            <a:off x="313526" y="158886"/>
            <a:ext cx="1051719" cy="1051719"/>
            <a:chOff x="0" y="0"/>
            <a:chExt cx="1051719" cy="1051719"/>
          </a:xfrm>
        </p:grpSpPr>
        <p:sp>
          <p:nvSpPr>
            <p:cNvPr id="10" name="Hình Bầu dục 9">
              <a:extLst>
                <a:ext uri="{FF2B5EF4-FFF2-40B4-BE49-F238E27FC236}">
                  <a16:creationId xmlns:a16="http://schemas.microsoft.com/office/drawing/2014/main" id="{D368E880-7043-AFD1-6BD1-2AF8CB1F3E44}"/>
                </a:ext>
              </a:extLst>
            </p:cNvPr>
            <p:cNvSpPr/>
            <p:nvPr/>
          </p:nvSpPr>
          <p:spPr>
            <a:xfrm>
              <a:off x="0" y="0"/>
              <a:ext cx="1051719" cy="105171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1" name="Hình Bầu dục 10">
              <a:extLst>
                <a:ext uri="{FF2B5EF4-FFF2-40B4-BE49-F238E27FC236}">
                  <a16:creationId xmlns:a16="http://schemas.microsoft.com/office/drawing/2014/main" id="{6B1A85CC-ADE8-1ABB-AFC6-51E903435352}"/>
                </a:ext>
              </a:extLst>
            </p:cNvPr>
            <p:cNvSpPr/>
            <p:nvPr/>
          </p:nvSpPr>
          <p:spPr>
            <a:xfrm>
              <a:off x="72429" y="72429"/>
              <a:ext cx="906860" cy="9068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2</a:t>
              </a:r>
            </a:p>
          </p:txBody>
        </p:sp>
      </p:grpSp>
      <p:pic>
        <p:nvPicPr>
          <p:cNvPr id="34" name="Hình ảnh 33">
            <a:extLst>
              <a:ext uri="{FF2B5EF4-FFF2-40B4-BE49-F238E27FC236}">
                <a16:creationId xmlns:a16="http://schemas.microsoft.com/office/drawing/2014/main" id="{A8D8E2A1-FE58-1939-8956-2B457D5E7A5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820" b="82658" l="87457" r="97452">
                        <a14:foregroundMark x1="97060" y1="59009" x2="97060" y2="59009"/>
                        <a14:foregroundMark x1="97354" y1="70721" x2="97354" y2="70721"/>
                        <a14:foregroundMark x1="97501" y1="59459" x2="97501" y2="59459"/>
                        <a14:foregroundMark x1="90299" y1="60811" x2="91671" y2="68919"/>
                        <a14:foregroundMark x1="90936" y1="56532" x2="91377" y2="68468"/>
                        <a14:foregroundMark x1="94561" y1="82658" x2="94561" y2="82658"/>
                        <a14:foregroundMark x1="95639" y1="82207" x2="95639" y2="82207"/>
                        <a14:foregroundMark x1="90299" y1="59910" x2="90299" y2="59910"/>
                        <a14:foregroundMark x1="90642" y1="67342" x2="90642" y2="67342"/>
                        <a14:foregroundMark x1="90054" y1="64414" x2="90054" y2="64414"/>
                      </a14:backgroundRemoval>
                    </a14:imgEffect>
                  </a14:imgLayer>
                </a14:imgProps>
              </a:ext>
              <a:ext uri="{28A0092B-C50C-407E-A947-70E740481C1C}">
                <a14:useLocalDpi xmlns:a14="http://schemas.microsoft.com/office/drawing/2010/main" val="0"/>
              </a:ext>
            </a:extLst>
          </a:blip>
          <a:srcRect l="86479" t="40374" r="1949" b="13370"/>
          <a:stretch/>
        </p:blipFill>
        <p:spPr>
          <a:xfrm>
            <a:off x="6421499" y="-60960"/>
            <a:ext cx="1392196" cy="1210605"/>
          </a:xfrm>
          <a:prstGeom prst="rect">
            <a:avLst/>
          </a:prstGeom>
        </p:spPr>
      </p:pic>
      <p:sp>
        <p:nvSpPr>
          <p:cNvPr id="36" name="Hộp Văn bản 35">
            <a:extLst>
              <a:ext uri="{FF2B5EF4-FFF2-40B4-BE49-F238E27FC236}">
                <a16:creationId xmlns:a16="http://schemas.microsoft.com/office/drawing/2014/main" id="{B61E97A0-5318-3B42-539D-07CD40C82A0F}"/>
              </a:ext>
            </a:extLst>
          </p:cNvPr>
          <p:cNvSpPr txBox="1"/>
          <p:nvPr/>
        </p:nvSpPr>
        <p:spPr>
          <a:xfrm>
            <a:off x="1437674" y="223080"/>
            <a:ext cx="5251759" cy="923330"/>
          </a:xfrm>
          <a:prstGeom prst="rect">
            <a:avLst/>
          </a:prstGeom>
          <a:noFill/>
        </p:spPr>
        <p:txBody>
          <a:bodyPr wrap="none" rtlCol="0">
            <a:spAutoFit/>
          </a:bodyPr>
          <a:lstStyle/>
          <a:p>
            <a:r>
              <a:rPr lang="en-US" sz="5400">
                <a:solidFill>
                  <a:srgbClr val="0070C0"/>
                </a:solidFill>
                <a:latin typeface="AvantGarde" panose="00000400000000000000" pitchFamily="2" charset="0"/>
                <a:ea typeface="AvantGarde" panose="00000400000000000000" pitchFamily="2" charset="0"/>
                <a:cs typeface="AvantGarde" panose="00000400000000000000" pitchFamily="2" charset="0"/>
              </a:rPr>
              <a:t>Đặt tính rồi tính</a:t>
            </a:r>
          </a:p>
        </p:txBody>
      </p:sp>
      <p:sp>
        <p:nvSpPr>
          <p:cNvPr id="2" name="TextBox 75">
            <a:extLst>
              <a:ext uri="{FF2B5EF4-FFF2-40B4-BE49-F238E27FC236}">
                <a16:creationId xmlns:a16="http://schemas.microsoft.com/office/drawing/2014/main" id="{A5514E7C-3832-D742-9FD9-ACA5861F6CB4}"/>
              </a:ext>
            </a:extLst>
          </p:cNvPr>
          <p:cNvSpPr txBox="1">
            <a:spLocks/>
          </p:cNvSpPr>
          <p:nvPr/>
        </p:nvSpPr>
        <p:spPr>
          <a:xfrm>
            <a:off x="1436305" y="1982108"/>
            <a:ext cx="42127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3" name="TextBox 76">
            <a:extLst>
              <a:ext uri="{FF2B5EF4-FFF2-40B4-BE49-F238E27FC236}">
                <a16:creationId xmlns:a16="http://schemas.microsoft.com/office/drawing/2014/main" id="{7E68E7F5-7CC7-ADB6-4795-61D3689DFC25}"/>
              </a:ext>
            </a:extLst>
          </p:cNvPr>
          <p:cNvSpPr txBox="1">
            <a:spLocks/>
          </p:cNvSpPr>
          <p:nvPr/>
        </p:nvSpPr>
        <p:spPr>
          <a:xfrm>
            <a:off x="3452243"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cxnSp>
        <p:nvCxnSpPr>
          <p:cNvPr id="14" name="Straight Connector 77">
            <a:extLst>
              <a:ext uri="{FF2B5EF4-FFF2-40B4-BE49-F238E27FC236}">
                <a16:creationId xmlns:a16="http://schemas.microsoft.com/office/drawing/2014/main" id="{CE55CDF9-C5E3-AD2B-2373-C54C7A9F7659}"/>
              </a:ext>
            </a:extLst>
          </p:cNvPr>
          <p:cNvCxnSpPr>
            <a:cxnSpLocks/>
          </p:cNvCxnSpPr>
          <p:nvPr/>
        </p:nvCxnSpPr>
        <p:spPr>
          <a:xfrm>
            <a:off x="2132052" y="4987917"/>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6" name="TextBox 78">
            <a:extLst>
              <a:ext uri="{FF2B5EF4-FFF2-40B4-BE49-F238E27FC236}">
                <a16:creationId xmlns:a16="http://schemas.microsoft.com/office/drawing/2014/main" id="{F402A3B0-68A8-76DE-D0AE-C2B2B6CE1327}"/>
              </a:ext>
            </a:extLst>
          </p:cNvPr>
          <p:cNvSpPr txBox="1">
            <a:spLocks/>
          </p:cNvSpPr>
          <p:nvPr/>
        </p:nvSpPr>
        <p:spPr>
          <a:xfrm>
            <a:off x="1436305" y="2612585"/>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20" name="TextBox 79">
            <a:extLst>
              <a:ext uri="{FF2B5EF4-FFF2-40B4-BE49-F238E27FC236}">
                <a16:creationId xmlns:a16="http://schemas.microsoft.com/office/drawing/2014/main" id="{0B0F5268-2FB7-ED97-F7F1-DF145569DCD1}"/>
              </a:ext>
            </a:extLst>
          </p:cNvPr>
          <p:cNvSpPr txBox="1">
            <a:spLocks/>
          </p:cNvSpPr>
          <p:nvPr/>
        </p:nvSpPr>
        <p:spPr>
          <a:xfrm>
            <a:off x="1850464" y="2619398"/>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27" name="TextBox 80">
            <a:extLst>
              <a:ext uri="{FF2B5EF4-FFF2-40B4-BE49-F238E27FC236}">
                <a16:creationId xmlns:a16="http://schemas.microsoft.com/office/drawing/2014/main" id="{1034468E-3E7E-0F9F-4DF9-14BE233684B4}"/>
              </a:ext>
            </a:extLst>
          </p:cNvPr>
          <p:cNvSpPr txBox="1">
            <a:spLocks/>
          </p:cNvSpPr>
          <p:nvPr/>
        </p:nvSpPr>
        <p:spPr>
          <a:xfrm>
            <a:off x="3736480"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7</a:t>
            </a:r>
          </a:p>
        </p:txBody>
      </p:sp>
      <p:sp>
        <p:nvSpPr>
          <p:cNvPr id="28" name="TextBox 81">
            <a:extLst>
              <a:ext uri="{FF2B5EF4-FFF2-40B4-BE49-F238E27FC236}">
                <a16:creationId xmlns:a16="http://schemas.microsoft.com/office/drawing/2014/main" id="{EEF7520C-98E9-5175-53E6-8D6F9E980BA3}"/>
              </a:ext>
            </a:extLst>
          </p:cNvPr>
          <p:cNvSpPr txBox="1">
            <a:spLocks/>
          </p:cNvSpPr>
          <p:nvPr/>
        </p:nvSpPr>
        <p:spPr>
          <a:xfrm>
            <a:off x="1442455" y="3188066"/>
            <a:ext cx="104462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1 4</a:t>
            </a:r>
          </a:p>
        </p:txBody>
      </p:sp>
      <p:sp>
        <p:nvSpPr>
          <p:cNvPr id="31" name="TextBox 83">
            <a:extLst>
              <a:ext uri="{FF2B5EF4-FFF2-40B4-BE49-F238E27FC236}">
                <a16:creationId xmlns:a16="http://schemas.microsoft.com/office/drawing/2014/main" id="{A2D10342-D31F-2CF7-92F3-E6E9485C85B1}"/>
              </a:ext>
            </a:extLst>
          </p:cNvPr>
          <p:cNvSpPr txBox="1">
            <a:spLocks/>
          </p:cNvSpPr>
          <p:nvPr/>
        </p:nvSpPr>
        <p:spPr>
          <a:xfrm>
            <a:off x="1863343" y="381816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32" name="TextBox 85">
            <a:extLst>
              <a:ext uri="{FF2B5EF4-FFF2-40B4-BE49-F238E27FC236}">
                <a16:creationId xmlns:a16="http://schemas.microsoft.com/office/drawing/2014/main" id="{9E762C4F-19C5-C4BA-EF15-F04233454448}"/>
              </a:ext>
            </a:extLst>
          </p:cNvPr>
          <p:cNvSpPr txBox="1">
            <a:spLocks/>
          </p:cNvSpPr>
          <p:nvPr/>
        </p:nvSpPr>
        <p:spPr>
          <a:xfrm>
            <a:off x="4020717"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35" name="TextBox 86">
            <a:extLst>
              <a:ext uri="{FF2B5EF4-FFF2-40B4-BE49-F238E27FC236}">
                <a16:creationId xmlns:a16="http://schemas.microsoft.com/office/drawing/2014/main" id="{52E0261A-67AC-C70A-406D-D2464235C2D4}"/>
              </a:ext>
            </a:extLst>
          </p:cNvPr>
          <p:cNvSpPr txBox="1">
            <a:spLocks/>
          </p:cNvSpPr>
          <p:nvPr/>
        </p:nvSpPr>
        <p:spPr>
          <a:xfrm>
            <a:off x="2136321" y="4365727"/>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sp>
        <p:nvSpPr>
          <p:cNvPr id="38" name="TextBox 88">
            <a:extLst>
              <a:ext uri="{FF2B5EF4-FFF2-40B4-BE49-F238E27FC236}">
                <a16:creationId xmlns:a16="http://schemas.microsoft.com/office/drawing/2014/main" id="{CF120D21-076E-23FC-A40D-0652C1564348}"/>
              </a:ext>
            </a:extLst>
          </p:cNvPr>
          <p:cNvSpPr txBox="1">
            <a:spLocks/>
          </p:cNvSpPr>
          <p:nvPr/>
        </p:nvSpPr>
        <p:spPr>
          <a:xfrm>
            <a:off x="2143315" y="504017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39" name="TextBox 89">
            <a:extLst>
              <a:ext uri="{FF2B5EF4-FFF2-40B4-BE49-F238E27FC236}">
                <a16:creationId xmlns:a16="http://schemas.microsoft.com/office/drawing/2014/main" id="{56475D35-2D82-5A7D-60EA-E9BE59C2EA57}"/>
              </a:ext>
            </a:extLst>
          </p:cNvPr>
          <p:cNvSpPr txBox="1">
            <a:spLocks/>
          </p:cNvSpPr>
          <p:nvPr/>
        </p:nvSpPr>
        <p:spPr>
          <a:xfrm>
            <a:off x="2143315" y="3815982"/>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sp>
        <p:nvSpPr>
          <p:cNvPr id="40" name="TextBox 90">
            <a:extLst>
              <a:ext uri="{FF2B5EF4-FFF2-40B4-BE49-F238E27FC236}">
                <a16:creationId xmlns:a16="http://schemas.microsoft.com/office/drawing/2014/main" id="{D89BF80B-FC45-A82D-4017-CAE688C4A663}"/>
              </a:ext>
            </a:extLst>
          </p:cNvPr>
          <p:cNvSpPr txBox="1">
            <a:spLocks/>
          </p:cNvSpPr>
          <p:nvPr/>
        </p:nvSpPr>
        <p:spPr>
          <a:xfrm>
            <a:off x="4304953" y="204109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41" name="TextBox 91">
            <a:extLst>
              <a:ext uri="{FF2B5EF4-FFF2-40B4-BE49-F238E27FC236}">
                <a16:creationId xmlns:a16="http://schemas.microsoft.com/office/drawing/2014/main" id="{8FDB2A41-F9FE-B325-12A6-F0FBE8F852FA}"/>
              </a:ext>
            </a:extLst>
          </p:cNvPr>
          <p:cNvSpPr txBox="1">
            <a:spLocks/>
          </p:cNvSpPr>
          <p:nvPr/>
        </p:nvSpPr>
        <p:spPr>
          <a:xfrm>
            <a:off x="2463827" y="5551452"/>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8</a:t>
            </a:r>
          </a:p>
        </p:txBody>
      </p:sp>
      <p:sp>
        <p:nvSpPr>
          <p:cNvPr id="42" name="TextBox 92">
            <a:extLst>
              <a:ext uri="{FF2B5EF4-FFF2-40B4-BE49-F238E27FC236}">
                <a16:creationId xmlns:a16="http://schemas.microsoft.com/office/drawing/2014/main" id="{699A438E-C747-FBB9-5BC8-1A2569C0C3DF}"/>
              </a:ext>
            </a:extLst>
          </p:cNvPr>
          <p:cNvSpPr txBox="1">
            <a:spLocks/>
          </p:cNvSpPr>
          <p:nvPr/>
        </p:nvSpPr>
        <p:spPr>
          <a:xfrm>
            <a:off x="2464937" y="6200798"/>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43" name="TextBox 94">
            <a:extLst>
              <a:ext uri="{FF2B5EF4-FFF2-40B4-BE49-F238E27FC236}">
                <a16:creationId xmlns:a16="http://schemas.microsoft.com/office/drawing/2014/main" id="{256750CF-FB0C-E50B-0DB7-5152F3A69B7D}"/>
              </a:ext>
            </a:extLst>
          </p:cNvPr>
          <p:cNvSpPr txBox="1">
            <a:spLocks/>
          </p:cNvSpPr>
          <p:nvPr/>
        </p:nvSpPr>
        <p:spPr>
          <a:xfrm>
            <a:off x="2463827" y="5031447"/>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8</a:t>
            </a:r>
          </a:p>
        </p:txBody>
      </p:sp>
      <p:sp>
        <p:nvSpPr>
          <p:cNvPr id="44" name="TextBox 140">
            <a:extLst>
              <a:ext uri="{FF2B5EF4-FFF2-40B4-BE49-F238E27FC236}">
                <a16:creationId xmlns:a16="http://schemas.microsoft.com/office/drawing/2014/main" id="{12691FA7-BBCB-D98C-B70A-7FE4541993AD}"/>
              </a:ext>
            </a:extLst>
          </p:cNvPr>
          <p:cNvSpPr txBox="1">
            <a:spLocks/>
          </p:cNvSpPr>
          <p:nvPr/>
        </p:nvSpPr>
        <p:spPr>
          <a:xfrm>
            <a:off x="1258684" y="1365233"/>
            <a:ext cx="1631360"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5 428</a:t>
            </a:r>
          </a:p>
        </p:txBody>
      </p:sp>
      <p:grpSp>
        <p:nvGrpSpPr>
          <p:cNvPr id="45" name="Group 16">
            <a:extLst>
              <a:ext uri="{FF2B5EF4-FFF2-40B4-BE49-F238E27FC236}">
                <a16:creationId xmlns:a16="http://schemas.microsoft.com/office/drawing/2014/main" id="{DB93BBD8-2A49-7235-90C2-9487011ED7AB}"/>
              </a:ext>
            </a:extLst>
          </p:cNvPr>
          <p:cNvGrpSpPr/>
          <p:nvPr/>
        </p:nvGrpSpPr>
        <p:grpSpPr>
          <a:xfrm>
            <a:off x="3311747" y="1366946"/>
            <a:ext cx="1295400" cy="1963967"/>
            <a:chOff x="3333382" y="2531790"/>
            <a:chExt cx="1295400" cy="1963967"/>
          </a:xfrm>
        </p:grpSpPr>
        <p:sp>
          <p:nvSpPr>
            <p:cNvPr id="46" name="TextBox 141">
              <a:extLst>
                <a:ext uri="{FF2B5EF4-FFF2-40B4-BE49-F238E27FC236}">
                  <a16:creationId xmlns:a16="http://schemas.microsoft.com/office/drawing/2014/main" id="{8C3C513F-1EDB-4EBE-0B4E-890CCA5890B1}"/>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2</a:t>
              </a:r>
            </a:p>
          </p:txBody>
        </p:sp>
        <p:grpSp>
          <p:nvGrpSpPr>
            <p:cNvPr id="47" name="Group 14">
              <a:extLst>
                <a:ext uri="{FF2B5EF4-FFF2-40B4-BE49-F238E27FC236}">
                  <a16:creationId xmlns:a16="http://schemas.microsoft.com/office/drawing/2014/main" id="{99638127-7601-FA22-4C10-CB847F3EFDFA}"/>
                </a:ext>
              </a:extLst>
            </p:cNvPr>
            <p:cNvGrpSpPr/>
            <p:nvPr/>
          </p:nvGrpSpPr>
          <p:grpSpPr>
            <a:xfrm>
              <a:off x="3333382" y="2531790"/>
              <a:ext cx="1295400" cy="1963967"/>
              <a:chOff x="4127910" y="2102300"/>
              <a:chExt cx="1295400" cy="1963967"/>
            </a:xfrm>
          </p:grpSpPr>
          <p:cxnSp>
            <p:nvCxnSpPr>
              <p:cNvPr id="49" name="Straight Connector 142">
                <a:extLst>
                  <a:ext uri="{FF2B5EF4-FFF2-40B4-BE49-F238E27FC236}">
                    <a16:creationId xmlns:a16="http://schemas.microsoft.com/office/drawing/2014/main" id="{0284F6C9-499C-28D4-8EEB-98294FDCEAE4}"/>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50" name="Straight Connector 181">
                <a:extLst>
                  <a:ext uri="{FF2B5EF4-FFF2-40B4-BE49-F238E27FC236}">
                    <a16:creationId xmlns:a16="http://schemas.microsoft.com/office/drawing/2014/main" id="{D212083A-53A9-7AB6-4198-88E42300A142}"/>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51" name="Straight Connector 63">
            <a:extLst>
              <a:ext uri="{FF2B5EF4-FFF2-40B4-BE49-F238E27FC236}">
                <a16:creationId xmlns:a16="http://schemas.microsoft.com/office/drawing/2014/main" id="{F773059A-373B-5A51-74E7-BDF7DDFE3626}"/>
              </a:ext>
            </a:extLst>
          </p:cNvPr>
          <p:cNvCxnSpPr>
            <a:cxnSpLocks/>
          </p:cNvCxnSpPr>
          <p:nvPr/>
        </p:nvCxnSpPr>
        <p:spPr>
          <a:xfrm>
            <a:off x="1475255" y="2604358"/>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52" name="Straight Connector 66">
            <a:extLst>
              <a:ext uri="{FF2B5EF4-FFF2-40B4-BE49-F238E27FC236}">
                <a16:creationId xmlns:a16="http://schemas.microsoft.com/office/drawing/2014/main" id="{BE09A71C-46E6-EACF-2CA6-7533D190080F}"/>
              </a:ext>
            </a:extLst>
          </p:cNvPr>
          <p:cNvCxnSpPr>
            <a:cxnSpLocks/>
          </p:cNvCxnSpPr>
          <p:nvPr/>
        </p:nvCxnSpPr>
        <p:spPr>
          <a:xfrm>
            <a:off x="1749724" y="3782553"/>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53" name="Straight Connector 70">
            <a:extLst>
              <a:ext uri="{FF2B5EF4-FFF2-40B4-BE49-F238E27FC236}">
                <a16:creationId xmlns:a16="http://schemas.microsoft.com/office/drawing/2014/main" id="{9054AF1E-C8A5-853A-958A-3458B7ACDBCA}"/>
              </a:ext>
            </a:extLst>
          </p:cNvPr>
          <p:cNvCxnSpPr>
            <a:cxnSpLocks/>
          </p:cNvCxnSpPr>
          <p:nvPr/>
        </p:nvCxnSpPr>
        <p:spPr>
          <a:xfrm>
            <a:off x="2173084" y="6162161"/>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54" name="TextBox 75">
            <a:extLst>
              <a:ext uri="{FF2B5EF4-FFF2-40B4-BE49-F238E27FC236}">
                <a16:creationId xmlns:a16="http://schemas.microsoft.com/office/drawing/2014/main" id="{C7A645CC-B31C-D8DC-1EAB-9434B5A2CC94}"/>
              </a:ext>
            </a:extLst>
          </p:cNvPr>
          <p:cNvSpPr txBox="1">
            <a:spLocks/>
          </p:cNvSpPr>
          <p:nvPr/>
        </p:nvSpPr>
        <p:spPr>
          <a:xfrm>
            <a:off x="6853038" y="1971666"/>
            <a:ext cx="42127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6</a:t>
            </a:r>
          </a:p>
        </p:txBody>
      </p:sp>
      <p:sp>
        <p:nvSpPr>
          <p:cNvPr id="55" name="TextBox 76">
            <a:extLst>
              <a:ext uri="{FF2B5EF4-FFF2-40B4-BE49-F238E27FC236}">
                <a16:creationId xmlns:a16="http://schemas.microsoft.com/office/drawing/2014/main" id="{1C253219-FA39-0865-9784-FADC79E8C805}"/>
              </a:ext>
            </a:extLst>
          </p:cNvPr>
          <p:cNvSpPr txBox="1">
            <a:spLocks/>
          </p:cNvSpPr>
          <p:nvPr/>
        </p:nvSpPr>
        <p:spPr>
          <a:xfrm>
            <a:off x="8747919" y="2030651"/>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cxnSp>
        <p:nvCxnSpPr>
          <p:cNvPr id="56" name="Straight Connector 77">
            <a:extLst>
              <a:ext uri="{FF2B5EF4-FFF2-40B4-BE49-F238E27FC236}">
                <a16:creationId xmlns:a16="http://schemas.microsoft.com/office/drawing/2014/main" id="{3AD3F30D-8A87-B3B0-6DAC-7994557B478B}"/>
              </a:ext>
            </a:extLst>
          </p:cNvPr>
          <p:cNvCxnSpPr>
            <a:cxnSpLocks/>
          </p:cNvCxnSpPr>
          <p:nvPr/>
        </p:nvCxnSpPr>
        <p:spPr>
          <a:xfrm>
            <a:off x="7548785" y="4977475"/>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57" name="TextBox 78">
            <a:extLst>
              <a:ext uri="{FF2B5EF4-FFF2-40B4-BE49-F238E27FC236}">
                <a16:creationId xmlns:a16="http://schemas.microsoft.com/office/drawing/2014/main" id="{B1926CC6-731F-1F0B-944A-785F41E93655}"/>
              </a:ext>
            </a:extLst>
          </p:cNvPr>
          <p:cNvSpPr txBox="1">
            <a:spLocks/>
          </p:cNvSpPr>
          <p:nvPr/>
        </p:nvSpPr>
        <p:spPr>
          <a:xfrm>
            <a:off x="6853038" y="2602143"/>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58" name="TextBox 79">
            <a:extLst>
              <a:ext uri="{FF2B5EF4-FFF2-40B4-BE49-F238E27FC236}">
                <a16:creationId xmlns:a16="http://schemas.microsoft.com/office/drawing/2014/main" id="{E2342419-BDCC-AFB8-1396-F4AB6F4D6139}"/>
              </a:ext>
            </a:extLst>
          </p:cNvPr>
          <p:cNvSpPr txBox="1">
            <a:spLocks/>
          </p:cNvSpPr>
          <p:nvPr/>
        </p:nvSpPr>
        <p:spPr>
          <a:xfrm>
            <a:off x="7267197" y="260895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7</a:t>
            </a:r>
          </a:p>
        </p:txBody>
      </p:sp>
      <p:sp>
        <p:nvSpPr>
          <p:cNvPr id="98" name="TextBox 80">
            <a:extLst>
              <a:ext uri="{FF2B5EF4-FFF2-40B4-BE49-F238E27FC236}">
                <a16:creationId xmlns:a16="http://schemas.microsoft.com/office/drawing/2014/main" id="{8E7BD539-1858-0AE7-83E4-6D189CC2A7A2}"/>
              </a:ext>
            </a:extLst>
          </p:cNvPr>
          <p:cNvSpPr txBox="1">
            <a:spLocks/>
          </p:cNvSpPr>
          <p:nvPr/>
        </p:nvSpPr>
        <p:spPr>
          <a:xfrm>
            <a:off x="9032156" y="2030651"/>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sp>
        <p:nvSpPr>
          <p:cNvPr id="99" name="TextBox 81">
            <a:extLst>
              <a:ext uri="{FF2B5EF4-FFF2-40B4-BE49-F238E27FC236}">
                <a16:creationId xmlns:a16="http://schemas.microsoft.com/office/drawing/2014/main" id="{378020C7-F0C8-FDC3-148A-511AB4B70D1F}"/>
              </a:ext>
            </a:extLst>
          </p:cNvPr>
          <p:cNvSpPr txBox="1">
            <a:spLocks/>
          </p:cNvSpPr>
          <p:nvPr/>
        </p:nvSpPr>
        <p:spPr>
          <a:xfrm>
            <a:off x="7265703" y="3218568"/>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6</a:t>
            </a:r>
          </a:p>
        </p:txBody>
      </p:sp>
      <p:sp>
        <p:nvSpPr>
          <p:cNvPr id="100" name="TextBox 83">
            <a:extLst>
              <a:ext uri="{FF2B5EF4-FFF2-40B4-BE49-F238E27FC236}">
                <a16:creationId xmlns:a16="http://schemas.microsoft.com/office/drawing/2014/main" id="{A8357D91-F4BA-3B8D-144C-DBDBEF65EFC1}"/>
              </a:ext>
            </a:extLst>
          </p:cNvPr>
          <p:cNvSpPr txBox="1">
            <a:spLocks/>
          </p:cNvSpPr>
          <p:nvPr/>
        </p:nvSpPr>
        <p:spPr>
          <a:xfrm>
            <a:off x="7280076" y="3807724"/>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101" name="TextBox 85">
            <a:extLst>
              <a:ext uri="{FF2B5EF4-FFF2-40B4-BE49-F238E27FC236}">
                <a16:creationId xmlns:a16="http://schemas.microsoft.com/office/drawing/2014/main" id="{35A19807-1C40-7766-58D2-12524D2831A8}"/>
              </a:ext>
            </a:extLst>
          </p:cNvPr>
          <p:cNvSpPr txBox="1">
            <a:spLocks/>
          </p:cNvSpPr>
          <p:nvPr/>
        </p:nvSpPr>
        <p:spPr>
          <a:xfrm>
            <a:off x="9316393" y="2030651"/>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102" name="TextBox 86">
            <a:extLst>
              <a:ext uri="{FF2B5EF4-FFF2-40B4-BE49-F238E27FC236}">
                <a16:creationId xmlns:a16="http://schemas.microsoft.com/office/drawing/2014/main" id="{D91B7058-8513-4727-8B13-5B642AF63E76}"/>
              </a:ext>
            </a:extLst>
          </p:cNvPr>
          <p:cNvSpPr txBox="1">
            <a:spLocks/>
          </p:cNvSpPr>
          <p:nvPr/>
        </p:nvSpPr>
        <p:spPr>
          <a:xfrm>
            <a:off x="7283677" y="4355285"/>
            <a:ext cx="778442"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12</a:t>
            </a:r>
          </a:p>
        </p:txBody>
      </p:sp>
      <p:sp>
        <p:nvSpPr>
          <p:cNvPr id="103" name="TextBox 88">
            <a:extLst>
              <a:ext uri="{FF2B5EF4-FFF2-40B4-BE49-F238E27FC236}">
                <a16:creationId xmlns:a16="http://schemas.microsoft.com/office/drawing/2014/main" id="{01C72C47-BC95-ED9F-BBBD-E30A3C49972B}"/>
              </a:ext>
            </a:extLst>
          </p:cNvPr>
          <p:cNvSpPr txBox="1">
            <a:spLocks/>
          </p:cNvSpPr>
          <p:nvPr/>
        </p:nvSpPr>
        <p:spPr>
          <a:xfrm>
            <a:off x="7560048" y="5029734"/>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104" name="TextBox 89">
            <a:extLst>
              <a:ext uri="{FF2B5EF4-FFF2-40B4-BE49-F238E27FC236}">
                <a16:creationId xmlns:a16="http://schemas.microsoft.com/office/drawing/2014/main" id="{CC794DC9-3E43-92B9-09E0-51CCD65783D9}"/>
              </a:ext>
            </a:extLst>
          </p:cNvPr>
          <p:cNvSpPr txBox="1">
            <a:spLocks/>
          </p:cNvSpPr>
          <p:nvPr/>
        </p:nvSpPr>
        <p:spPr>
          <a:xfrm>
            <a:off x="7560048" y="3805540"/>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sp>
        <p:nvSpPr>
          <p:cNvPr id="105" name="TextBox 90">
            <a:extLst>
              <a:ext uri="{FF2B5EF4-FFF2-40B4-BE49-F238E27FC236}">
                <a16:creationId xmlns:a16="http://schemas.microsoft.com/office/drawing/2014/main" id="{DF647325-6077-D540-8D52-5EEBEA28CE71}"/>
              </a:ext>
            </a:extLst>
          </p:cNvPr>
          <p:cNvSpPr txBox="1">
            <a:spLocks/>
          </p:cNvSpPr>
          <p:nvPr/>
        </p:nvSpPr>
        <p:spPr>
          <a:xfrm>
            <a:off x="9600629" y="2030651"/>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3</a:t>
            </a:r>
          </a:p>
        </p:txBody>
      </p:sp>
      <p:sp>
        <p:nvSpPr>
          <p:cNvPr id="106" name="TextBox 91">
            <a:extLst>
              <a:ext uri="{FF2B5EF4-FFF2-40B4-BE49-F238E27FC236}">
                <a16:creationId xmlns:a16="http://schemas.microsoft.com/office/drawing/2014/main" id="{AC13A45E-E3E8-08D1-2E2F-0232966BAC6A}"/>
              </a:ext>
            </a:extLst>
          </p:cNvPr>
          <p:cNvSpPr txBox="1">
            <a:spLocks/>
          </p:cNvSpPr>
          <p:nvPr/>
        </p:nvSpPr>
        <p:spPr>
          <a:xfrm>
            <a:off x="7880560" y="5541010"/>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9</a:t>
            </a:r>
          </a:p>
        </p:txBody>
      </p:sp>
      <p:sp>
        <p:nvSpPr>
          <p:cNvPr id="107" name="TextBox 92">
            <a:extLst>
              <a:ext uri="{FF2B5EF4-FFF2-40B4-BE49-F238E27FC236}">
                <a16:creationId xmlns:a16="http://schemas.microsoft.com/office/drawing/2014/main" id="{D4742927-4684-C59C-8469-7D48A956674C}"/>
              </a:ext>
            </a:extLst>
          </p:cNvPr>
          <p:cNvSpPr txBox="1">
            <a:spLocks/>
          </p:cNvSpPr>
          <p:nvPr/>
        </p:nvSpPr>
        <p:spPr>
          <a:xfrm>
            <a:off x="7881670" y="619035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108" name="TextBox 94">
            <a:extLst>
              <a:ext uri="{FF2B5EF4-FFF2-40B4-BE49-F238E27FC236}">
                <a16:creationId xmlns:a16="http://schemas.microsoft.com/office/drawing/2014/main" id="{8BA0C194-D1D4-258D-E5D9-992E04C95A15}"/>
              </a:ext>
            </a:extLst>
          </p:cNvPr>
          <p:cNvSpPr txBox="1">
            <a:spLocks/>
          </p:cNvSpPr>
          <p:nvPr/>
        </p:nvSpPr>
        <p:spPr>
          <a:xfrm>
            <a:off x="7880560" y="5021005"/>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9</a:t>
            </a:r>
          </a:p>
        </p:txBody>
      </p:sp>
      <p:sp>
        <p:nvSpPr>
          <p:cNvPr id="109" name="TextBox 140">
            <a:extLst>
              <a:ext uri="{FF2B5EF4-FFF2-40B4-BE49-F238E27FC236}">
                <a16:creationId xmlns:a16="http://schemas.microsoft.com/office/drawing/2014/main" id="{160298E4-6A07-9A30-E9FC-05DCBC3CAE02}"/>
              </a:ext>
            </a:extLst>
          </p:cNvPr>
          <p:cNvSpPr txBox="1">
            <a:spLocks/>
          </p:cNvSpPr>
          <p:nvPr/>
        </p:nvSpPr>
        <p:spPr>
          <a:xfrm>
            <a:off x="6675417" y="1354791"/>
            <a:ext cx="1631360"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6 729</a:t>
            </a:r>
          </a:p>
        </p:txBody>
      </p:sp>
      <p:grpSp>
        <p:nvGrpSpPr>
          <p:cNvPr id="110" name="Group 16">
            <a:extLst>
              <a:ext uri="{FF2B5EF4-FFF2-40B4-BE49-F238E27FC236}">
                <a16:creationId xmlns:a16="http://schemas.microsoft.com/office/drawing/2014/main" id="{ADBD594D-ED55-5AF4-1EB9-A7C5A1363450}"/>
              </a:ext>
            </a:extLst>
          </p:cNvPr>
          <p:cNvGrpSpPr/>
          <p:nvPr/>
        </p:nvGrpSpPr>
        <p:grpSpPr>
          <a:xfrm>
            <a:off x="8728480" y="1356504"/>
            <a:ext cx="1295400" cy="1963967"/>
            <a:chOff x="3333382" y="2531790"/>
            <a:chExt cx="1295400" cy="1963967"/>
          </a:xfrm>
        </p:grpSpPr>
        <p:sp>
          <p:nvSpPr>
            <p:cNvPr id="111" name="TextBox 141">
              <a:extLst>
                <a:ext uri="{FF2B5EF4-FFF2-40B4-BE49-F238E27FC236}">
                  <a16:creationId xmlns:a16="http://schemas.microsoft.com/office/drawing/2014/main" id="{3B683A06-ED53-F4F6-57EE-7C31ED6F28C1}"/>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3</a:t>
              </a:r>
            </a:p>
          </p:txBody>
        </p:sp>
        <p:grpSp>
          <p:nvGrpSpPr>
            <p:cNvPr id="112" name="Group 14">
              <a:extLst>
                <a:ext uri="{FF2B5EF4-FFF2-40B4-BE49-F238E27FC236}">
                  <a16:creationId xmlns:a16="http://schemas.microsoft.com/office/drawing/2014/main" id="{DBF37959-C5E3-5F11-A638-225FF2A11719}"/>
                </a:ext>
              </a:extLst>
            </p:cNvPr>
            <p:cNvGrpSpPr/>
            <p:nvPr/>
          </p:nvGrpSpPr>
          <p:grpSpPr>
            <a:xfrm>
              <a:off x="3333382" y="2531790"/>
              <a:ext cx="1295400" cy="1963967"/>
              <a:chOff x="4127910" y="2102300"/>
              <a:chExt cx="1295400" cy="1963967"/>
            </a:xfrm>
          </p:grpSpPr>
          <p:cxnSp>
            <p:nvCxnSpPr>
              <p:cNvPr id="113" name="Straight Connector 142">
                <a:extLst>
                  <a:ext uri="{FF2B5EF4-FFF2-40B4-BE49-F238E27FC236}">
                    <a16:creationId xmlns:a16="http://schemas.microsoft.com/office/drawing/2014/main" id="{A8CD8431-A583-9963-77A7-8ED3641EB555}"/>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14" name="Straight Connector 181">
                <a:extLst>
                  <a:ext uri="{FF2B5EF4-FFF2-40B4-BE49-F238E27FC236}">
                    <a16:creationId xmlns:a16="http://schemas.microsoft.com/office/drawing/2014/main" id="{2AF0B873-97BC-58B9-4ED6-2C4B179A1246}"/>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115" name="Straight Connector 63">
            <a:extLst>
              <a:ext uri="{FF2B5EF4-FFF2-40B4-BE49-F238E27FC236}">
                <a16:creationId xmlns:a16="http://schemas.microsoft.com/office/drawing/2014/main" id="{5A2FD189-C10E-438B-65C8-F7DF59F11FEE}"/>
              </a:ext>
            </a:extLst>
          </p:cNvPr>
          <p:cNvCxnSpPr>
            <a:cxnSpLocks/>
          </p:cNvCxnSpPr>
          <p:nvPr/>
        </p:nvCxnSpPr>
        <p:spPr>
          <a:xfrm>
            <a:off x="6891988" y="2593916"/>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16" name="Straight Connector 66">
            <a:extLst>
              <a:ext uri="{FF2B5EF4-FFF2-40B4-BE49-F238E27FC236}">
                <a16:creationId xmlns:a16="http://schemas.microsoft.com/office/drawing/2014/main" id="{1BF5581D-CC5D-A8DF-589A-62CF3E4D3EF4}"/>
              </a:ext>
            </a:extLst>
          </p:cNvPr>
          <p:cNvCxnSpPr>
            <a:cxnSpLocks/>
          </p:cNvCxnSpPr>
          <p:nvPr/>
        </p:nvCxnSpPr>
        <p:spPr>
          <a:xfrm>
            <a:off x="7166457" y="3772111"/>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17" name="Straight Connector 70">
            <a:extLst>
              <a:ext uri="{FF2B5EF4-FFF2-40B4-BE49-F238E27FC236}">
                <a16:creationId xmlns:a16="http://schemas.microsoft.com/office/drawing/2014/main" id="{88037DC4-AB72-45F3-2201-926B76D28DEA}"/>
              </a:ext>
            </a:extLst>
          </p:cNvPr>
          <p:cNvCxnSpPr>
            <a:cxnSpLocks/>
          </p:cNvCxnSpPr>
          <p:nvPr/>
        </p:nvCxnSpPr>
        <p:spPr>
          <a:xfrm>
            <a:off x="7589817" y="6151719"/>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18" name="TextBox 75">
            <a:extLst>
              <a:ext uri="{FF2B5EF4-FFF2-40B4-BE49-F238E27FC236}">
                <a16:creationId xmlns:a16="http://schemas.microsoft.com/office/drawing/2014/main" id="{AAAE1078-2136-425B-DA95-6990F4355993}"/>
              </a:ext>
            </a:extLst>
          </p:cNvPr>
          <p:cNvSpPr txBox="1">
            <a:spLocks/>
          </p:cNvSpPr>
          <p:nvPr/>
        </p:nvSpPr>
        <p:spPr>
          <a:xfrm>
            <a:off x="12269771" y="1961224"/>
            <a:ext cx="421279"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119" name="TextBox 76">
            <a:extLst>
              <a:ext uri="{FF2B5EF4-FFF2-40B4-BE49-F238E27FC236}">
                <a16:creationId xmlns:a16="http://schemas.microsoft.com/office/drawing/2014/main" id="{59B02553-7AA7-F846-323A-AD4725812C09}"/>
              </a:ext>
            </a:extLst>
          </p:cNvPr>
          <p:cNvSpPr txBox="1">
            <a:spLocks/>
          </p:cNvSpPr>
          <p:nvPr/>
        </p:nvSpPr>
        <p:spPr>
          <a:xfrm>
            <a:off x="14158119" y="2020209"/>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cxnSp>
        <p:nvCxnSpPr>
          <p:cNvPr id="120" name="Straight Connector 77">
            <a:extLst>
              <a:ext uri="{FF2B5EF4-FFF2-40B4-BE49-F238E27FC236}">
                <a16:creationId xmlns:a16="http://schemas.microsoft.com/office/drawing/2014/main" id="{894B62C4-FEB0-8B64-B660-C7717720D470}"/>
              </a:ext>
            </a:extLst>
          </p:cNvPr>
          <p:cNvCxnSpPr>
            <a:cxnSpLocks/>
          </p:cNvCxnSpPr>
          <p:nvPr/>
        </p:nvCxnSpPr>
        <p:spPr>
          <a:xfrm>
            <a:off x="12965518" y="4967033"/>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21" name="TextBox 78">
            <a:extLst>
              <a:ext uri="{FF2B5EF4-FFF2-40B4-BE49-F238E27FC236}">
                <a16:creationId xmlns:a16="http://schemas.microsoft.com/office/drawing/2014/main" id="{C0674069-0893-50C4-415A-9A2F923015B7}"/>
              </a:ext>
            </a:extLst>
          </p:cNvPr>
          <p:cNvSpPr txBox="1">
            <a:spLocks/>
          </p:cNvSpPr>
          <p:nvPr/>
        </p:nvSpPr>
        <p:spPr>
          <a:xfrm>
            <a:off x="12269771" y="2591701"/>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122" name="TextBox 79">
            <a:extLst>
              <a:ext uri="{FF2B5EF4-FFF2-40B4-BE49-F238E27FC236}">
                <a16:creationId xmlns:a16="http://schemas.microsoft.com/office/drawing/2014/main" id="{766EFA46-35B5-71DB-3BAA-34FAAE321C5D}"/>
              </a:ext>
            </a:extLst>
          </p:cNvPr>
          <p:cNvSpPr txBox="1">
            <a:spLocks/>
          </p:cNvSpPr>
          <p:nvPr/>
        </p:nvSpPr>
        <p:spPr>
          <a:xfrm>
            <a:off x="12683930" y="2598514"/>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8</a:t>
            </a:r>
          </a:p>
        </p:txBody>
      </p:sp>
      <p:sp>
        <p:nvSpPr>
          <p:cNvPr id="123" name="TextBox 80">
            <a:extLst>
              <a:ext uri="{FF2B5EF4-FFF2-40B4-BE49-F238E27FC236}">
                <a16:creationId xmlns:a16="http://schemas.microsoft.com/office/drawing/2014/main" id="{9E96CA97-A650-AEB9-5184-E997FC053DF3}"/>
              </a:ext>
            </a:extLst>
          </p:cNvPr>
          <p:cNvSpPr txBox="1">
            <a:spLocks/>
          </p:cNvSpPr>
          <p:nvPr/>
        </p:nvSpPr>
        <p:spPr>
          <a:xfrm>
            <a:off x="14442356" y="2020209"/>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2</a:t>
            </a:r>
          </a:p>
        </p:txBody>
      </p:sp>
      <p:sp>
        <p:nvSpPr>
          <p:cNvPr id="124" name="TextBox 81">
            <a:extLst>
              <a:ext uri="{FF2B5EF4-FFF2-40B4-BE49-F238E27FC236}">
                <a16:creationId xmlns:a16="http://schemas.microsoft.com/office/drawing/2014/main" id="{0829B2E0-3E85-68AF-A0E2-66BA0FB79AAA}"/>
              </a:ext>
            </a:extLst>
          </p:cNvPr>
          <p:cNvSpPr txBox="1">
            <a:spLocks/>
          </p:cNvSpPr>
          <p:nvPr/>
        </p:nvSpPr>
        <p:spPr>
          <a:xfrm>
            <a:off x="12682436" y="3208126"/>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8</a:t>
            </a:r>
          </a:p>
        </p:txBody>
      </p:sp>
      <p:sp>
        <p:nvSpPr>
          <p:cNvPr id="125" name="TextBox 83">
            <a:extLst>
              <a:ext uri="{FF2B5EF4-FFF2-40B4-BE49-F238E27FC236}">
                <a16:creationId xmlns:a16="http://schemas.microsoft.com/office/drawing/2014/main" id="{F6FA9C3B-2F7E-8140-071C-17936BEFCA22}"/>
              </a:ext>
            </a:extLst>
          </p:cNvPr>
          <p:cNvSpPr txBox="1">
            <a:spLocks/>
          </p:cNvSpPr>
          <p:nvPr/>
        </p:nvSpPr>
        <p:spPr>
          <a:xfrm>
            <a:off x="12696809" y="3797282"/>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126" name="TextBox 85">
            <a:extLst>
              <a:ext uri="{FF2B5EF4-FFF2-40B4-BE49-F238E27FC236}">
                <a16:creationId xmlns:a16="http://schemas.microsoft.com/office/drawing/2014/main" id="{0D8121E9-2E2F-55B5-1B52-43FDD4307148}"/>
              </a:ext>
            </a:extLst>
          </p:cNvPr>
          <p:cNvSpPr txBox="1">
            <a:spLocks/>
          </p:cNvSpPr>
          <p:nvPr/>
        </p:nvSpPr>
        <p:spPr>
          <a:xfrm>
            <a:off x="14726593" y="2020209"/>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127" name="TextBox 86">
            <a:extLst>
              <a:ext uri="{FF2B5EF4-FFF2-40B4-BE49-F238E27FC236}">
                <a16:creationId xmlns:a16="http://schemas.microsoft.com/office/drawing/2014/main" id="{FBE3758B-1697-8658-CB0E-9F94D591CAC4}"/>
              </a:ext>
            </a:extLst>
          </p:cNvPr>
          <p:cNvSpPr txBox="1">
            <a:spLocks/>
          </p:cNvSpPr>
          <p:nvPr/>
        </p:nvSpPr>
        <p:spPr>
          <a:xfrm>
            <a:off x="12969787" y="4344843"/>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128" name="TextBox 88">
            <a:extLst>
              <a:ext uri="{FF2B5EF4-FFF2-40B4-BE49-F238E27FC236}">
                <a16:creationId xmlns:a16="http://schemas.microsoft.com/office/drawing/2014/main" id="{B0D7BAF7-64E7-43F3-549E-BAB91475C542}"/>
              </a:ext>
            </a:extLst>
          </p:cNvPr>
          <p:cNvSpPr txBox="1">
            <a:spLocks/>
          </p:cNvSpPr>
          <p:nvPr/>
        </p:nvSpPr>
        <p:spPr>
          <a:xfrm>
            <a:off x="12976781" y="5019292"/>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a:t>
            </a:r>
          </a:p>
        </p:txBody>
      </p:sp>
      <p:sp>
        <p:nvSpPr>
          <p:cNvPr id="129" name="TextBox 89">
            <a:extLst>
              <a:ext uri="{FF2B5EF4-FFF2-40B4-BE49-F238E27FC236}">
                <a16:creationId xmlns:a16="http://schemas.microsoft.com/office/drawing/2014/main" id="{3036766E-D815-C5BB-0EE5-00935CC01095}"/>
              </a:ext>
            </a:extLst>
          </p:cNvPr>
          <p:cNvSpPr txBox="1">
            <a:spLocks/>
          </p:cNvSpPr>
          <p:nvPr/>
        </p:nvSpPr>
        <p:spPr>
          <a:xfrm>
            <a:off x="12976781" y="3795098"/>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5</a:t>
            </a:r>
          </a:p>
        </p:txBody>
      </p:sp>
      <p:sp>
        <p:nvSpPr>
          <p:cNvPr id="130" name="TextBox 90">
            <a:extLst>
              <a:ext uri="{FF2B5EF4-FFF2-40B4-BE49-F238E27FC236}">
                <a16:creationId xmlns:a16="http://schemas.microsoft.com/office/drawing/2014/main" id="{BA43F732-88A2-97FF-AD66-F19A4BF60B0C}"/>
              </a:ext>
            </a:extLst>
          </p:cNvPr>
          <p:cNvSpPr txBox="1">
            <a:spLocks/>
          </p:cNvSpPr>
          <p:nvPr/>
        </p:nvSpPr>
        <p:spPr>
          <a:xfrm>
            <a:off x="15010829" y="2020209"/>
            <a:ext cx="320484"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4</a:t>
            </a:r>
          </a:p>
        </p:txBody>
      </p:sp>
      <p:sp>
        <p:nvSpPr>
          <p:cNvPr id="131" name="TextBox 91">
            <a:extLst>
              <a:ext uri="{FF2B5EF4-FFF2-40B4-BE49-F238E27FC236}">
                <a16:creationId xmlns:a16="http://schemas.microsoft.com/office/drawing/2014/main" id="{2F43E674-E2EF-445B-CF67-23B52CA91937}"/>
              </a:ext>
            </a:extLst>
          </p:cNvPr>
          <p:cNvSpPr txBox="1">
            <a:spLocks/>
          </p:cNvSpPr>
          <p:nvPr/>
        </p:nvSpPr>
        <p:spPr>
          <a:xfrm>
            <a:off x="13015119" y="5530568"/>
            <a:ext cx="806261"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16</a:t>
            </a:r>
          </a:p>
        </p:txBody>
      </p:sp>
      <p:sp>
        <p:nvSpPr>
          <p:cNvPr id="132" name="TextBox 92">
            <a:extLst>
              <a:ext uri="{FF2B5EF4-FFF2-40B4-BE49-F238E27FC236}">
                <a16:creationId xmlns:a16="http://schemas.microsoft.com/office/drawing/2014/main" id="{19110C83-89DB-1ADF-69CE-63C4084F4EAF}"/>
              </a:ext>
            </a:extLst>
          </p:cNvPr>
          <p:cNvSpPr txBox="1">
            <a:spLocks/>
          </p:cNvSpPr>
          <p:nvPr/>
        </p:nvSpPr>
        <p:spPr>
          <a:xfrm>
            <a:off x="13298403" y="6179914"/>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0</a:t>
            </a:r>
          </a:p>
        </p:txBody>
      </p:sp>
      <p:sp>
        <p:nvSpPr>
          <p:cNvPr id="133" name="TextBox 94">
            <a:extLst>
              <a:ext uri="{FF2B5EF4-FFF2-40B4-BE49-F238E27FC236}">
                <a16:creationId xmlns:a16="http://schemas.microsoft.com/office/drawing/2014/main" id="{2AC8AC15-A95B-9530-8D2A-18B8AFA3FF1C}"/>
              </a:ext>
            </a:extLst>
          </p:cNvPr>
          <p:cNvSpPr txBox="1">
            <a:spLocks/>
          </p:cNvSpPr>
          <p:nvPr/>
        </p:nvSpPr>
        <p:spPr>
          <a:xfrm>
            <a:off x="13297293" y="5010563"/>
            <a:ext cx="457930" cy="707886"/>
          </a:xfrm>
          <a:prstGeom prst="rect">
            <a:avLst/>
          </a:prstGeom>
          <a:noFill/>
        </p:spPr>
        <p:txBody>
          <a:bodyPr wrap="square" rtlCol="0">
            <a:spAutoFit/>
          </a:bodyPr>
          <a:lstStyle/>
          <a:p>
            <a:r>
              <a:rPr lang="en-US" sz="4000" b="1">
                <a:solidFill>
                  <a:srgbClr val="0000FF"/>
                </a:solidFill>
                <a:latin typeface="Arial" panose="020B0604020202020204" pitchFamily="34" charset="0"/>
                <a:cs typeface="Arial" panose="020B0604020202020204" pitchFamily="34" charset="0"/>
              </a:rPr>
              <a:t>6</a:t>
            </a:r>
          </a:p>
        </p:txBody>
      </p:sp>
      <p:sp>
        <p:nvSpPr>
          <p:cNvPr id="134" name="TextBox 140">
            <a:extLst>
              <a:ext uri="{FF2B5EF4-FFF2-40B4-BE49-F238E27FC236}">
                <a16:creationId xmlns:a16="http://schemas.microsoft.com/office/drawing/2014/main" id="{98272C98-56D3-80A0-8661-7F0A2035501A}"/>
              </a:ext>
            </a:extLst>
          </p:cNvPr>
          <p:cNvSpPr txBox="1">
            <a:spLocks/>
          </p:cNvSpPr>
          <p:nvPr/>
        </p:nvSpPr>
        <p:spPr>
          <a:xfrm>
            <a:off x="12092150" y="1344349"/>
            <a:ext cx="1631360"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4 856</a:t>
            </a:r>
          </a:p>
        </p:txBody>
      </p:sp>
      <p:grpSp>
        <p:nvGrpSpPr>
          <p:cNvPr id="135" name="Group 16">
            <a:extLst>
              <a:ext uri="{FF2B5EF4-FFF2-40B4-BE49-F238E27FC236}">
                <a16:creationId xmlns:a16="http://schemas.microsoft.com/office/drawing/2014/main" id="{B48ADDD4-34A2-E01C-30F8-C15FC8C821C2}"/>
              </a:ext>
            </a:extLst>
          </p:cNvPr>
          <p:cNvGrpSpPr/>
          <p:nvPr/>
        </p:nvGrpSpPr>
        <p:grpSpPr>
          <a:xfrm>
            <a:off x="14145213" y="1346062"/>
            <a:ext cx="1295400" cy="1963967"/>
            <a:chOff x="3333382" y="2531790"/>
            <a:chExt cx="1295400" cy="1963967"/>
          </a:xfrm>
        </p:grpSpPr>
        <p:sp>
          <p:nvSpPr>
            <p:cNvPr id="136" name="TextBox 141">
              <a:extLst>
                <a:ext uri="{FF2B5EF4-FFF2-40B4-BE49-F238E27FC236}">
                  <a16:creationId xmlns:a16="http://schemas.microsoft.com/office/drawing/2014/main" id="{6CF1D5AC-CAD4-14CE-3B9C-42DCC7DF5ED8}"/>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4</a:t>
              </a:r>
            </a:p>
          </p:txBody>
        </p:sp>
        <p:grpSp>
          <p:nvGrpSpPr>
            <p:cNvPr id="137" name="Group 14">
              <a:extLst>
                <a:ext uri="{FF2B5EF4-FFF2-40B4-BE49-F238E27FC236}">
                  <a16:creationId xmlns:a16="http://schemas.microsoft.com/office/drawing/2014/main" id="{063FF4BF-59CA-8A9A-AE14-A81050A2D621}"/>
                </a:ext>
              </a:extLst>
            </p:cNvPr>
            <p:cNvGrpSpPr/>
            <p:nvPr/>
          </p:nvGrpSpPr>
          <p:grpSpPr>
            <a:xfrm>
              <a:off x="3333382" y="2531790"/>
              <a:ext cx="1295400" cy="1963967"/>
              <a:chOff x="4127910" y="2102300"/>
              <a:chExt cx="1295400" cy="1963967"/>
            </a:xfrm>
          </p:grpSpPr>
          <p:cxnSp>
            <p:nvCxnSpPr>
              <p:cNvPr id="138" name="Straight Connector 142">
                <a:extLst>
                  <a:ext uri="{FF2B5EF4-FFF2-40B4-BE49-F238E27FC236}">
                    <a16:creationId xmlns:a16="http://schemas.microsoft.com/office/drawing/2014/main" id="{93610B47-70C4-5E9A-E706-B32609EAA4EF}"/>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39" name="Straight Connector 181">
                <a:extLst>
                  <a:ext uri="{FF2B5EF4-FFF2-40B4-BE49-F238E27FC236}">
                    <a16:creationId xmlns:a16="http://schemas.microsoft.com/office/drawing/2014/main" id="{9BF06F44-45C2-2C54-00EF-935B02C2F5C3}"/>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140" name="Straight Connector 63">
            <a:extLst>
              <a:ext uri="{FF2B5EF4-FFF2-40B4-BE49-F238E27FC236}">
                <a16:creationId xmlns:a16="http://schemas.microsoft.com/office/drawing/2014/main" id="{B108C19C-6C24-3D23-BEEA-5F53C0B4C851}"/>
              </a:ext>
            </a:extLst>
          </p:cNvPr>
          <p:cNvCxnSpPr>
            <a:cxnSpLocks/>
          </p:cNvCxnSpPr>
          <p:nvPr/>
        </p:nvCxnSpPr>
        <p:spPr>
          <a:xfrm>
            <a:off x="12308721" y="2583474"/>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41" name="Straight Connector 66">
            <a:extLst>
              <a:ext uri="{FF2B5EF4-FFF2-40B4-BE49-F238E27FC236}">
                <a16:creationId xmlns:a16="http://schemas.microsoft.com/office/drawing/2014/main" id="{B1EB82E7-4ECD-7783-2AD6-1C85AF70255C}"/>
              </a:ext>
            </a:extLst>
          </p:cNvPr>
          <p:cNvCxnSpPr>
            <a:cxnSpLocks/>
          </p:cNvCxnSpPr>
          <p:nvPr/>
        </p:nvCxnSpPr>
        <p:spPr>
          <a:xfrm>
            <a:off x="12583190" y="3761669"/>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42" name="Straight Connector 70">
            <a:extLst>
              <a:ext uri="{FF2B5EF4-FFF2-40B4-BE49-F238E27FC236}">
                <a16:creationId xmlns:a16="http://schemas.microsoft.com/office/drawing/2014/main" id="{3D57D8CB-34F0-2FB5-DD82-22A1A6E8B249}"/>
              </a:ext>
            </a:extLst>
          </p:cNvPr>
          <p:cNvCxnSpPr>
            <a:cxnSpLocks/>
          </p:cNvCxnSpPr>
          <p:nvPr/>
        </p:nvCxnSpPr>
        <p:spPr>
          <a:xfrm>
            <a:off x="13006550" y="6141277"/>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7539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10"/>
                                        </p:tgtEl>
                                        <p:attrNameLst>
                                          <p:attrName>style.visibility</p:attrName>
                                        </p:attrNameLst>
                                      </p:cBhvr>
                                      <p:to>
                                        <p:strVal val="visible"/>
                                      </p:to>
                                    </p:set>
                                    <p:animEffect transition="in" filter="fade">
                                      <p:cBhvr>
                                        <p:cTn id="110" dur="500"/>
                                        <p:tgtEl>
                                          <p:spTgt spid="11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9"/>
                                        </p:tgtEl>
                                        <p:attrNameLst>
                                          <p:attrName>style.visibility</p:attrName>
                                        </p:attrNameLst>
                                      </p:cBhvr>
                                      <p:to>
                                        <p:strVal val="visible"/>
                                      </p:to>
                                    </p:set>
                                    <p:animEffect transition="in" filter="fade">
                                      <p:cBhvr>
                                        <p:cTn id="113" dur="500"/>
                                        <p:tgtEl>
                                          <p:spTgt spid="109"/>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fade">
                                      <p:cBhvr>
                                        <p:cTn id="128" dur="500"/>
                                        <p:tgtEl>
                                          <p:spTgt spid="11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500"/>
                                        <p:tgtEl>
                                          <p:spTgt spid="58"/>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500"/>
                                        <p:tgtEl>
                                          <p:spTgt spid="98"/>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99"/>
                                        </p:tgtEl>
                                        <p:attrNameLst>
                                          <p:attrName>style.visibility</p:attrName>
                                        </p:attrNameLst>
                                      </p:cBhvr>
                                      <p:to>
                                        <p:strVal val="visible"/>
                                      </p:to>
                                    </p:set>
                                    <p:animEffect transition="in" filter="fade">
                                      <p:cBhvr>
                                        <p:cTn id="148" dur="500"/>
                                        <p:tgtEl>
                                          <p:spTgt spid="9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fade">
                                      <p:cBhvr>
                                        <p:cTn id="153" dur="500"/>
                                        <p:tgtEl>
                                          <p:spTgt spid="11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00"/>
                                        </p:tgtEl>
                                        <p:attrNameLst>
                                          <p:attrName>style.visibility</p:attrName>
                                        </p:attrNameLst>
                                      </p:cBhvr>
                                      <p:to>
                                        <p:strVal val="visible"/>
                                      </p:to>
                                    </p:set>
                                    <p:animEffect transition="in" filter="fade">
                                      <p:cBhvr>
                                        <p:cTn id="158" dur="500"/>
                                        <p:tgtEl>
                                          <p:spTgt spid="100"/>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500"/>
                                        <p:tgtEl>
                                          <p:spTgt spid="10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1"/>
                                        </p:tgtEl>
                                        <p:attrNameLst>
                                          <p:attrName>style.visibility</p:attrName>
                                        </p:attrNameLst>
                                      </p:cBhvr>
                                      <p:to>
                                        <p:strVal val="visible"/>
                                      </p:to>
                                    </p:set>
                                    <p:animEffect transition="in" filter="fade">
                                      <p:cBhvr>
                                        <p:cTn id="168" dur="500"/>
                                        <p:tgtEl>
                                          <p:spTgt spid="101"/>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02"/>
                                        </p:tgtEl>
                                        <p:attrNameLst>
                                          <p:attrName>style.visibility</p:attrName>
                                        </p:attrNameLst>
                                      </p:cBhvr>
                                      <p:to>
                                        <p:strVal val="visible"/>
                                      </p:to>
                                    </p:set>
                                    <p:animEffect transition="in" filter="fade">
                                      <p:cBhvr>
                                        <p:cTn id="173" dur="500"/>
                                        <p:tgtEl>
                                          <p:spTgt spid="10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6"/>
                                        </p:tgtEl>
                                        <p:attrNameLst>
                                          <p:attrName>style.visibility</p:attrName>
                                        </p:attrNameLst>
                                      </p:cBhvr>
                                      <p:to>
                                        <p:strVal val="visible"/>
                                      </p:to>
                                    </p:set>
                                    <p:animEffect transition="in" filter="fade">
                                      <p:cBhvr>
                                        <p:cTn id="178" dur="500"/>
                                        <p:tgtEl>
                                          <p:spTgt spid="56"/>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03"/>
                                        </p:tgtEl>
                                        <p:attrNameLst>
                                          <p:attrName>style.visibility</p:attrName>
                                        </p:attrNameLst>
                                      </p:cBhvr>
                                      <p:to>
                                        <p:strVal val="visible"/>
                                      </p:to>
                                    </p:set>
                                    <p:animEffect transition="in" filter="fade">
                                      <p:cBhvr>
                                        <p:cTn id="183" dur="500"/>
                                        <p:tgtEl>
                                          <p:spTgt spid="103"/>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8"/>
                                        </p:tgtEl>
                                        <p:attrNameLst>
                                          <p:attrName>style.visibility</p:attrName>
                                        </p:attrNameLst>
                                      </p:cBhvr>
                                      <p:to>
                                        <p:strVal val="visible"/>
                                      </p:to>
                                    </p:set>
                                    <p:animEffect transition="in" filter="fade">
                                      <p:cBhvr>
                                        <p:cTn id="188" dur="500"/>
                                        <p:tgtEl>
                                          <p:spTgt spid="10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500"/>
                                        <p:tgtEl>
                                          <p:spTgt spid="105"/>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06"/>
                                        </p:tgtEl>
                                        <p:attrNameLst>
                                          <p:attrName>style.visibility</p:attrName>
                                        </p:attrNameLst>
                                      </p:cBhvr>
                                      <p:to>
                                        <p:strVal val="visible"/>
                                      </p:to>
                                    </p:set>
                                    <p:animEffect transition="in" filter="fade">
                                      <p:cBhvr>
                                        <p:cTn id="198" dur="500"/>
                                        <p:tgtEl>
                                          <p:spTgt spid="106"/>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117"/>
                                        </p:tgtEl>
                                        <p:attrNameLst>
                                          <p:attrName>style.visibility</p:attrName>
                                        </p:attrNameLst>
                                      </p:cBhvr>
                                      <p:to>
                                        <p:strVal val="visible"/>
                                      </p:to>
                                    </p:set>
                                    <p:animEffect transition="in" filter="fade">
                                      <p:cBhvr>
                                        <p:cTn id="203" dur="500"/>
                                        <p:tgtEl>
                                          <p:spTgt spid="117"/>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07"/>
                                        </p:tgtEl>
                                        <p:attrNameLst>
                                          <p:attrName>style.visibility</p:attrName>
                                        </p:attrNameLst>
                                      </p:cBhvr>
                                      <p:to>
                                        <p:strVal val="visible"/>
                                      </p:to>
                                    </p:set>
                                    <p:animEffect transition="in" filter="fade">
                                      <p:cBhvr>
                                        <p:cTn id="208" dur="500"/>
                                        <p:tgtEl>
                                          <p:spTgt spid="107"/>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nodeType="clickEffect">
                                  <p:stCondLst>
                                    <p:cond delay="0"/>
                                  </p:stCondLst>
                                  <p:childTnLst>
                                    <p:set>
                                      <p:cBhvr>
                                        <p:cTn id="212" dur="1" fill="hold">
                                          <p:stCondLst>
                                            <p:cond delay="0"/>
                                          </p:stCondLst>
                                        </p:cTn>
                                        <p:tgtEl>
                                          <p:spTgt spid="135"/>
                                        </p:tgtEl>
                                        <p:attrNameLst>
                                          <p:attrName>style.visibility</p:attrName>
                                        </p:attrNameLst>
                                      </p:cBhvr>
                                      <p:to>
                                        <p:strVal val="visible"/>
                                      </p:to>
                                    </p:set>
                                    <p:animEffect transition="in" filter="fade">
                                      <p:cBhvr>
                                        <p:cTn id="213" dur="500"/>
                                        <p:tgtEl>
                                          <p:spTgt spid="13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34"/>
                                        </p:tgtEl>
                                        <p:attrNameLst>
                                          <p:attrName>style.visibility</p:attrName>
                                        </p:attrNameLst>
                                      </p:cBhvr>
                                      <p:to>
                                        <p:strVal val="visible"/>
                                      </p:to>
                                    </p:set>
                                    <p:animEffect transition="in" filter="fade">
                                      <p:cBhvr>
                                        <p:cTn id="216" dur="500"/>
                                        <p:tgtEl>
                                          <p:spTgt spid="134"/>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119"/>
                                        </p:tgtEl>
                                        <p:attrNameLst>
                                          <p:attrName>style.visibility</p:attrName>
                                        </p:attrNameLst>
                                      </p:cBhvr>
                                      <p:to>
                                        <p:strVal val="visible"/>
                                      </p:to>
                                    </p:set>
                                    <p:animEffect transition="in" filter="fade">
                                      <p:cBhvr>
                                        <p:cTn id="221" dur="500"/>
                                        <p:tgtEl>
                                          <p:spTgt spid="119"/>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118"/>
                                        </p:tgtEl>
                                        <p:attrNameLst>
                                          <p:attrName>style.visibility</p:attrName>
                                        </p:attrNameLst>
                                      </p:cBhvr>
                                      <p:to>
                                        <p:strVal val="visible"/>
                                      </p:to>
                                    </p:set>
                                    <p:animEffect transition="in" filter="fade">
                                      <p:cBhvr>
                                        <p:cTn id="226" dur="500"/>
                                        <p:tgtEl>
                                          <p:spTgt spid="118"/>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140"/>
                                        </p:tgtEl>
                                        <p:attrNameLst>
                                          <p:attrName>style.visibility</p:attrName>
                                        </p:attrNameLst>
                                      </p:cBhvr>
                                      <p:to>
                                        <p:strVal val="visible"/>
                                      </p:to>
                                    </p:set>
                                    <p:animEffect transition="in" filter="fade">
                                      <p:cBhvr>
                                        <p:cTn id="231" dur="500"/>
                                        <p:tgtEl>
                                          <p:spTgt spid="140"/>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21"/>
                                        </p:tgtEl>
                                        <p:attrNameLst>
                                          <p:attrName>style.visibility</p:attrName>
                                        </p:attrNameLst>
                                      </p:cBhvr>
                                      <p:to>
                                        <p:strVal val="visible"/>
                                      </p:to>
                                    </p:set>
                                    <p:animEffect transition="in" filter="fade">
                                      <p:cBhvr>
                                        <p:cTn id="236" dur="500"/>
                                        <p:tgtEl>
                                          <p:spTgt spid="121"/>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122"/>
                                        </p:tgtEl>
                                        <p:attrNameLst>
                                          <p:attrName>style.visibility</p:attrName>
                                        </p:attrNameLst>
                                      </p:cBhvr>
                                      <p:to>
                                        <p:strVal val="visible"/>
                                      </p:to>
                                    </p:set>
                                    <p:animEffect transition="in" filter="fade">
                                      <p:cBhvr>
                                        <p:cTn id="241" dur="500"/>
                                        <p:tgtEl>
                                          <p:spTgt spid="122"/>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123"/>
                                        </p:tgtEl>
                                        <p:attrNameLst>
                                          <p:attrName>style.visibility</p:attrName>
                                        </p:attrNameLst>
                                      </p:cBhvr>
                                      <p:to>
                                        <p:strVal val="visible"/>
                                      </p:to>
                                    </p:set>
                                    <p:animEffect transition="in" filter="fade">
                                      <p:cBhvr>
                                        <p:cTn id="246" dur="500"/>
                                        <p:tgtEl>
                                          <p:spTgt spid="123"/>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124"/>
                                        </p:tgtEl>
                                        <p:attrNameLst>
                                          <p:attrName>style.visibility</p:attrName>
                                        </p:attrNameLst>
                                      </p:cBhvr>
                                      <p:to>
                                        <p:strVal val="visible"/>
                                      </p:to>
                                    </p:set>
                                    <p:animEffect transition="in" filter="fade">
                                      <p:cBhvr>
                                        <p:cTn id="251" dur="500"/>
                                        <p:tgtEl>
                                          <p:spTgt spid="124"/>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141"/>
                                        </p:tgtEl>
                                        <p:attrNameLst>
                                          <p:attrName>style.visibility</p:attrName>
                                        </p:attrNameLst>
                                      </p:cBhvr>
                                      <p:to>
                                        <p:strVal val="visible"/>
                                      </p:to>
                                    </p:set>
                                    <p:animEffect transition="in" filter="fade">
                                      <p:cBhvr>
                                        <p:cTn id="256" dur="500"/>
                                        <p:tgtEl>
                                          <p:spTgt spid="141"/>
                                        </p:tgtEl>
                                      </p:cBhvr>
                                    </p:animEffec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25"/>
                                        </p:tgtEl>
                                        <p:attrNameLst>
                                          <p:attrName>style.visibility</p:attrName>
                                        </p:attrNameLst>
                                      </p:cBhvr>
                                      <p:to>
                                        <p:strVal val="visible"/>
                                      </p:to>
                                    </p:set>
                                    <p:animEffect transition="in" filter="fade">
                                      <p:cBhvr>
                                        <p:cTn id="261" dur="500"/>
                                        <p:tgtEl>
                                          <p:spTgt spid="125"/>
                                        </p:tgtEl>
                                      </p:cBhvr>
                                    </p:animEffec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129"/>
                                        </p:tgtEl>
                                        <p:attrNameLst>
                                          <p:attrName>style.visibility</p:attrName>
                                        </p:attrNameLst>
                                      </p:cBhvr>
                                      <p:to>
                                        <p:strVal val="visible"/>
                                      </p:to>
                                    </p:set>
                                    <p:animEffect transition="in" filter="fade">
                                      <p:cBhvr>
                                        <p:cTn id="266" dur="500"/>
                                        <p:tgtEl>
                                          <p:spTgt spid="129"/>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grpId="0" nodeType="clickEffect">
                                  <p:stCondLst>
                                    <p:cond delay="0"/>
                                  </p:stCondLst>
                                  <p:childTnLst>
                                    <p:set>
                                      <p:cBhvr>
                                        <p:cTn id="275" dur="1" fill="hold">
                                          <p:stCondLst>
                                            <p:cond delay="0"/>
                                          </p:stCondLst>
                                        </p:cTn>
                                        <p:tgtEl>
                                          <p:spTgt spid="127"/>
                                        </p:tgtEl>
                                        <p:attrNameLst>
                                          <p:attrName>style.visibility</p:attrName>
                                        </p:attrNameLst>
                                      </p:cBhvr>
                                      <p:to>
                                        <p:strVal val="visible"/>
                                      </p:to>
                                    </p:set>
                                    <p:animEffect transition="in" filter="fade">
                                      <p:cBhvr>
                                        <p:cTn id="276" dur="500"/>
                                        <p:tgtEl>
                                          <p:spTgt spid="127"/>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120"/>
                                        </p:tgtEl>
                                        <p:attrNameLst>
                                          <p:attrName>style.visibility</p:attrName>
                                        </p:attrNameLst>
                                      </p:cBhvr>
                                      <p:to>
                                        <p:strVal val="visible"/>
                                      </p:to>
                                    </p:set>
                                    <p:animEffect transition="in" filter="fade">
                                      <p:cBhvr>
                                        <p:cTn id="281" dur="500"/>
                                        <p:tgtEl>
                                          <p:spTgt spid="120"/>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128"/>
                                        </p:tgtEl>
                                        <p:attrNameLst>
                                          <p:attrName>style.visibility</p:attrName>
                                        </p:attrNameLst>
                                      </p:cBhvr>
                                      <p:to>
                                        <p:strVal val="visible"/>
                                      </p:to>
                                    </p:set>
                                    <p:animEffect transition="in" filter="fade">
                                      <p:cBhvr>
                                        <p:cTn id="286" dur="500"/>
                                        <p:tgtEl>
                                          <p:spTgt spid="128"/>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grpId="0" nodeType="clickEffect">
                                  <p:stCondLst>
                                    <p:cond delay="0"/>
                                  </p:stCondLst>
                                  <p:childTnLst>
                                    <p:set>
                                      <p:cBhvr>
                                        <p:cTn id="290" dur="1" fill="hold">
                                          <p:stCondLst>
                                            <p:cond delay="0"/>
                                          </p:stCondLst>
                                        </p:cTn>
                                        <p:tgtEl>
                                          <p:spTgt spid="133"/>
                                        </p:tgtEl>
                                        <p:attrNameLst>
                                          <p:attrName>style.visibility</p:attrName>
                                        </p:attrNameLst>
                                      </p:cBhvr>
                                      <p:to>
                                        <p:strVal val="visible"/>
                                      </p:to>
                                    </p:set>
                                    <p:animEffect transition="in" filter="fade">
                                      <p:cBhvr>
                                        <p:cTn id="291" dur="500"/>
                                        <p:tgtEl>
                                          <p:spTgt spid="133"/>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130"/>
                                        </p:tgtEl>
                                        <p:attrNameLst>
                                          <p:attrName>style.visibility</p:attrName>
                                        </p:attrNameLst>
                                      </p:cBhvr>
                                      <p:to>
                                        <p:strVal val="visible"/>
                                      </p:to>
                                    </p:set>
                                    <p:animEffect transition="in" filter="fade">
                                      <p:cBhvr>
                                        <p:cTn id="296" dur="500"/>
                                        <p:tgtEl>
                                          <p:spTgt spid="130"/>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131"/>
                                        </p:tgtEl>
                                        <p:attrNameLst>
                                          <p:attrName>style.visibility</p:attrName>
                                        </p:attrNameLst>
                                      </p:cBhvr>
                                      <p:to>
                                        <p:strVal val="visible"/>
                                      </p:to>
                                    </p:set>
                                    <p:animEffect transition="in" filter="fade">
                                      <p:cBhvr>
                                        <p:cTn id="301" dur="500"/>
                                        <p:tgtEl>
                                          <p:spTgt spid="131"/>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142"/>
                                        </p:tgtEl>
                                        <p:attrNameLst>
                                          <p:attrName>style.visibility</p:attrName>
                                        </p:attrNameLst>
                                      </p:cBhvr>
                                      <p:to>
                                        <p:strVal val="visible"/>
                                      </p:to>
                                    </p:set>
                                    <p:animEffect transition="in" filter="fade">
                                      <p:cBhvr>
                                        <p:cTn id="306" dur="500"/>
                                        <p:tgtEl>
                                          <p:spTgt spid="142"/>
                                        </p:tgtEl>
                                      </p:cBhvr>
                                    </p:animEffect>
                                  </p:childTnLst>
                                </p:cTn>
                              </p:par>
                            </p:childTnLst>
                          </p:cTn>
                        </p:par>
                      </p:childTnLst>
                    </p:cTn>
                  </p:par>
                  <p:par>
                    <p:cTn id="307" fill="hold">
                      <p:stCondLst>
                        <p:cond delay="indefinite"/>
                      </p:stCondLst>
                      <p:childTnLst>
                        <p:par>
                          <p:cTn id="308" fill="hold">
                            <p:stCondLst>
                              <p:cond delay="0"/>
                            </p:stCondLst>
                            <p:childTnLst>
                              <p:par>
                                <p:cTn id="309" presetID="10" presetClass="entr" presetSubtype="0" fill="hold" grpId="0" nodeType="clickEffect">
                                  <p:stCondLst>
                                    <p:cond delay="0"/>
                                  </p:stCondLst>
                                  <p:childTnLst>
                                    <p:set>
                                      <p:cBhvr>
                                        <p:cTn id="310" dur="1" fill="hold">
                                          <p:stCondLst>
                                            <p:cond delay="0"/>
                                          </p:stCondLst>
                                        </p:cTn>
                                        <p:tgtEl>
                                          <p:spTgt spid="132"/>
                                        </p:tgtEl>
                                        <p:attrNameLst>
                                          <p:attrName>style.visibility</p:attrName>
                                        </p:attrNameLst>
                                      </p:cBhvr>
                                      <p:to>
                                        <p:strVal val="visible"/>
                                      </p:to>
                                    </p:set>
                                    <p:animEffect transition="in" filter="fade">
                                      <p:cBhvr>
                                        <p:cTn id="31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20" grpId="0"/>
      <p:bldP spid="27" grpId="0"/>
      <p:bldP spid="28" grpId="0"/>
      <p:bldP spid="31" grpId="0"/>
      <p:bldP spid="32" grpId="0"/>
      <p:bldP spid="35" grpId="0"/>
      <p:bldP spid="38" grpId="0"/>
      <p:bldP spid="39" grpId="0"/>
      <p:bldP spid="40" grpId="0"/>
      <p:bldP spid="41" grpId="0"/>
      <p:bldP spid="42" grpId="0"/>
      <p:bldP spid="43" grpId="0"/>
      <p:bldP spid="44" grpId="0"/>
      <p:bldP spid="54" grpId="0"/>
      <p:bldP spid="55" grpId="0"/>
      <p:bldP spid="57" grpId="0"/>
      <p:bldP spid="58" grpId="0"/>
      <p:bldP spid="98" grpId="0"/>
      <p:bldP spid="99" grpId="0"/>
      <p:bldP spid="100" grpId="0"/>
      <p:bldP spid="101" grpId="0"/>
      <p:bldP spid="102" grpId="0"/>
      <p:bldP spid="103" grpId="0"/>
      <p:bldP spid="104" grpId="0"/>
      <p:bldP spid="105" grpId="0"/>
      <p:bldP spid="106" grpId="0"/>
      <p:bldP spid="107" grpId="0"/>
      <p:bldP spid="108" grpId="0"/>
      <p:bldP spid="109" grpId="0"/>
      <p:bldP spid="118" grpId="0"/>
      <p:bldP spid="119"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Nhóm 11">
            <a:extLst>
              <a:ext uri="{FF2B5EF4-FFF2-40B4-BE49-F238E27FC236}">
                <a16:creationId xmlns:a16="http://schemas.microsoft.com/office/drawing/2014/main" id="{C6A50A71-2E49-EFB5-F63A-9767BC68770C}"/>
              </a:ext>
            </a:extLst>
          </p:cNvPr>
          <p:cNvGrpSpPr/>
          <p:nvPr/>
        </p:nvGrpSpPr>
        <p:grpSpPr>
          <a:xfrm>
            <a:off x="313526" y="158886"/>
            <a:ext cx="1051719" cy="1051719"/>
            <a:chOff x="0" y="0"/>
            <a:chExt cx="1051719" cy="1051719"/>
          </a:xfrm>
        </p:grpSpPr>
        <p:sp>
          <p:nvSpPr>
            <p:cNvPr id="10" name="Hình Bầu dục 9">
              <a:extLst>
                <a:ext uri="{FF2B5EF4-FFF2-40B4-BE49-F238E27FC236}">
                  <a16:creationId xmlns:a16="http://schemas.microsoft.com/office/drawing/2014/main" id="{D368E880-7043-AFD1-6BD1-2AF8CB1F3E44}"/>
                </a:ext>
              </a:extLst>
            </p:cNvPr>
            <p:cNvSpPr/>
            <p:nvPr/>
          </p:nvSpPr>
          <p:spPr>
            <a:xfrm>
              <a:off x="0" y="0"/>
              <a:ext cx="1051719" cy="105171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1" name="Hình Bầu dục 10">
              <a:extLst>
                <a:ext uri="{FF2B5EF4-FFF2-40B4-BE49-F238E27FC236}">
                  <a16:creationId xmlns:a16="http://schemas.microsoft.com/office/drawing/2014/main" id="{6B1A85CC-ADE8-1ABB-AFC6-51E903435352}"/>
                </a:ext>
              </a:extLst>
            </p:cNvPr>
            <p:cNvSpPr/>
            <p:nvPr/>
          </p:nvSpPr>
          <p:spPr>
            <a:xfrm>
              <a:off x="72429" y="72429"/>
              <a:ext cx="906860" cy="9068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2</a:t>
              </a:r>
            </a:p>
          </p:txBody>
        </p:sp>
      </p:grpSp>
      <p:pic>
        <p:nvPicPr>
          <p:cNvPr id="34" name="Hình ảnh 33">
            <a:extLst>
              <a:ext uri="{FF2B5EF4-FFF2-40B4-BE49-F238E27FC236}">
                <a16:creationId xmlns:a16="http://schemas.microsoft.com/office/drawing/2014/main" id="{A8D8E2A1-FE58-1939-8956-2B457D5E7A5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4820" b="82658" l="87457" r="97452">
                        <a14:foregroundMark x1="97060" y1="59009" x2="97060" y2="59009"/>
                        <a14:foregroundMark x1="97354" y1="70721" x2="97354" y2="70721"/>
                        <a14:foregroundMark x1="97501" y1="59459" x2="97501" y2="59459"/>
                        <a14:foregroundMark x1="90299" y1="60811" x2="91671" y2="68919"/>
                        <a14:foregroundMark x1="90936" y1="56532" x2="91377" y2="68468"/>
                        <a14:foregroundMark x1="94561" y1="82658" x2="94561" y2="82658"/>
                        <a14:foregroundMark x1="95639" y1="82207" x2="95639" y2="82207"/>
                        <a14:foregroundMark x1="90299" y1="59910" x2="90299" y2="59910"/>
                        <a14:foregroundMark x1="90642" y1="67342" x2="90642" y2="67342"/>
                        <a14:foregroundMark x1="90054" y1="64414" x2="90054" y2="64414"/>
                      </a14:backgroundRemoval>
                    </a14:imgEffect>
                  </a14:imgLayer>
                </a14:imgProps>
              </a:ext>
              <a:ext uri="{28A0092B-C50C-407E-A947-70E740481C1C}">
                <a14:useLocalDpi xmlns:a14="http://schemas.microsoft.com/office/drawing/2010/main" val="0"/>
              </a:ext>
            </a:extLst>
          </a:blip>
          <a:srcRect l="86479" t="40374" r="1949" b="13370"/>
          <a:stretch/>
        </p:blipFill>
        <p:spPr>
          <a:xfrm>
            <a:off x="6421499" y="-60960"/>
            <a:ext cx="1392196" cy="1210605"/>
          </a:xfrm>
          <a:prstGeom prst="rect">
            <a:avLst/>
          </a:prstGeom>
        </p:spPr>
      </p:pic>
      <p:sp>
        <p:nvSpPr>
          <p:cNvPr id="36" name="Hộp Văn bản 35">
            <a:extLst>
              <a:ext uri="{FF2B5EF4-FFF2-40B4-BE49-F238E27FC236}">
                <a16:creationId xmlns:a16="http://schemas.microsoft.com/office/drawing/2014/main" id="{B61E97A0-5318-3B42-539D-07CD40C82A0F}"/>
              </a:ext>
            </a:extLst>
          </p:cNvPr>
          <p:cNvSpPr txBox="1"/>
          <p:nvPr/>
        </p:nvSpPr>
        <p:spPr>
          <a:xfrm>
            <a:off x="1437674" y="223080"/>
            <a:ext cx="5251759" cy="923330"/>
          </a:xfrm>
          <a:prstGeom prst="rect">
            <a:avLst/>
          </a:prstGeom>
          <a:noFill/>
        </p:spPr>
        <p:txBody>
          <a:bodyPr wrap="none" rtlCol="0">
            <a:spAutoFit/>
          </a:bodyPr>
          <a:lstStyle/>
          <a:p>
            <a:r>
              <a:rPr lang="en-US" sz="5400">
                <a:solidFill>
                  <a:srgbClr val="0070C0"/>
                </a:solidFill>
                <a:latin typeface="AvantGarde" panose="00000400000000000000" pitchFamily="2" charset="0"/>
                <a:ea typeface="AvantGarde" panose="00000400000000000000" pitchFamily="2" charset="0"/>
                <a:cs typeface="AvantGarde" panose="00000400000000000000" pitchFamily="2" charset="0"/>
              </a:rPr>
              <a:t>Đặt tính rồi tính</a:t>
            </a:r>
          </a:p>
        </p:txBody>
      </p:sp>
      <p:sp>
        <p:nvSpPr>
          <p:cNvPr id="2" name="TextBox 115">
            <a:extLst>
              <a:ext uri="{FF2B5EF4-FFF2-40B4-BE49-F238E27FC236}">
                <a16:creationId xmlns:a16="http://schemas.microsoft.com/office/drawing/2014/main" id="{D4AD746A-041D-A917-A423-2F4D1C646EE5}"/>
              </a:ext>
            </a:extLst>
          </p:cNvPr>
          <p:cNvSpPr txBox="1">
            <a:spLocks/>
          </p:cNvSpPr>
          <p:nvPr/>
        </p:nvSpPr>
        <p:spPr>
          <a:xfrm>
            <a:off x="1271004" y="2088821"/>
            <a:ext cx="421279"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3" name="TextBox 116">
            <a:extLst>
              <a:ext uri="{FF2B5EF4-FFF2-40B4-BE49-F238E27FC236}">
                <a16:creationId xmlns:a16="http://schemas.microsoft.com/office/drawing/2014/main" id="{B895FE92-A1A7-A39A-5C25-8F5F6334067A}"/>
              </a:ext>
            </a:extLst>
          </p:cNvPr>
          <p:cNvSpPr txBox="1">
            <a:spLocks/>
          </p:cNvSpPr>
          <p:nvPr/>
        </p:nvSpPr>
        <p:spPr>
          <a:xfrm>
            <a:off x="3010999"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cxnSp>
        <p:nvCxnSpPr>
          <p:cNvPr id="14" name="Straight Connector 117">
            <a:extLst>
              <a:ext uri="{FF2B5EF4-FFF2-40B4-BE49-F238E27FC236}">
                <a16:creationId xmlns:a16="http://schemas.microsoft.com/office/drawing/2014/main" id="{B39197DF-1C18-111F-B57E-3D5E195FB29B}"/>
              </a:ext>
            </a:extLst>
          </p:cNvPr>
          <p:cNvCxnSpPr>
            <a:cxnSpLocks/>
          </p:cNvCxnSpPr>
          <p:nvPr/>
        </p:nvCxnSpPr>
        <p:spPr>
          <a:xfrm>
            <a:off x="1795138" y="5210139"/>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6" name="TextBox 118">
            <a:extLst>
              <a:ext uri="{FF2B5EF4-FFF2-40B4-BE49-F238E27FC236}">
                <a16:creationId xmlns:a16="http://schemas.microsoft.com/office/drawing/2014/main" id="{6B56ED5E-048B-7722-7604-CEAC40F159F8}"/>
              </a:ext>
            </a:extLst>
          </p:cNvPr>
          <p:cNvSpPr txBox="1">
            <a:spLocks/>
          </p:cNvSpPr>
          <p:nvPr/>
        </p:nvSpPr>
        <p:spPr>
          <a:xfrm>
            <a:off x="1308941" y="2796707"/>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20" name="TextBox 119">
            <a:extLst>
              <a:ext uri="{FF2B5EF4-FFF2-40B4-BE49-F238E27FC236}">
                <a16:creationId xmlns:a16="http://schemas.microsoft.com/office/drawing/2014/main" id="{2DDE5E2D-4CAA-847A-A2FD-DDCDFA25A158}"/>
              </a:ext>
            </a:extLst>
          </p:cNvPr>
          <p:cNvSpPr txBox="1">
            <a:spLocks/>
          </p:cNvSpPr>
          <p:nvPr/>
        </p:nvSpPr>
        <p:spPr>
          <a:xfrm>
            <a:off x="1554473" y="2784317"/>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27" name="TextBox 120">
            <a:extLst>
              <a:ext uri="{FF2B5EF4-FFF2-40B4-BE49-F238E27FC236}">
                <a16:creationId xmlns:a16="http://schemas.microsoft.com/office/drawing/2014/main" id="{AD662AD7-C963-9BFD-433F-96024160C490}"/>
              </a:ext>
            </a:extLst>
          </p:cNvPr>
          <p:cNvSpPr txBox="1">
            <a:spLocks/>
          </p:cNvSpPr>
          <p:nvPr/>
        </p:nvSpPr>
        <p:spPr>
          <a:xfrm>
            <a:off x="3309365"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sp>
        <p:nvSpPr>
          <p:cNvPr id="28" name="TextBox 121">
            <a:extLst>
              <a:ext uri="{FF2B5EF4-FFF2-40B4-BE49-F238E27FC236}">
                <a16:creationId xmlns:a16="http://schemas.microsoft.com/office/drawing/2014/main" id="{F605209C-A761-3459-6083-22FACD496204}"/>
              </a:ext>
            </a:extLst>
          </p:cNvPr>
          <p:cNvSpPr txBox="1">
            <a:spLocks/>
          </p:cNvSpPr>
          <p:nvPr/>
        </p:nvSpPr>
        <p:spPr>
          <a:xfrm>
            <a:off x="1288889" y="3374361"/>
            <a:ext cx="79651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12</a:t>
            </a:r>
          </a:p>
        </p:txBody>
      </p:sp>
      <p:sp>
        <p:nvSpPr>
          <p:cNvPr id="31" name="TextBox 122">
            <a:extLst>
              <a:ext uri="{FF2B5EF4-FFF2-40B4-BE49-F238E27FC236}">
                <a16:creationId xmlns:a16="http://schemas.microsoft.com/office/drawing/2014/main" id="{314BD8E8-F59E-E325-F584-D922B09F8256}"/>
              </a:ext>
            </a:extLst>
          </p:cNvPr>
          <p:cNvSpPr txBox="1">
            <a:spLocks/>
          </p:cNvSpPr>
          <p:nvPr/>
        </p:nvSpPr>
        <p:spPr>
          <a:xfrm>
            <a:off x="1621679" y="4040388"/>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0</a:t>
            </a:r>
          </a:p>
        </p:txBody>
      </p:sp>
      <p:sp>
        <p:nvSpPr>
          <p:cNvPr id="32" name="TextBox 123">
            <a:extLst>
              <a:ext uri="{FF2B5EF4-FFF2-40B4-BE49-F238E27FC236}">
                <a16:creationId xmlns:a16="http://schemas.microsoft.com/office/drawing/2014/main" id="{25E50C1C-C20B-8512-2084-4243201C9628}"/>
              </a:ext>
            </a:extLst>
          </p:cNvPr>
          <p:cNvSpPr txBox="1">
            <a:spLocks/>
          </p:cNvSpPr>
          <p:nvPr/>
        </p:nvSpPr>
        <p:spPr>
          <a:xfrm>
            <a:off x="3607731"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35" name="TextBox 124">
            <a:extLst>
              <a:ext uri="{FF2B5EF4-FFF2-40B4-BE49-F238E27FC236}">
                <a16:creationId xmlns:a16="http://schemas.microsoft.com/office/drawing/2014/main" id="{29E56106-96D9-86C2-BDD9-AEB969347795}"/>
              </a:ext>
            </a:extLst>
          </p:cNvPr>
          <p:cNvSpPr txBox="1">
            <a:spLocks/>
          </p:cNvSpPr>
          <p:nvPr/>
        </p:nvSpPr>
        <p:spPr>
          <a:xfrm>
            <a:off x="2025566" y="458794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38" name="TextBox 125">
            <a:extLst>
              <a:ext uri="{FF2B5EF4-FFF2-40B4-BE49-F238E27FC236}">
                <a16:creationId xmlns:a16="http://schemas.microsoft.com/office/drawing/2014/main" id="{386AF0EE-D876-B1D7-664E-F430852761B0}"/>
              </a:ext>
            </a:extLst>
          </p:cNvPr>
          <p:cNvSpPr txBox="1">
            <a:spLocks/>
          </p:cNvSpPr>
          <p:nvPr/>
        </p:nvSpPr>
        <p:spPr>
          <a:xfrm>
            <a:off x="2025566" y="5182473"/>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0</a:t>
            </a:r>
          </a:p>
        </p:txBody>
      </p:sp>
      <p:sp>
        <p:nvSpPr>
          <p:cNvPr id="39" name="TextBox 126">
            <a:extLst>
              <a:ext uri="{FF2B5EF4-FFF2-40B4-BE49-F238E27FC236}">
                <a16:creationId xmlns:a16="http://schemas.microsoft.com/office/drawing/2014/main" id="{1ECB92D2-5DFF-F66F-0F91-2C4A86D0978D}"/>
              </a:ext>
            </a:extLst>
          </p:cNvPr>
          <p:cNvSpPr txBox="1">
            <a:spLocks/>
          </p:cNvSpPr>
          <p:nvPr/>
        </p:nvSpPr>
        <p:spPr>
          <a:xfrm>
            <a:off x="2014331" y="405710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40" name="TextBox 127">
            <a:extLst>
              <a:ext uri="{FF2B5EF4-FFF2-40B4-BE49-F238E27FC236}">
                <a16:creationId xmlns:a16="http://schemas.microsoft.com/office/drawing/2014/main" id="{ECFD3AD7-1587-2317-4E32-9AB1857ACF94}"/>
              </a:ext>
            </a:extLst>
          </p:cNvPr>
          <p:cNvSpPr txBox="1">
            <a:spLocks/>
          </p:cNvSpPr>
          <p:nvPr/>
        </p:nvSpPr>
        <p:spPr>
          <a:xfrm>
            <a:off x="718303" y="1549355"/>
            <a:ext cx="2301747"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32 457</a:t>
            </a:r>
          </a:p>
        </p:txBody>
      </p:sp>
      <p:grpSp>
        <p:nvGrpSpPr>
          <p:cNvPr id="41" name="Group 128">
            <a:extLst>
              <a:ext uri="{FF2B5EF4-FFF2-40B4-BE49-F238E27FC236}">
                <a16:creationId xmlns:a16="http://schemas.microsoft.com/office/drawing/2014/main" id="{3D7E71D0-4059-B044-29E4-0C36BF49BE8B}"/>
              </a:ext>
            </a:extLst>
          </p:cNvPr>
          <p:cNvGrpSpPr/>
          <p:nvPr/>
        </p:nvGrpSpPr>
        <p:grpSpPr>
          <a:xfrm>
            <a:off x="3032919" y="1552302"/>
            <a:ext cx="1295400" cy="1963967"/>
            <a:chOff x="3333382" y="2531790"/>
            <a:chExt cx="1295400" cy="1963967"/>
          </a:xfrm>
        </p:grpSpPr>
        <p:sp>
          <p:nvSpPr>
            <p:cNvPr id="42" name="TextBox 129">
              <a:extLst>
                <a:ext uri="{FF2B5EF4-FFF2-40B4-BE49-F238E27FC236}">
                  <a16:creationId xmlns:a16="http://schemas.microsoft.com/office/drawing/2014/main" id="{85B61EFF-3C58-A76C-9DB8-EF313D1DCB66}"/>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2</a:t>
              </a:r>
            </a:p>
          </p:txBody>
        </p:sp>
        <p:grpSp>
          <p:nvGrpSpPr>
            <p:cNvPr id="43" name="Group 130">
              <a:extLst>
                <a:ext uri="{FF2B5EF4-FFF2-40B4-BE49-F238E27FC236}">
                  <a16:creationId xmlns:a16="http://schemas.microsoft.com/office/drawing/2014/main" id="{E35C05CB-F01E-C3B8-3F5A-DB99B11FE8E0}"/>
                </a:ext>
              </a:extLst>
            </p:cNvPr>
            <p:cNvGrpSpPr/>
            <p:nvPr/>
          </p:nvGrpSpPr>
          <p:grpSpPr>
            <a:xfrm>
              <a:off x="3333382" y="2531790"/>
              <a:ext cx="1295400" cy="1963967"/>
              <a:chOff x="4127910" y="2102300"/>
              <a:chExt cx="1295400" cy="1963967"/>
            </a:xfrm>
          </p:grpSpPr>
          <p:cxnSp>
            <p:nvCxnSpPr>
              <p:cNvPr id="44" name="Straight Connector 131">
                <a:extLst>
                  <a:ext uri="{FF2B5EF4-FFF2-40B4-BE49-F238E27FC236}">
                    <a16:creationId xmlns:a16="http://schemas.microsoft.com/office/drawing/2014/main" id="{D814E73C-A90E-9FA2-BFDF-5CE8E4C4831A}"/>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45" name="Straight Connector 132">
                <a:extLst>
                  <a:ext uri="{FF2B5EF4-FFF2-40B4-BE49-F238E27FC236}">
                    <a16:creationId xmlns:a16="http://schemas.microsoft.com/office/drawing/2014/main" id="{2951E4B7-1CD2-A5A8-49CB-55548569B307}"/>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46" name="Straight Connector 133">
            <a:extLst>
              <a:ext uri="{FF2B5EF4-FFF2-40B4-BE49-F238E27FC236}">
                <a16:creationId xmlns:a16="http://schemas.microsoft.com/office/drawing/2014/main" id="{8E57915B-C315-E6A3-2126-EE6EBC310A76}"/>
              </a:ext>
            </a:extLst>
          </p:cNvPr>
          <p:cNvCxnSpPr>
            <a:cxnSpLocks/>
          </p:cNvCxnSpPr>
          <p:nvPr/>
        </p:nvCxnSpPr>
        <p:spPr>
          <a:xfrm>
            <a:off x="1347891" y="2788480"/>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47" name="Straight Connector 134">
            <a:extLst>
              <a:ext uri="{FF2B5EF4-FFF2-40B4-BE49-F238E27FC236}">
                <a16:creationId xmlns:a16="http://schemas.microsoft.com/office/drawing/2014/main" id="{C53D3712-14AA-6D26-7116-1B2D8AAF2863}"/>
              </a:ext>
            </a:extLst>
          </p:cNvPr>
          <p:cNvCxnSpPr>
            <a:cxnSpLocks/>
          </p:cNvCxnSpPr>
          <p:nvPr/>
        </p:nvCxnSpPr>
        <p:spPr>
          <a:xfrm>
            <a:off x="1356519" y="4004775"/>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49" name="TextBox 135">
            <a:extLst>
              <a:ext uri="{FF2B5EF4-FFF2-40B4-BE49-F238E27FC236}">
                <a16:creationId xmlns:a16="http://schemas.microsoft.com/office/drawing/2014/main" id="{E518E423-AB33-C310-07BA-E9308FD2BAEA}"/>
              </a:ext>
            </a:extLst>
          </p:cNvPr>
          <p:cNvSpPr txBox="1">
            <a:spLocks/>
          </p:cNvSpPr>
          <p:nvPr/>
        </p:nvSpPr>
        <p:spPr>
          <a:xfrm>
            <a:off x="2340564" y="5201734"/>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5</a:t>
            </a:r>
          </a:p>
        </p:txBody>
      </p:sp>
      <p:sp>
        <p:nvSpPr>
          <p:cNvPr id="50" name="TextBox 137">
            <a:extLst>
              <a:ext uri="{FF2B5EF4-FFF2-40B4-BE49-F238E27FC236}">
                <a16:creationId xmlns:a16="http://schemas.microsoft.com/office/drawing/2014/main" id="{F3B6D9AD-9AE2-87D4-AD0D-92C7B7DECEF5}"/>
              </a:ext>
            </a:extLst>
          </p:cNvPr>
          <p:cNvSpPr txBox="1">
            <a:spLocks/>
          </p:cNvSpPr>
          <p:nvPr/>
        </p:nvSpPr>
        <p:spPr>
          <a:xfrm>
            <a:off x="3906097"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51" name="TextBox 138">
            <a:extLst>
              <a:ext uri="{FF2B5EF4-FFF2-40B4-BE49-F238E27FC236}">
                <a16:creationId xmlns:a16="http://schemas.microsoft.com/office/drawing/2014/main" id="{CC127BB9-EBF2-310F-2B8A-2759F6F45107}"/>
              </a:ext>
            </a:extLst>
          </p:cNvPr>
          <p:cNvSpPr txBox="1">
            <a:spLocks/>
          </p:cNvSpPr>
          <p:nvPr/>
        </p:nvSpPr>
        <p:spPr>
          <a:xfrm>
            <a:off x="2359843" y="5662339"/>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cxnSp>
        <p:nvCxnSpPr>
          <p:cNvPr id="52" name="Straight Connector 139">
            <a:extLst>
              <a:ext uri="{FF2B5EF4-FFF2-40B4-BE49-F238E27FC236}">
                <a16:creationId xmlns:a16="http://schemas.microsoft.com/office/drawing/2014/main" id="{94B7B299-AD92-A39B-7AF3-187358256569}"/>
              </a:ext>
            </a:extLst>
          </p:cNvPr>
          <p:cNvCxnSpPr>
            <a:cxnSpLocks/>
          </p:cNvCxnSpPr>
          <p:nvPr/>
        </p:nvCxnSpPr>
        <p:spPr>
          <a:xfrm>
            <a:off x="2004688" y="6251892"/>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53" name="TextBox 140">
            <a:extLst>
              <a:ext uri="{FF2B5EF4-FFF2-40B4-BE49-F238E27FC236}">
                <a16:creationId xmlns:a16="http://schemas.microsoft.com/office/drawing/2014/main" id="{7B2A4B9B-302A-42E1-8ECD-A9EC92702A69}"/>
              </a:ext>
            </a:extLst>
          </p:cNvPr>
          <p:cNvSpPr txBox="1">
            <a:spLocks/>
          </p:cNvSpPr>
          <p:nvPr/>
        </p:nvSpPr>
        <p:spPr>
          <a:xfrm>
            <a:off x="2387016" y="616946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54" name="TextBox 141">
            <a:extLst>
              <a:ext uri="{FF2B5EF4-FFF2-40B4-BE49-F238E27FC236}">
                <a16:creationId xmlns:a16="http://schemas.microsoft.com/office/drawing/2014/main" id="{308EF381-9B5A-5655-879F-C809844E2BBD}"/>
              </a:ext>
            </a:extLst>
          </p:cNvPr>
          <p:cNvSpPr txBox="1">
            <a:spLocks/>
          </p:cNvSpPr>
          <p:nvPr/>
        </p:nvSpPr>
        <p:spPr>
          <a:xfrm>
            <a:off x="2657370" y="6194125"/>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7</a:t>
            </a:r>
          </a:p>
        </p:txBody>
      </p:sp>
      <p:sp>
        <p:nvSpPr>
          <p:cNvPr id="55" name="TextBox 142">
            <a:extLst>
              <a:ext uri="{FF2B5EF4-FFF2-40B4-BE49-F238E27FC236}">
                <a16:creationId xmlns:a16="http://schemas.microsoft.com/office/drawing/2014/main" id="{CB9B538B-18EF-F4BD-F54F-1ED59EFFB1D4}"/>
              </a:ext>
            </a:extLst>
          </p:cNvPr>
          <p:cNvSpPr txBox="1">
            <a:spLocks/>
          </p:cNvSpPr>
          <p:nvPr/>
        </p:nvSpPr>
        <p:spPr>
          <a:xfrm>
            <a:off x="4204465"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7</a:t>
            </a:r>
          </a:p>
        </p:txBody>
      </p:sp>
      <p:sp>
        <p:nvSpPr>
          <p:cNvPr id="56" name="TextBox 143">
            <a:extLst>
              <a:ext uri="{FF2B5EF4-FFF2-40B4-BE49-F238E27FC236}">
                <a16:creationId xmlns:a16="http://schemas.microsoft.com/office/drawing/2014/main" id="{54113743-5DD0-BDFB-7D90-42650612B406}"/>
              </a:ext>
            </a:extLst>
          </p:cNvPr>
          <p:cNvSpPr txBox="1">
            <a:spLocks/>
          </p:cNvSpPr>
          <p:nvPr/>
        </p:nvSpPr>
        <p:spPr>
          <a:xfrm>
            <a:off x="2381508" y="6616261"/>
            <a:ext cx="774736"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14</a:t>
            </a:r>
          </a:p>
        </p:txBody>
      </p:sp>
      <p:sp>
        <p:nvSpPr>
          <p:cNvPr id="57" name="TextBox 144">
            <a:extLst>
              <a:ext uri="{FF2B5EF4-FFF2-40B4-BE49-F238E27FC236}">
                <a16:creationId xmlns:a16="http://schemas.microsoft.com/office/drawing/2014/main" id="{C5DD8D62-1196-2D7F-BB0B-18B5B906DA4F}"/>
              </a:ext>
            </a:extLst>
          </p:cNvPr>
          <p:cNvSpPr txBox="1">
            <a:spLocks/>
          </p:cNvSpPr>
          <p:nvPr/>
        </p:nvSpPr>
        <p:spPr>
          <a:xfrm>
            <a:off x="2677150" y="7146625"/>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3</a:t>
            </a:r>
          </a:p>
        </p:txBody>
      </p:sp>
      <p:cxnSp>
        <p:nvCxnSpPr>
          <p:cNvPr id="58" name="Straight Connector 145">
            <a:extLst>
              <a:ext uri="{FF2B5EF4-FFF2-40B4-BE49-F238E27FC236}">
                <a16:creationId xmlns:a16="http://schemas.microsoft.com/office/drawing/2014/main" id="{7EB48748-68C6-D564-C570-D978E6CF6234}"/>
              </a:ext>
            </a:extLst>
          </p:cNvPr>
          <p:cNvCxnSpPr>
            <a:cxnSpLocks/>
          </p:cNvCxnSpPr>
          <p:nvPr/>
        </p:nvCxnSpPr>
        <p:spPr>
          <a:xfrm>
            <a:off x="2435444" y="7245528"/>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98" name="TextBox 115">
            <a:extLst>
              <a:ext uri="{FF2B5EF4-FFF2-40B4-BE49-F238E27FC236}">
                <a16:creationId xmlns:a16="http://schemas.microsoft.com/office/drawing/2014/main" id="{1572601B-2BEB-093B-A3DC-969C76AB79EA}"/>
              </a:ext>
            </a:extLst>
          </p:cNvPr>
          <p:cNvSpPr txBox="1">
            <a:spLocks/>
          </p:cNvSpPr>
          <p:nvPr/>
        </p:nvSpPr>
        <p:spPr>
          <a:xfrm>
            <a:off x="6404202" y="2088821"/>
            <a:ext cx="421279"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99" name="TextBox 116">
            <a:extLst>
              <a:ext uri="{FF2B5EF4-FFF2-40B4-BE49-F238E27FC236}">
                <a16:creationId xmlns:a16="http://schemas.microsoft.com/office/drawing/2014/main" id="{AAE16198-8CC9-7AAC-7DF7-834A8CF37009}"/>
              </a:ext>
            </a:extLst>
          </p:cNvPr>
          <p:cNvSpPr txBox="1">
            <a:spLocks/>
          </p:cNvSpPr>
          <p:nvPr/>
        </p:nvSpPr>
        <p:spPr>
          <a:xfrm>
            <a:off x="8144197"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cxnSp>
        <p:nvCxnSpPr>
          <p:cNvPr id="100" name="Straight Connector 117">
            <a:extLst>
              <a:ext uri="{FF2B5EF4-FFF2-40B4-BE49-F238E27FC236}">
                <a16:creationId xmlns:a16="http://schemas.microsoft.com/office/drawing/2014/main" id="{33EFF4FA-B146-4880-BF51-877A7BA96CF8}"/>
              </a:ext>
            </a:extLst>
          </p:cNvPr>
          <p:cNvCxnSpPr>
            <a:cxnSpLocks/>
          </p:cNvCxnSpPr>
          <p:nvPr/>
        </p:nvCxnSpPr>
        <p:spPr>
          <a:xfrm>
            <a:off x="6928336" y="5210139"/>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01" name="TextBox 118">
            <a:extLst>
              <a:ext uri="{FF2B5EF4-FFF2-40B4-BE49-F238E27FC236}">
                <a16:creationId xmlns:a16="http://schemas.microsoft.com/office/drawing/2014/main" id="{FC69EC61-3874-0FD6-177D-277F668E26F3}"/>
              </a:ext>
            </a:extLst>
          </p:cNvPr>
          <p:cNvSpPr txBox="1">
            <a:spLocks/>
          </p:cNvSpPr>
          <p:nvPr/>
        </p:nvSpPr>
        <p:spPr>
          <a:xfrm>
            <a:off x="6442139" y="2796707"/>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102" name="TextBox 119">
            <a:extLst>
              <a:ext uri="{FF2B5EF4-FFF2-40B4-BE49-F238E27FC236}">
                <a16:creationId xmlns:a16="http://schemas.microsoft.com/office/drawing/2014/main" id="{3DAE8331-9AEF-8711-0C63-888218A3BC02}"/>
              </a:ext>
            </a:extLst>
          </p:cNvPr>
          <p:cNvSpPr txBox="1">
            <a:spLocks/>
          </p:cNvSpPr>
          <p:nvPr/>
        </p:nvSpPr>
        <p:spPr>
          <a:xfrm>
            <a:off x="6742263" y="2784317"/>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103" name="TextBox 120">
            <a:extLst>
              <a:ext uri="{FF2B5EF4-FFF2-40B4-BE49-F238E27FC236}">
                <a16:creationId xmlns:a16="http://schemas.microsoft.com/office/drawing/2014/main" id="{9C56A037-E488-C3B5-3646-E469D1113793}"/>
              </a:ext>
            </a:extLst>
          </p:cNvPr>
          <p:cNvSpPr txBox="1">
            <a:spLocks/>
          </p:cNvSpPr>
          <p:nvPr/>
        </p:nvSpPr>
        <p:spPr>
          <a:xfrm>
            <a:off x="8499589"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3</a:t>
            </a:r>
          </a:p>
        </p:txBody>
      </p:sp>
      <p:sp>
        <p:nvSpPr>
          <p:cNvPr id="104" name="TextBox 121">
            <a:extLst>
              <a:ext uri="{FF2B5EF4-FFF2-40B4-BE49-F238E27FC236}">
                <a16:creationId xmlns:a16="http://schemas.microsoft.com/office/drawing/2014/main" id="{BE0EC8E8-7CA2-39A6-318A-6B274F4A204A}"/>
              </a:ext>
            </a:extLst>
          </p:cNvPr>
          <p:cNvSpPr txBox="1">
            <a:spLocks/>
          </p:cNvSpPr>
          <p:nvPr/>
        </p:nvSpPr>
        <p:spPr>
          <a:xfrm>
            <a:off x="6469688" y="3374361"/>
            <a:ext cx="906631"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12</a:t>
            </a:r>
          </a:p>
        </p:txBody>
      </p:sp>
      <p:sp>
        <p:nvSpPr>
          <p:cNvPr id="105" name="TextBox 122">
            <a:extLst>
              <a:ext uri="{FF2B5EF4-FFF2-40B4-BE49-F238E27FC236}">
                <a16:creationId xmlns:a16="http://schemas.microsoft.com/office/drawing/2014/main" id="{A369B98E-D08B-B103-C136-66A35C47BC5E}"/>
              </a:ext>
            </a:extLst>
          </p:cNvPr>
          <p:cNvSpPr txBox="1">
            <a:spLocks/>
          </p:cNvSpPr>
          <p:nvPr/>
        </p:nvSpPr>
        <p:spPr>
          <a:xfrm>
            <a:off x="6754877" y="4040388"/>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0</a:t>
            </a:r>
          </a:p>
        </p:txBody>
      </p:sp>
      <p:sp>
        <p:nvSpPr>
          <p:cNvPr id="106" name="TextBox 123">
            <a:extLst>
              <a:ext uri="{FF2B5EF4-FFF2-40B4-BE49-F238E27FC236}">
                <a16:creationId xmlns:a16="http://schemas.microsoft.com/office/drawing/2014/main" id="{275E39ED-1910-8D0B-885F-6C62B9C107DD}"/>
              </a:ext>
            </a:extLst>
          </p:cNvPr>
          <p:cNvSpPr txBox="1">
            <a:spLocks/>
          </p:cNvSpPr>
          <p:nvPr/>
        </p:nvSpPr>
        <p:spPr>
          <a:xfrm>
            <a:off x="8805537"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107" name="TextBox 124">
            <a:extLst>
              <a:ext uri="{FF2B5EF4-FFF2-40B4-BE49-F238E27FC236}">
                <a16:creationId xmlns:a16="http://schemas.microsoft.com/office/drawing/2014/main" id="{A88C18BC-7ED8-5101-047A-344A29F7830B}"/>
              </a:ext>
            </a:extLst>
          </p:cNvPr>
          <p:cNvSpPr txBox="1">
            <a:spLocks/>
          </p:cNvSpPr>
          <p:nvPr/>
        </p:nvSpPr>
        <p:spPr>
          <a:xfrm>
            <a:off x="7158764" y="458794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108" name="TextBox 125">
            <a:extLst>
              <a:ext uri="{FF2B5EF4-FFF2-40B4-BE49-F238E27FC236}">
                <a16:creationId xmlns:a16="http://schemas.microsoft.com/office/drawing/2014/main" id="{AB4F99B7-4E3B-727D-0228-C296D72ACE2D}"/>
              </a:ext>
            </a:extLst>
          </p:cNvPr>
          <p:cNvSpPr txBox="1">
            <a:spLocks/>
          </p:cNvSpPr>
          <p:nvPr/>
        </p:nvSpPr>
        <p:spPr>
          <a:xfrm>
            <a:off x="7158764" y="5182473"/>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109" name="TextBox 126">
            <a:extLst>
              <a:ext uri="{FF2B5EF4-FFF2-40B4-BE49-F238E27FC236}">
                <a16:creationId xmlns:a16="http://schemas.microsoft.com/office/drawing/2014/main" id="{54688CDE-147E-06C1-2325-108B951A181D}"/>
              </a:ext>
            </a:extLst>
          </p:cNvPr>
          <p:cNvSpPr txBox="1">
            <a:spLocks/>
          </p:cNvSpPr>
          <p:nvPr/>
        </p:nvSpPr>
        <p:spPr>
          <a:xfrm>
            <a:off x="7147529" y="405710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sp>
        <p:nvSpPr>
          <p:cNvPr id="110" name="TextBox 127">
            <a:extLst>
              <a:ext uri="{FF2B5EF4-FFF2-40B4-BE49-F238E27FC236}">
                <a16:creationId xmlns:a16="http://schemas.microsoft.com/office/drawing/2014/main" id="{86165B65-B280-7957-237E-EA5057D95241}"/>
              </a:ext>
            </a:extLst>
          </p:cNvPr>
          <p:cNvSpPr txBox="1">
            <a:spLocks/>
          </p:cNvSpPr>
          <p:nvPr/>
        </p:nvSpPr>
        <p:spPr>
          <a:xfrm>
            <a:off x="5851501" y="1549355"/>
            <a:ext cx="2301747"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52 645</a:t>
            </a:r>
          </a:p>
        </p:txBody>
      </p:sp>
      <p:grpSp>
        <p:nvGrpSpPr>
          <p:cNvPr id="111" name="Group 128">
            <a:extLst>
              <a:ext uri="{FF2B5EF4-FFF2-40B4-BE49-F238E27FC236}">
                <a16:creationId xmlns:a16="http://schemas.microsoft.com/office/drawing/2014/main" id="{A40F43E3-9BCB-F7EE-D257-0E8A36AB21D7}"/>
              </a:ext>
            </a:extLst>
          </p:cNvPr>
          <p:cNvGrpSpPr/>
          <p:nvPr/>
        </p:nvGrpSpPr>
        <p:grpSpPr>
          <a:xfrm>
            <a:off x="8166117" y="1552302"/>
            <a:ext cx="1295400" cy="1963967"/>
            <a:chOff x="3333382" y="2531790"/>
            <a:chExt cx="1295400" cy="1963967"/>
          </a:xfrm>
        </p:grpSpPr>
        <p:sp>
          <p:nvSpPr>
            <p:cNvPr id="112" name="TextBox 129">
              <a:extLst>
                <a:ext uri="{FF2B5EF4-FFF2-40B4-BE49-F238E27FC236}">
                  <a16:creationId xmlns:a16="http://schemas.microsoft.com/office/drawing/2014/main" id="{090E71C4-3041-7DE0-71FB-9D4E8123D658}"/>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4</a:t>
              </a:r>
            </a:p>
          </p:txBody>
        </p:sp>
        <p:grpSp>
          <p:nvGrpSpPr>
            <p:cNvPr id="113" name="Group 130">
              <a:extLst>
                <a:ext uri="{FF2B5EF4-FFF2-40B4-BE49-F238E27FC236}">
                  <a16:creationId xmlns:a16="http://schemas.microsoft.com/office/drawing/2014/main" id="{8B238BE8-DB93-2F1D-B202-2F740BB42E34}"/>
                </a:ext>
              </a:extLst>
            </p:cNvPr>
            <p:cNvGrpSpPr/>
            <p:nvPr/>
          </p:nvGrpSpPr>
          <p:grpSpPr>
            <a:xfrm>
              <a:off x="3333382" y="2531790"/>
              <a:ext cx="1295400" cy="1963967"/>
              <a:chOff x="4127910" y="2102300"/>
              <a:chExt cx="1295400" cy="1963967"/>
            </a:xfrm>
          </p:grpSpPr>
          <p:cxnSp>
            <p:nvCxnSpPr>
              <p:cNvPr id="114" name="Straight Connector 131">
                <a:extLst>
                  <a:ext uri="{FF2B5EF4-FFF2-40B4-BE49-F238E27FC236}">
                    <a16:creationId xmlns:a16="http://schemas.microsoft.com/office/drawing/2014/main" id="{B8BFCCAD-6355-3FC3-49B3-E9B52F049212}"/>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15" name="Straight Connector 132">
                <a:extLst>
                  <a:ext uri="{FF2B5EF4-FFF2-40B4-BE49-F238E27FC236}">
                    <a16:creationId xmlns:a16="http://schemas.microsoft.com/office/drawing/2014/main" id="{F65F0828-50BD-1220-9728-A295C284C543}"/>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116" name="Straight Connector 133">
            <a:extLst>
              <a:ext uri="{FF2B5EF4-FFF2-40B4-BE49-F238E27FC236}">
                <a16:creationId xmlns:a16="http://schemas.microsoft.com/office/drawing/2014/main" id="{BEE787E1-3E38-F2A6-69FB-E76DEC831DDE}"/>
              </a:ext>
            </a:extLst>
          </p:cNvPr>
          <p:cNvCxnSpPr>
            <a:cxnSpLocks/>
          </p:cNvCxnSpPr>
          <p:nvPr/>
        </p:nvCxnSpPr>
        <p:spPr>
          <a:xfrm>
            <a:off x="6481089" y="2788480"/>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17" name="Straight Connector 134">
            <a:extLst>
              <a:ext uri="{FF2B5EF4-FFF2-40B4-BE49-F238E27FC236}">
                <a16:creationId xmlns:a16="http://schemas.microsoft.com/office/drawing/2014/main" id="{9D813914-532C-A01B-ED04-B9108CF636BC}"/>
              </a:ext>
            </a:extLst>
          </p:cNvPr>
          <p:cNvCxnSpPr>
            <a:cxnSpLocks/>
          </p:cNvCxnSpPr>
          <p:nvPr/>
        </p:nvCxnSpPr>
        <p:spPr>
          <a:xfrm>
            <a:off x="6755558" y="4004775"/>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18" name="TextBox 135">
            <a:extLst>
              <a:ext uri="{FF2B5EF4-FFF2-40B4-BE49-F238E27FC236}">
                <a16:creationId xmlns:a16="http://schemas.microsoft.com/office/drawing/2014/main" id="{3D90A6E7-5CBE-185D-B801-0B986604B080}"/>
              </a:ext>
            </a:extLst>
          </p:cNvPr>
          <p:cNvSpPr txBox="1">
            <a:spLocks/>
          </p:cNvSpPr>
          <p:nvPr/>
        </p:nvSpPr>
        <p:spPr>
          <a:xfrm>
            <a:off x="7473762" y="5201734"/>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119" name="TextBox 137">
            <a:extLst>
              <a:ext uri="{FF2B5EF4-FFF2-40B4-BE49-F238E27FC236}">
                <a16:creationId xmlns:a16="http://schemas.microsoft.com/office/drawing/2014/main" id="{F543C233-61B0-A103-8EAB-689749294441}"/>
              </a:ext>
            </a:extLst>
          </p:cNvPr>
          <p:cNvSpPr txBox="1">
            <a:spLocks/>
          </p:cNvSpPr>
          <p:nvPr/>
        </p:nvSpPr>
        <p:spPr>
          <a:xfrm>
            <a:off x="9071600"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sp>
        <p:nvSpPr>
          <p:cNvPr id="120" name="TextBox 138">
            <a:extLst>
              <a:ext uri="{FF2B5EF4-FFF2-40B4-BE49-F238E27FC236}">
                <a16:creationId xmlns:a16="http://schemas.microsoft.com/office/drawing/2014/main" id="{1124B581-E095-EDB8-F1D3-FD07A0559BA4}"/>
              </a:ext>
            </a:extLst>
          </p:cNvPr>
          <p:cNvSpPr txBox="1">
            <a:spLocks/>
          </p:cNvSpPr>
          <p:nvPr/>
        </p:nvSpPr>
        <p:spPr>
          <a:xfrm>
            <a:off x="7164563" y="5662339"/>
            <a:ext cx="821356"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24</a:t>
            </a:r>
          </a:p>
        </p:txBody>
      </p:sp>
      <p:cxnSp>
        <p:nvCxnSpPr>
          <p:cNvPr id="121" name="Straight Connector 139">
            <a:extLst>
              <a:ext uri="{FF2B5EF4-FFF2-40B4-BE49-F238E27FC236}">
                <a16:creationId xmlns:a16="http://schemas.microsoft.com/office/drawing/2014/main" id="{6EEFBA29-A41A-68F6-243B-2B9F07B6920A}"/>
              </a:ext>
            </a:extLst>
          </p:cNvPr>
          <p:cNvCxnSpPr>
            <a:cxnSpLocks/>
          </p:cNvCxnSpPr>
          <p:nvPr/>
        </p:nvCxnSpPr>
        <p:spPr>
          <a:xfrm>
            <a:off x="7137886" y="6251892"/>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22" name="TextBox 140">
            <a:extLst>
              <a:ext uri="{FF2B5EF4-FFF2-40B4-BE49-F238E27FC236}">
                <a16:creationId xmlns:a16="http://schemas.microsoft.com/office/drawing/2014/main" id="{6A0E787D-5353-66BA-89F7-959857FDF6FA}"/>
              </a:ext>
            </a:extLst>
          </p:cNvPr>
          <p:cNvSpPr txBox="1">
            <a:spLocks/>
          </p:cNvSpPr>
          <p:nvPr/>
        </p:nvSpPr>
        <p:spPr>
          <a:xfrm>
            <a:off x="7520214" y="616946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0</a:t>
            </a:r>
          </a:p>
        </p:txBody>
      </p:sp>
      <p:sp>
        <p:nvSpPr>
          <p:cNvPr id="123" name="TextBox 141">
            <a:extLst>
              <a:ext uri="{FF2B5EF4-FFF2-40B4-BE49-F238E27FC236}">
                <a16:creationId xmlns:a16="http://schemas.microsoft.com/office/drawing/2014/main" id="{29B6677E-77BE-C871-EA7F-F29C159DE278}"/>
              </a:ext>
            </a:extLst>
          </p:cNvPr>
          <p:cNvSpPr txBox="1">
            <a:spLocks/>
          </p:cNvSpPr>
          <p:nvPr/>
        </p:nvSpPr>
        <p:spPr>
          <a:xfrm>
            <a:off x="7790568" y="6194125"/>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5</a:t>
            </a:r>
          </a:p>
        </p:txBody>
      </p:sp>
      <p:sp>
        <p:nvSpPr>
          <p:cNvPr id="124" name="TextBox 142">
            <a:extLst>
              <a:ext uri="{FF2B5EF4-FFF2-40B4-BE49-F238E27FC236}">
                <a16:creationId xmlns:a16="http://schemas.microsoft.com/office/drawing/2014/main" id="{EF7EAACB-A0C1-F822-7AB2-05626DE92018}"/>
              </a:ext>
            </a:extLst>
          </p:cNvPr>
          <p:cNvSpPr txBox="1">
            <a:spLocks/>
          </p:cNvSpPr>
          <p:nvPr/>
        </p:nvSpPr>
        <p:spPr>
          <a:xfrm>
            <a:off x="9337663" y="220939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125" name="TextBox 143">
            <a:extLst>
              <a:ext uri="{FF2B5EF4-FFF2-40B4-BE49-F238E27FC236}">
                <a16:creationId xmlns:a16="http://schemas.microsoft.com/office/drawing/2014/main" id="{272F3067-7D48-077B-6704-E6144D93856C}"/>
              </a:ext>
            </a:extLst>
          </p:cNvPr>
          <p:cNvSpPr txBox="1">
            <a:spLocks/>
          </p:cNvSpPr>
          <p:nvPr/>
        </p:nvSpPr>
        <p:spPr>
          <a:xfrm>
            <a:off x="7790568" y="6616261"/>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126" name="TextBox 144">
            <a:extLst>
              <a:ext uri="{FF2B5EF4-FFF2-40B4-BE49-F238E27FC236}">
                <a16:creationId xmlns:a16="http://schemas.microsoft.com/office/drawing/2014/main" id="{8E3A2695-D91D-612C-6817-28AB838444B2}"/>
              </a:ext>
            </a:extLst>
          </p:cNvPr>
          <p:cNvSpPr txBox="1">
            <a:spLocks/>
          </p:cNvSpPr>
          <p:nvPr/>
        </p:nvSpPr>
        <p:spPr>
          <a:xfrm>
            <a:off x="7810348" y="7146625"/>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cxnSp>
        <p:nvCxnSpPr>
          <p:cNvPr id="127" name="Straight Connector 145">
            <a:extLst>
              <a:ext uri="{FF2B5EF4-FFF2-40B4-BE49-F238E27FC236}">
                <a16:creationId xmlns:a16="http://schemas.microsoft.com/office/drawing/2014/main" id="{3E103AC5-2B79-365C-CC45-6B4C7E960A0F}"/>
              </a:ext>
            </a:extLst>
          </p:cNvPr>
          <p:cNvCxnSpPr>
            <a:cxnSpLocks/>
          </p:cNvCxnSpPr>
          <p:nvPr/>
        </p:nvCxnSpPr>
        <p:spPr>
          <a:xfrm>
            <a:off x="7568642" y="7245528"/>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28" name="TextBox 115">
            <a:extLst>
              <a:ext uri="{FF2B5EF4-FFF2-40B4-BE49-F238E27FC236}">
                <a16:creationId xmlns:a16="http://schemas.microsoft.com/office/drawing/2014/main" id="{724D7A19-60E8-F80D-3939-BF0DD7EB53D3}"/>
              </a:ext>
            </a:extLst>
          </p:cNvPr>
          <p:cNvSpPr txBox="1">
            <a:spLocks/>
          </p:cNvSpPr>
          <p:nvPr/>
        </p:nvSpPr>
        <p:spPr>
          <a:xfrm>
            <a:off x="11537400" y="2104061"/>
            <a:ext cx="421279"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sp>
        <p:nvSpPr>
          <p:cNvPr id="129" name="TextBox 116">
            <a:extLst>
              <a:ext uri="{FF2B5EF4-FFF2-40B4-BE49-F238E27FC236}">
                <a16:creationId xmlns:a16="http://schemas.microsoft.com/office/drawing/2014/main" id="{8BC544A6-E9CE-C02F-4947-F90677261A7D}"/>
              </a:ext>
            </a:extLst>
          </p:cNvPr>
          <p:cNvSpPr txBox="1">
            <a:spLocks/>
          </p:cNvSpPr>
          <p:nvPr/>
        </p:nvSpPr>
        <p:spPr>
          <a:xfrm>
            <a:off x="13277395" y="222463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cxnSp>
        <p:nvCxnSpPr>
          <p:cNvPr id="130" name="Straight Connector 117">
            <a:extLst>
              <a:ext uri="{FF2B5EF4-FFF2-40B4-BE49-F238E27FC236}">
                <a16:creationId xmlns:a16="http://schemas.microsoft.com/office/drawing/2014/main" id="{B41F7CFA-1FDE-E8ED-EF3B-392EB53DD499}"/>
              </a:ext>
            </a:extLst>
          </p:cNvPr>
          <p:cNvCxnSpPr>
            <a:cxnSpLocks/>
          </p:cNvCxnSpPr>
          <p:nvPr/>
        </p:nvCxnSpPr>
        <p:spPr>
          <a:xfrm>
            <a:off x="12061534" y="5225379"/>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31" name="TextBox 118">
            <a:extLst>
              <a:ext uri="{FF2B5EF4-FFF2-40B4-BE49-F238E27FC236}">
                <a16:creationId xmlns:a16="http://schemas.microsoft.com/office/drawing/2014/main" id="{F99773F9-D310-4064-4444-EC4050A10C7D}"/>
              </a:ext>
            </a:extLst>
          </p:cNvPr>
          <p:cNvSpPr txBox="1">
            <a:spLocks/>
          </p:cNvSpPr>
          <p:nvPr/>
        </p:nvSpPr>
        <p:spPr>
          <a:xfrm>
            <a:off x="11575337" y="2811947"/>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132" name="TextBox 119">
            <a:extLst>
              <a:ext uri="{FF2B5EF4-FFF2-40B4-BE49-F238E27FC236}">
                <a16:creationId xmlns:a16="http://schemas.microsoft.com/office/drawing/2014/main" id="{3EEB3578-C469-1952-B444-BC8FB9FDE303}"/>
              </a:ext>
            </a:extLst>
          </p:cNvPr>
          <p:cNvSpPr txBox="1">
            <a:spLocks/>
          </p:cNvSpPr>
          <p:nvPr/>
        </p:nvSpPr>
        <p:spPr>
          <a:xfrm>
            <a:off x="11875461" y="2799557"/>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133" name="TextBox 120">
            <a:extLst>
              <a:ext uri="{FF2B5EF4-FFF2-40B4-BE49-F238E27FC236}">
                <a16:creationId xmlns:a16="http://schemas.microsoft.com/office/drawing/2014/main" id="{71C6FEB5-EBB5-2C17-B37C-24E7EBA34A39}"/>
              </a:ext>
            </a:extLst>
          </p:cNvPr>
          <p:cNvSpPr txBox="1">
            <a:spLocks/>
          </p:cNvSpPr>
          <p:nvPr/>
        </p:nvSpPr>
        <p:spPr>
          <a:xfrm>
            <a:off x="13632787" y="222463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134" name="TextBox 121">
            <a:extLst>
              <a:ext uri="{FF2B5EF4-FFF2-40B4-BE49-F238E27FC236}">
                <a16:creationId xmlns:a16="http://schemas.microsoft.com/office/drawing/2014/main" id="{53EF4567-7F06-53DA-EC21-5E9A7461D60E}"/>
              </a:ext>
            </a:extLst>
          </p:cNvPr>
          <p:cNvSpPr txBox="1">
            <a:spLocks/>
          </p:cNvSpPr>
          <p:nvPr/>
        </p:nvSpPr>
        <p:spPr>
          <a:xfrm>
            <a:off x="11589512" y="3389601"/>
            <a:ext cx="762287"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24</a:t>
            </a:r>
          </a:p>
        </p:txBody>
      </p:sp>
      <p:sp>
        <p:nvSpPr>
          <p:cNvPr id="135" name="TextBox 122">
            <a:extLst>
              <a:ext uri="{FF2B5EF4-FFF2-40B4-BE49-F238E27FC236}">
                <a16:creationId xmlns:a16="http://schemas.microsoft.com/office/drawing/2014/main" id="{3C636EB3-D148-8104-C1AE-FF95A756AD70}"/>
              </a:ext>
            </a:extLst>
          </p:cNvPr>
          <p:cNvSpPr txBox="1">
            <a:spLocks/>
          </p:cNvSpPr>
          <p:nvPr/>
        </p:nvSpPr>
        <p:spPr>
          <a:xfrm>
            <a:off x="11888075" y="4055628"/>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0</a:t>
            </a:r>
          </a:p>
        </p:txBody>
      </p:sp>
      <p:sp>
        <p:nvSpPr>
          <p:cNvPr id="136" name="TextBox 123">
            <a:extLst>
              <a:ext uri="{FF2B5EF4-FFF2-40B4-BE49-F238E27FC236}">
                <a16:creationId xmlns:a16="http://schemas.microsoft.com/office/drawing/2014/main" id="{105DE34D-058A-4C78-CB58-A1108D7F672D}"/>
              </a:ext>
            </a:extLst>
          </p:cNvPr>
          <p:cNvSpPr txBox="1">
            <a:spLocks/>
          </p:cNvSpPr>
          <p:nvPr/>
        </p:nvSpPr>
        <p:spPr>
          <a:xfrm>
            <a:off x="13938735" y="222463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137" name="TextBox 124">
            <a:extLst>
              <a:ext uri="{FF2B5EF4-FFF2-40B4-BE49-F238E27FC236}">
                <a16:creationId xmlns:a16="http://schemas.microsoft.com/office/drawing/2014/main" id="{6DBBC90F-E933-8E24-E7B7-B7F7564B85ED}"/>
              </a:ext>
            </a:extLst>
          </p:cNvPr>
          <p:cNvSpPr txBox="1">
            <a:spLocks/>
          </p:cNvSpPr>
          <p:nvPr/>
        </p:nvSpPr>
        <p:spPr>
          <a:xfrm>
            <a:off x="12291962" y="460318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sp>
        <p:nvSpPr>
          <p:cNvPr id="138" name="TextBox 125">
            <a:extLst>
              <a:ext uri="{FF2B5EF4-FFF2-40B4-BE49-F238E27FC236}">
                <a16:creationId xmlns:a16="http://schemas.microsoft.com/office/drawing/2014/main" id="{473E53E9-ECDE-C8A3-6A34-2A70881890A8}"/>
              </a:ext>
            </a:extLst>
          </p:cNvPr>
          <p:cNvSpPr txBox="1">
            <a:spLocks/>
          </p:cNvSpPr>
          <p:nvPr/>
        </p:nvSpPr>
        <p:spPr>
          <a:xfrm>
            <a:off x="12291962" y="5197713"/>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0</a:t>
            </a:r>
          </a:p>
        </p:txBody>
      </p:sp>
      <p:sp>
        <p:nvSpPr>
          <p:cNvPr id="139" name="TextBox 126">
            <a:extLst>
              <a:ext uri="{FF2B5EF4-FFF2-40B4-BE49-F238E27FC236}">
                <a16:creationId xmlns:a16="http://schemas.microsoft.com/office/drawing/2014/main" id="{BA894A85-24CB-CAF0-4BCD-1AD417A7EF28}"/>
              </a:ext>
            </a:extLst>
          </p:cNvPr>
          <p:cNvSpPr txBox="1">
            <a:spLocks/>
          </p:cNvSpPr>
          <p:nvPr/>
        </p:nvSpPr>
        <p:spPr>
          <a:xfrm>
            <a:off x="12280727" y="407234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sp>
        <p:nvSpPr>
          <p:cNvPr id="140" name="TextBox 127">
            <a:extLst>
              <a:ext uri="{FF2B5EF4-FFF2-40B4-BE49-F238E27FC236}">
                <a16:creationId xmlns:a16="http://schemas.microsoft.com/office/drawing/2014/main" id="{C4106AC7-A960-D3C7-7FC1-707C6DB6E5D6}"/>
              </a:ext>
            </a:extLst>
          </p:cNvPr>
          <p:cNvSpPr txBox="1">
            <a:spLocks/>
          </p:cNvSpPr>
          <p:nvPr/>
        </p:nvSpPr>
        <p:spPr>
          <a:xfrm>
            <a:off x="10984699" y="1564595"/>
            <a:ext cx="2301747" cy="707886"/>
          </a:xfrm>
          <a:prstGeom prst="rect">
            <a:avLst/>
          </a:prstGeom>
          <a:noFill/>
        </p:spPr>
        <p:txBody>
          <a:bodyPr wrap="square" rtlCol="0">
            <a:spAutoFit/>
          </a:bodyPr>
          <a:lstStyle/>
          <a:p>
            <a:pPr algn="r"/>
            <a:r>
              <a:rPr lang="en-US" sz="4000" b="1">
                <a:latin typeface="Arial" panose="020B0604020202020204" pitchFamily="34" charset="0"/>
                <a:cs typeface="Arial" panose="020B0604020202020204" pitchFamily="34" charset="0"/>
              </a:rPr>
              <a:t>84 674 </a:t>
            </a:r>
          </a:p>
        </p:txBody>
      </p:sp>
      <p:grpSp>
        <p:nvGrpSpPr>
          <p:cNvPr id="141" name="Group 128">
            <a:extLst>
              <a:ext uri="{FF2B5EF4-FFF2-40B4-BE49-F238E27FC236}">
                <a16:creationId xmlns:a16="http://schemas.microsoft.com/office/drawing/2014/main" id="{553C8282-C758-77F9-D509-B3C0BBB6304F}"/>
              </a:ext>
            </a:extLst>
          </p:cNvPr>
          <p:cNvGrpSpPr/>
          <p:nvPr/>
        </p:nvGrpSpPr>
        <p:grpSpPr>
          <a:xfrm>
            <a:off x="13299315" y="1567542"/>
            <a:ext cx="1295400" cy="1963967"/>
            <a:chOff x="3333382" y="2531790"/>
            <a:chExt cx="1295400" cy="1963967"/>
          </a:xfrm>
        </p:grpSpPr>
        <p:sp>
          <p:nvSpPr>
            <p:cNvPr id="142" name="TextBox 129">
              <a:extLst>
                <a:ext uri="{FF2B5EF4-FFF2-40B4-BE49-F238E27FC236}">
                  <a16:creationId xmlns:a16="http://schemas.microsoft.com/office/drawing/2014/main" id="{74A69239-48E9-21BE-AD10-A13619CE90D8}"/>
                </a:ext>
              </a:extLst>
            </p:cNvPr>
            <p:cNvSpPr txBox="1">
              <a:spLocks/>
            </p:cNvSpPr>
            <p:nvPr/>
          </p:nvSpPr>
          <p:spPr>
            <a:xfrm>
              <a:off x="3407045" y="2531790"/>
              <a:ext cx="66382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6</a:t>
              </a:r>
            </a:p>
          </p:txBody>
        </p:sp>
        <p:grpSp>
          <p:nvGrpSpPr>
            <p:cNvPr id="143" name="Group 130">
              <a:extLst>
                <a:ext uri="{FF2B5EF4-FFF2-40B4-BE49-F238E27FC236}">
                  <a16:creationId xmlns:a16="http://schemas.microsoft.com/office/drawing/2014/main" id="{7A70FE8A-3EF6-4020-B6EC-CDFD425B0B33}"/>
                </a:ext>
              </a:extLst>
            </p:cNvPr>
            <p:cNvGrpSpPr/>
            <p:nvPr/>
          </p:nvGrpSpPr>
          <p:grpSpPr>
            <a:xfrm>
              <a:off x="3333382" y="2531790"/>
              <a:ext cx="1295400" cy="1963967"/>
              <a:chOff x="4127910" y="2102300"/>
              <a:chExt cx="1295400" cy="1963967"/>
            </a:xfrm>
          </p:grpSpPr>
          <p:cxnSp>
            <p:nvCxnSpPr>
              <p:cNvPr id="144" name="Straight Connector 131">
                <a:extLst>
                  <a:ext uri="{FF2B5EF4-FFF2-40B4-BE49-F238E27FC236}">
                    <a16:creationId xmlns:a16="http://schemas.microsoft.com/office/drawing/2014/main" id="{9DB77843-0ACE-4ACD-B346-7209B9DC9467}"/>
                  </a:ext>
                </a:extLst>
              </p:cNvPr>
              <p:cNvCxnSpPr>
                <a:cxnSpLocks/>
              </p:cNvCxnSpPr>
              <p:nvPr/>
            </p:nvCxnSpPr>
            <p:spPr>
              <a:xfrm>
                <a:off x="4127910" y="2102300"/>
                <a:ext cx="0" cy="1963967"/>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45" name="Straight Connector 132">
                <a:extLst>
                  <a:ext uri="{FF2B5EF4-FFF2-40B4-BE49-F238E27FC236}">
                    <a16:creationId xmlns:a16="http://schemas.microsoft.com/office/drawing/2014/main" id="{6F040D67-A187-80F8-2221-E9F4BEF90B88}"/>
                  </a:ext>
                </a:extLst>
              </p:cNvPr>
              <p:cNvCxnSpPr>
                <a:cxnSpLocks/>
              </p:cNvCxnSpPr>
              <p:nvPr/>
            </p:nvCxnSpPr>
            <p:spPr>
              <a:xfrm>
                <a:off x="4127910" y="2768938"/>
                <a:ext cx="1295400"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cxnSp>
        <p:nvCxnSpPr>
          <p:cNvPr id="146" name="Straight Connector 133">
            <a:extLst>
              <a:ext uri="{FF2B5EF4-FFF2-40B4-BE49-F238E27FC236}">
                <a16:creationId xmlns:a16="http://schemas.microsoft.com/office/drawing/2014/main" id="{0A6AEBA6-0BC2-F239-9EA3-F0F2DA409A83}"/>
              </a:ext>
            </a:extLst>
          </p:cNvPr>
          <p:cNvCxnSpPr>
            <a:cxnSpLocks/>
          </p:cNvCxnSpPr>
          <p:nvPr/>
        </p:nvCxnSpPr>
        <p:spPr>
          <a:xfrm>
            <a:off x="11614287" y="2803720"/>
            <a:ext cx="621629"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147" name="Straight Connector 134">
            <a:extLst>
              <a:ext uri="{FF2B5EF4-FFF2-40B4-BE49-F238E27FC236}">
                <a16:creationId xmlns:a16="http://schemas.microsoft.com/office/drawing/2014/main" id="{0990F2CA-6624-226C-DF10-C8888B605A5E}"/>
              </a:ext>
            </a:extLst>
          </p:cNvPr>
          <p:cNvCxnSpPr>
            <a:cxnSpLocks/>
          </p:cNvCxnSpPr>
          <p:nvPr/>
        </p:nvCxnSpPr>
        <p:spPr>
          <a:xfrm>
            <a:off x="11888756" y="4020015"/>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48" name="TextBox 135">
            <a:extLst>
              <a:ext uri="{FF2B5EF4-FFF2-40B4-BE49-F238E27FC236}">
                <a16:creationId xmlns:a16="http://schemas.microsoft.com/office/drawing/2014/main" id="{69E5ECC0-4595-0B61-F5C2-5C2F9EE7E5C5}"/>
              </a:ext>
            </a:extLst>
          </p:cNvPr>
          <p:cNvSpPr txBox="1">
            <a:spLocks/>
          </p:cNvSpPr>
          <p:nvPr/>
        </p:nvSpPr>
        <p:spPr>
          <a:xfrm>
            <a:off x="12606960" y="5216974"/>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7</a:t>
            </a:r>
          </a:p>
        </p:txBody>
      </p:sp>
      <p:sp>
        <p:nvSpPr>
          <p:cNvPr id="149" name="TextBox 137">
            <a:extLst>
              <a:ext uri="{FF2B5EF4-FFF2-40B4-BE49-F238E27FC236}">
                <a16:creationId xmlns:a16="http://schemas.microsoft.com/office/drawing/2014/main" id="{A96C2A61-E38F-EBB0-C842-E46B7220E359}"/>
              </a:ext>
            </a:extLst>
          </p:cNvPr>
          <p:cNvSpPr txBox="1">
            <a:spLocks/>
          </p:cNvSpPr>
          <p:nvPr/>
        </p:nvSpPr>
        <p:spPr>
          <a:xfrm>
            <a:off x="14204798" y="222463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150" name="TextBox 138">
            <a:extLst>
              <a:ext uri="{FF2B5EF4-FFF2-40B4-BE49-F238E27FC236}">
                <a16:creationId xmlns:a16="http://schemas.microsoft.com/office/drawing/2014/main" id="{CC47A245-BF2D-FBAD-825C-16CAA6033116}"/>
              </a:ext>
            </a:extLst>
          </p:cNvPr>
          <p:cNvSpPr txBox="1">
            <a:spLocks/>
          </p:cNvSpPr>
          <p:nvPr/>
        </p:nvSpPr>
        <p:spPr>
          <a:xfrm>
            <a:off x="12626239" y="5677579"/>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6</a:t>
            </a:r>
          </a:p>
        </p:txBody>
      </p:sp>
      <p:cxnSp>
        <p:nvCxnSpPr>
          <p:cNvPr id="151" name="Straight Connector 139">
            <a:extLst>
              <a:ext uri="{FF2B5EF4-FFF2-40B4-BE49-F238E27FC236}">
                <a16:creationId xmlns:a16="http://schemas.microsoft.com/office/drawing/2014/main" id="{8039D203-FA52-1643-2A3E-3777472FE713}"/>
              </a:ext>
            </a:extLst>
          </p:cNvPr>
          <p:cNvCxnSpPr>
            <a:cxnSpLocks/>
          </p:cNvCxnSpPr>
          <p:nvPr/>
        </p:nvCxnSpPr>
        <p:spPr>
          <a:xfrm>
            <a:off x="12271084" y="6267132"/>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152" name="TextBox 140">
            <a:extLst>
              <a:ext uri="{FF2B5EF4-FFF2-40B4-BE49-F238E27FC236}">
                <a16:creationId xmlns:a16="http://schemas.microsoft.com/office/drawing/2014/main" id="{F482EA4B-D5EA-0399-3CD6-83BF88A34D41}"/>
              </a:ext>
            </a:extLst>
          </p:cNvPr>
          <p:cNvSpPr txBox="1">
            <a:spLocks/>
          </p:cNvSpPr>
          <p:nvPr/>
        </p:nvSpPr>
        <p:spPr>
          <a:xfrm>
            <a:off x="12653412" y="618470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a:t>
            </a:r>
          </a:p>
        </p:txBody>
      </p:sp>
      <p:sp>
        <p:nvSpPr>
          <p:cNvPr id="153" name="TextBox 141">
            <a:extLst>
              <a:ext uri="{FF2B5EF4-FFF2-40B4-BE49-F238E27FC236}">
                <a16:creationId xmlns:a16="http://schemas.microsoft.com/office/drawing/2014/main" id="{76921817-CF4E-D61E-A5B4-7716A5E34B19}"/>
              </a:ext>
            </a:extLst>
          </p:cNvPr>
          <p:cNvSpPr txBox="1">
            <a:spLocks/>
          </p:cNvSpPr>
          <p:nvPr/>
        </p:nvSpPr>
        <p:spPr>
          <a:xfrm>
            <a:off x="12923766" y="6184702"/>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4</a:t>
            </a:r>
          </a:p>
        </p:txBody>
      </p:sp>
      <p:sp>
        <p:nvSpPr>
          <p:cNvPr id="154" name="TextBox 142">
            <a:extLst>
              <a:ext uri="{FF2B5EF4-FFF2-40B4-BE49-F238E27FC236}">
                <a16:creationId xmlns:a16="http://schemas.microsoft.com/office/drawing/2014/main" id="{E6044120-2F77-7BCA-A94E-06098148C611}"/>
              </a:ext>
            </a:extLst>
          </p:cNvPr>
          <p:cNvSpPr txBox="1">
            <a:spLocks/>
          </p:cNvSpPr>
          <p:nvPr/>
        </p:nvSpPr>
        <p:spPr>
          <a:xfrm>
            <a:off x="14470861" y="2224639"/>
            <a:ext cx="320484"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sp>
        <p:nvSpPr>
          <p:cNvPr id="155" name="TextBox 143">
            <a:extLst>
              <a:ext uri="{FF2B5EF4-FFF2-40B4-BE49-F238E27FC236}">
                <a16:creationId xmlns:a16="http://schemas.microsoft.com/office/drawing/2014/main" id="{4D155FC6-1657-E1CF-1675-899679F266BE}"/>
              </a:ext>
            </a:extLst>
          </p:cNvPr>
          <p:cNvSpPr txBox="1">
            <a:spLocks/>
          </p:cNvSpPr>
          <p:nvPr/>
        </p:nvSpPr>
        <p:spPr>
          <a:xfrm>
            <a:off x="12667114" y="6631501"/>
            <a:ext cx="764657"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12</a:t>
            </a:r>
          </a:p>
        </p:txBody>
      </p:sp>
      <p:sp>
        <p:nvSpPr>
          <p:cNvPr id="156" name="TextBox 144">
            <a:extLst>
              <a:ext uri="{FF2B5EF4-FFF2-40B4-BE49-F238E27FC236}">
                <a16:creationId xmlns:a16="http://schemas.microsoft.com/office/drawing/2014/main" id="{813710A2-3D9A-F06E-B5D3-23F920A1109F}"/>
              </a:ext>
            </a:extLst>
          </p:cNvPr>
          <p:cNvSpPr txBox="1">
            <a:spLocks/>
          </p:cNvSpPr>
          <p:nvPr/>
        </p:nvSpPr>
        <p:spPr>
          <a:xfrm>
            <a:off x="12943546" y="7161865"/>
            <a:ext cx="457930" cy="707886"/>
          </a:xfrm>
          <a:prstGeom prst="rect">
            <a:avLst/>
          </a:prstGeom>
          <a:noFill/>
        </p:spPr>
        <p:txBody>
          <a:bodyPr wrap="square" rtlCol="0">
            <a:spAutoFit/>
          </a:bodyPr>
          <a:lstStyle/>
          <a:p>
            <a:r>
              <a:rPr lang="en-US" sz="4000">
                <a:solidFill>
                  <a:srgbClr val="FF0000"/>
                </a:solidFill>
                <a:latin typeface="Arial" panose="020B0604020202020204" pitchFamily="34" charset="0"/>
                <a:cs typeface="Arial" panose="020B0604020202020204" pitchFamily="34" charset="0"/>
              </a:rPr>
              <a:t>2</a:t>
            </a:r>
          </a:p>
        </p:txBody>
      </p:sp>
      <p:cxnSp>
        <p:nvCxnSpPr>
          <p:cNvPr id="157" name="Straight Connector 145">
            <a:extLst>
              <a:ext uri="{FF2B5EF4-FFF2-40B4-BE49-F238E27FC236}">
                <a16:creationId xmlns:a16="http://schemas.microsoft.com/office/drawing/2014/main" id="{A30E7C83-271E-AC4E-D3F5-B5C70A6093F5}"/>
              </a:ext>
            </a:extLst>
          </p:cNvPr>
          <p:cNvCxnSpPr>
            <a:cxnSpLocks/>
          </p:cNvCxnSpPr>
          <p:nvPr/>
        </p:nvCxnSpPr>
        <p:spPr>
          <a:xfrm>
            <a:off x="12701840" y="7260768"/>
            <a:ext cx="764657"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4" name="TextBox 144">
            <a:extLst>
              <a:ext uri="{FF2B5EF4-FFF2-40B4-BE49-F238E27FC236}">
                <a16:creationId xmlns:a16="http://schemas.microsoft.com/office/drawing/2014/main" id="{57E677FE-143B-16FF-EE87-1015EF507739}"/>
              </a:ext>
            </a:extLst>
          </p:cNvPr>
          <p:cNvSpPr txBox="1">
            <a:spLocks/>
          </p:cNvSpPr>
          <p:nvPr/>
        </p:nvSpPr>
        <p:spPr>
          <a:xfrm>
            <a:off x="2956719" y="2695491"/>
            <a:ext cx="1727841" cy="707886"/>
          </a:xfrm>
          <a:prstGeom prst="rect">
            <a:avLst/>
          </a:prstGeom>
          <a:no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(dư 3)</a:t>
            </a:r>
          </a:p>
        </p:txBody>
      </p:sp>
      <p:sp>
        <p:nvSpPr>
          <p:cNvPr id="5" name="TextBox 144">
            <a:extLst>
              <a:ext uri="{FF2B5EF4-FFF2-40B4-BE49-F238E27FC236}">
                <a16:creationId xmlns:a16="http://schemas.microsoft.com/office/drawing/2014/main" id="{EE2405F9-8DDE-169A-AADD-E372C3745771}"/>
              </a:ext>
            </a:extLst>
          </p:cNvPr>
          <p:cNvSpPr txBox="1">
            <a:spLocks/>
          </p:cNvSpPr>
          <p:nvPr/>
        </p:nvSpPr>
        <p:spPr>
          <a:xfrm>
            <a:off x="8178987" y="2679392"/>
            <a:ext cx="1727841" cy="707886"/>
          </a:xfrm>
          <a:prstGeom prst="rect">
            <a:avLst/>
          </a:prstGeom>
          <a:no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(dư 1)</a:t>
            </a:r>
          </a:p>
        </p:txBody>
      </p:sp>
      <p:sp>
        <p:nvSpPr>
          <p:cNvPr id="6" name="TextBox 144">
            <a:extLst>
              <a:ext uri="{FF2B5EF4-FFF2-40B4-BE49-F238E27FC236}">
                <a16:creationId xmlns:a16="http://schemas.microsoft.com/office/drawing/2014/main" id="{A0B234D8-EB45-3BCB-3C46-BC48ECD42D2D}"/>
              </a:ext>
            </a:extLst>
          </p:cNvPr>
          <p:cNvSpPr txBox="1">
            <a:spLocks/>
          </p:cNvSpPr>
          <p:nvPr/>
        </p:nvSpPr>
        <p:spPr>
          <a:xfrm>
            <a:off x="13353578" y="2679392"/>
            <a:ext cx="1727841" cy="707886"/>
          </a:xfrm>
          <a:prstGeom prst="rect">
            <a:avLst/>
          </a:prstGeom>
          <a:noFill/>
        </p:spPr>
        <p:txBody>
          <a:bodyPr wrap="square" rtlCol="0">
            <a:spAutoFit/>
          </a:bodyPr>
          <a:lstStyle/>
          <a:p>
            <a:pPr algn="ctr"/>
            <a:r>
              <a:rPr lang="en-US" sz="4000">
                <a:solidFill>
                  <a:srgbClr val="FF0000"/>
                </a:solidFill>
                <a:latin typeface="Arial" panose="020B0604020202020204" pitchFamily="34" charset="0"/>
                <a:cs typeface="Arial" panose="020B0604020202020204" pitchFamily="34" charset="0"/>
              </a:rPr>
              <a:t>(dư 2)</a:t>
            </a:r>
          </a:p>
        </p:txBody>
      </p:sp>
    </p:spTree>
    <p:extLst>
      <p:ext uri="{BB962C8B-B14F-4D97-AF65-F5344CB8AC3E}">
        <p14:creationId xmlns:p14="http://schemas.microsoft.com/office/powerpoint/2010/main" val="1776486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500"/>
                                        <p:tgtEl>
                                          <p:spTgt spid="5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500"/>
                                        <p:tgtEl>
                                          <p:spTgt spid="5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500"/>
                                        <p:tgtEl>
                                          <p:spTgt spid="5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fade">
                                      <p:cBhvr>
                                        <p:cTn id="135" dur="500"/>
                                        <p:tgtEl>
                                          <p:spTgt spid="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fade">
                                      <p:cBhvr>
                                        <p:cTn id="140" dur="500"/>
                                        <p:tgtEl>
                                          <p:spTgt spid="11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500"/>
                                        <p:tgtEl>
                                          <p:spTgt spid="11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99"/>
                                        </p:tgtEl>
                                        <p:attrNameLst>
                                          <p:attrName>style.visibility</p:attrName>
                                        </p:attrNameLst>
                                      </p:cBhvr>
                                      <p:to>
                                        <p:strVal val="visible"/>
                                      </p:to>
                                    </p:set>
                                    <p:animEffect transition="in" filter="fade">
                                      <p:cBhvr>
                                        <p:cTn id="148" dur="500"/>
                                        <p:tgtEl>
                                          <p:spTgt spid="9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98"/>
                                        </p:tgtEl>
                                        <p:attrNameLst>
                                          <p:attrName>style.visibility</p:attrName>
                                        </p:attrNameLst>
                                      </p:cBhvr>
                                      <p:to>
                                        <p:strVal val="visible"/>
                                      </p:to>
                                    </p:set>
                                    <p:animEffect transition="in" filter="fade">
                                      <p:cBhvr>
                                        <p:cTn id="153" dur="500"/>
                                        <p:tgtEl>
                                          <p:spTgt spid="9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16"/>
                                        </p:tgtEl>
                                        <p:attrNameLst>
                                          <p:attrName>style.visibility</p:attrName>
                                        </p:attrNameLst>
                                      </p:cBhvr>
                                      <p:to>
                                        <p:strVal val="visible"/>
                                      </p:to>
                                    </p:set>
                                    <p:animEffect transition="in" filter="fade">
                                      <p:cBhvr>
                                        <p:cTn id="158" dur="500"/>
                                        <p:tgtEl>
                                          <p:spTgt spid="116"/>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01"/>
                                        </p:tgtEl>
                                        <p:attrNameLst>
                                          <p:attrName>style.visibility</p:attrName>
                                        </p:attrNameLst>
                                      </p:cBhvr>
                                      <p:to>
                                        <p:strVal val="visible"/>
                                      </p:to>
                                    </p:set>
                                    <p:animEffect transition="in" filter="fade">
                                      <p:cBhvr>
                                        <p:cTn id="163" dur="500"/>
                                        <p:tgtEl>
                                          <p:spTgt spid="101"/>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2"/>
                                        </p:tgtEl>
                                        <p:attrNameLst>
                                          <p:attrName>style.visibility</p:attrName>
                                        </p:attrNameLst>
                                      </p:cBhvr>
                                      <p:to>
                                        <p:strVal val="visible"/>
                                      </p:to>
                                    </p:set>
                                    <p:animEffect transition="in" filter="fade">
                                      <p:cBhvr>
                                        <p:cTn id="168" dur="500"/>
                                        <p:tgtEl>
                                          <p:spTgt spid="102"/>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03"/>
                                        </p:tgtEl>
                                        <p:attrNameLst>
                                          <p:attrName>style.visibility</p:attrName>
                                        </p:attrNameLst>
                                      </p:cBhvr>
                                      <p:to>
                                        <p:strVal val="visible"/>
                                      </p:to>
                                    </p:set>
                                    <p:animEffect transition="in" filter="fade">
                                      <p:cBhvr>
                                        <p:cTn id="173" dur="500"/>
                                        <p:tgtEl>
                                          <p:spTgt spid="103"/>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4"/>
                                        </p:tgtEl>
                                        <p:attrNameLst>
                                          <p:attrName>style.visibility</p:attrName>
                                        </p:attrNameLst>
                                      </p:cBhvr>
                                      <p:to>
                                        <p:strVal val="visible"/>
                                      </p:to>
                                    </p:set>
                                    <p:animEffect transition="in" filter="fade">
                                      <p:cBhvr>
                                        <p:cTn id="178" dur="500"/>
                                        <p:tgtEl>
                                          <p:spTgt spid="10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117"/>
                                        </p:tgtEl>
                                        <p:attrNameLst>
                                          <p:attrName>style.visibility</p:attrName>
                                        </p:attrNameLst>
                                      </p:cBhvr>
                                      <p:to>
                                        <p:strVal val="visible"/>
                                      </p:to>
                                    </p:set>
                                    <p:animEffect transition="in" filter="fade">
                                      <p:cBhvr>
                                        <p:cTn id="183" dur="500"/>
                                        <p:tgtEl>
                                          <p:spTgt spid="117"/>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5"/>
                                        </p:tgtEl>
                                        <p:attrNameLst>
                                          <p:attrName>style.visibility</p:attrName>
                                        </p:attrNameLst>
                                      </p:cBhvr>
                                      <p:to>
                                        <p:strVal val="visible"/>
                                      </p:to>
                                    </p:set>
                                    <p:animEffect transition="in" filter="fade">
                                      <p:cBhvr>
                                        <p:cTn id="188" dur="500"/>
                                        <p:tgtEl>
                                          <p:spTgt spid="105"/>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09"/>
                                        </p:tgtEl>
                                        <p:attrNameLst>
                                          <p:attrName>style.visibility</p:attrName>
                                        </p:attrNameLst>
                                      </p:cBhvr>
                                      <p:to>
                                        <p:strVal val="visible"/>
                                      </p:to>
                                    </p:set>
                                    <p:animEffect transition="in" filter="fade">
                                      <p:cBhvr>
                                        <p:cTn id="193" dur="500"/>
                                        <p:tgtEl>
                                          <p:spTgt spid="109"/>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06"/>
                                        </p:tgtEl>
                                        <p:attrNameLst>
                                          <p:attrName>style.visibility</p:attrName>
                                        </p:attrNameLst>
                                      </p:cBhvr>
                                      <p:to>
                                        <p:strVal val="visible"/>
                                      </p:to>
                                    </p:set>
                                    <p:animEffect transition="in" filter="fade">
                                      <p:cBhvr>
                                        <p:cTn id="198" dur="500"/>
                                        <p:tgtEl>
                                          <p:spTgt spid="106"/>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07"/>
                                        </p:tgtEl>
                                        <p:attrNameLst>
                                          <p:attrName>style.visibility</p:attrName>
                                        </p:attrNameLst>
                                      </p:cBhvr>
                                      <p:to>
                                        <p:strVal val="visible"/>
                                      </p:to>
                                    </p:set>
                                    <p:animEffect transition="in" filter="fade">
                                      <p:cBhvr>
                                        <p:cTn id="203" dur="500"/>
                                        <p:tgtEl>
                                          <p:spTgt spid="107"/>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nodeType="clickEffect">
                                  <p:stCondLst>
                                    <p:cond delay="0"/>
                                  </p:stCondLst>
                                  <p:childTnLst>
                                    <p:set>
                                      <p:cBhvr>
                                        <p:cTn id="207" dur="1" fill="hold">
                                          <p:stCondLst>
                                            <p:cond delay="0"/>
                                          </p:stCondLst>
                                        </p:cTn>
                                        <p:tgtEl>
                                          <p:spTgt spid="100"/>
                                        </p:tgtEl>
                                        <p:attrNameLst>
                                          <p:attrName>style.visibility</p:attrName>
                                        </p:attrNameLst>
                                      </p:cBhvr>
                                      <p:to>
                                        <p:strVal val="visible"/>
                                      </p:to>
                                    </p:set>
                                    <p:animEffect transition="in" filter="fade">
                                      <p:cBhvr>
                                        <p:cTn id="208" dur="500"/>
                                        <p:tgtEl>
                                          <p:spTgt spid="100"/>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08"/>
                                        </p:tgtEl>
                                        <p:attrNameLst>
                                          <p:attrName>style.visibility</p:attrName>
                                        </p:attrNameLst>
                                      </p:cBhvr>
                                      <p:to>
                                        <p:strVal val="visible"/>
                                      </p:to>
                                    </p:set>
                                    <p:animEffect transition="in" filter="fade">
                                      <p:cBhvr>
                                        <p:cTn id="213" dur="500"/>
                                        <p:tgtEl>
                                          <p:spTgt spid="108"/>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118"/>
                                        </p:tgtEl>
                                        <p:attrNameLst>
                                          <p:attrName>style.visibility</p:attrName>
                                        </p:attrNameLst>
                                      </p:cBhvr>
                                      <p:to>
                                        <p:strVal val="visible"/>
                                      </p:to>
                                    </p:set>
                                    <p:animEffect transition="in" filter="fade">
                                      <p:cBhvr>
                                        <p:cTn id="218" dur="500"/>
                                        <p:tgtEl>
                                          <p:spTgt spid="118"/>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19"/>
                                        </p:tgtEl>
                                        <p:attrNameLst>
                                          <p:attrName>style.visibility</p:attrName>
                                        </p:attrNameLst>
                                      </p:cBhvr>
                                      <p:to>
                                        <p:strVal val="visible"/>
                                      </p:to>
                                    </p:set>
                                    <p:animEffect transition="in" filter="fade">
                                      <p:cBhvr>
                                        <p:cTn id="223" dur="500"/>
                                        <p:tgtEl>
                                          <p:spTgt spid="119"/>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120"/>
                                        </p:tgtEl>
                                        <p:attrNameLst>
                                          <p:attrName>style.visibility</p:attrName>
                                        </p:attrNameLst>
                                      </p:cBhvr>
                                      <p:to>
                                        <p:strVal val="visible"/>
                                      </p:to>
                                    </p:set>
                                    <p:animEffect transition="in" filter="fade">
                                      <p:cBhvr>
                                        <p:cTn id="228" dur="500"/>
                                        <p:tgtEl>
                                          <p:spTgt spid="120"/>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121"/>
                                        </p:tgtEl>
                                        <p:attrNameLst>
                                          <p:attrName>style.visibility</p:attrName>
                                        </p:attrNameLst>
                                      </p:cBhvr>
                                      <p:to>
                                        <p:strVal val="visible"/>
                                      </p:to>
                                    </p:set>
                                    <p:animEffect transition="in" filter="fade">
                                      <p:cBhvr>
                                        <p:cTn id="233" dur="500"/>
                                        <p:tgtEl>
                                          <p:spTgt spid="121"/>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122"/>
                                        </p:tgtEl>
                                        <p:attrNameLst>
                                          <p:attrName>style.visibility</p:attrName>
                                        </p:attrNameLst>
                                      </p:cBhvr>
                                      <p:to>
                                        <p:strVal val="visible"/>
                                      </p:to>
                                    </p:set>
                                    <p:animEffect transition="in" filter="fade">
                                      <p:cBhvr>
                                        <p:cTn id="238" dur="500"/>
                                        <p:tgtEl>
                                          <p:spTgt spid="122"/>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123"/>
                                        </p:tgtEl>
                                        <p:attrNameLst>
                                          <p:attrName>style.visibility</p:attrName>
                                        </p:attrNameLst>
                                      </p:cBhvr>
                                      <p:to>
                                        <p:strVal val="visible"/>
                                      </p:to>
                                    </p:set>
                                    <p:animEffect transition="in" filter="fade">
                                      <p:cBhvr>
                                        <p:cTn id="243" dur="500"/>
                                        <p:tgtEl>
                                          <p:spTgt spid="123"/>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124"/>
                                        </p:tgtEl>
                                        <p:attrNameLst>
                                          <p:attrName>style.visibility</p:attrName>
                                        </p:attrNameLst>
                                      </p:cBhvr>
                                      <p:to>
                                        <p:strVal val="visible"/>
                                      </p:to>
                                    </p:set>
                                    <p:animEffect transition="in" filter="fade">
                                      <p:cBhvr>
                                        <p:cTn id="248" dur="500"/>
                                        <p:tgtEl>
                                          <p:spTgt spid="124"/>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grpId="0" nodeType="clickEffect">
                                  <p:stCondLst>
                                    <p:cond delay="0"/>
                                  </p:stCondLst>
                                  <p:childTnLst>
                                    <p:set>
                                      <p:cBhvr>
                                        <p:cTn id="252" dur="1" fill="hold">
                                          <p:stCondLst>
                                            <p:cond delay="0"/>
                                          </p:stCondLst>
                                        </p:cTn>
                                        <p:tgtEl>
                                          <p:spTgt spid="125"/>
                                        </p:tgtEl>
                                        <p:attrNameLst>
                                          <p:attrName>style.visibility</p:attrName>
                                        </p:attrNameLst>
                                      </p:cBhvr>
                                      <p:to>
                                        <p:strVal val="visible"/>
                                      </p:to>
                                    </p:set>
                                    <p:animEffect transition="in" filter="fade">
                                      <p:cBhvr>
                                        <p:cTn id="253" dur="500"/>
                                        <p:tgtEl>
                                          <p:spTgt spid="125"/>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nodeType="clickEffect">
                                  <p:stCondLst>
                                    <p:cond delay="0"/>
                                  </p:stCondLst>
                                  <p:childTnLst>
                                    <p:set>
                                      <p:cBhvr>
                                        <p:cTn id="257" dur="1" fill="hold">
                                          <p:stCondLst>
                                            <p:cond delay="0"/>
                                          </p:stCondLst>
                                        </p:cTn>
                                        <p:tgtEl>
                                          <p:spTgt spid="127"/>
                                        </p:tgtEl>
                                        <p:attrNameLst>
                                          <p:attrName>style.visibility</p:attrName>
                                        </p:attrNameLst>
                                      </p:cBhvr>
                                      <p:to>
                                        <p:strVal val="visible"/>
                                      </p:to>
                                    </p:set>
                                    <p:animEffect transition="in" filter="fade">
                                      <p:cBhvr>
                                        <p:cTn id="258" dur="500"/>
                                        <p:tgtEl>
                                          <p:spTgt spid="127"/>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126"/>
                                        </p:tgtEl>
                                        <p:attrNameLst>
                                          <p:attrName>style.visibility</p:attrName>
                                        </p:attrNameLst>
                                      </p:cBhvr>
                                      <p:to>
                                        <p:strVal val="visible"/>
                                      </p:to>
                                    </p:set>
                                    <p:animEffect transition="in" filter="fade">
                                      <p:cBhvr>
                                        <p:cTn id="263" dur="500"/>
                                        <p:tgtEl>
                                          <p:spTgt spid="126"/>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0" nodeType="clickEffect">
                                  <p:stCondLst>
                                    <p:cond delay="0"/>
                                  </p:stCondLst>
                                  <p:childTnLst>
                                    <p:set>
                                      <p:cBhvr>
                                        <p:cTn id="267" dur="1" fill="hold">
                                          <p:stCondLst>
                                            <p:cond delay="0"/>
                                          </p:stCondLst>
                                        </p:cTn>
                                        <p:tgtEl>
                                          <p:spTgt spid="5"/>
                                        </p:tgtEl>
                                        <p:attrNameLst>
                                          <p:attrName>style.visibility</p:attrName>
                                        </p:attrNameLst>
                                      </p:cBhvr>
                                      <p:to>
                                        <p:strVal val="visible"/>
                                      </p:to>
                                    </p:set>
                                    <p:animEffect transition="in" filter="fade">
                                      <p:cBhvr>
                                        <p:cTn id="268" dur="500"/>
                                        <p:tgtEl>
                                          <p:spTgt spid="5"/>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nodeType="clickEffect">
                                  <p:stCondLst>
                                    <p:cond delay="0"/>
                                  </p:stCondLst>
                                  <p:childTnLst>
                                    <p:set>
                                      <p:cBhvr>
                                        <p:cTn id="272" dur="1" fill="hold">
                                          <p:stCondLst>
                                            <p:cond delay="0"/>
                                          </p:stCondLst>
                                        </p:cTn>
                                        <p:tgtEl>
                                          <p:spTgt spid="141"/>
                                        </p:tgtEl>
                                        <p:attrNameLst>
                                          <p:attrName>style.visibility</p:attrName>
                                        </p:attrNameLst>
                                      </p:cBhvr>
                                      <p:to>
                                        <p:strVal val="visible"/>
                                      </p:to>
                                    </p:set>
                                    <p:animEffect transition="in" filter="fade">
                                      <p:cBhvr>
                                        <p:cTn id="273" dur="500"/>
                                        <p:tgtEl>
                                          <p:spTgt spid="141"/>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40"/>
                                        </p:tgtEl>
                                        <p:attrNameLst>
                                          <p:attrName>style.visibility</p:attrName>
                                        </p:attrNameLst>
                                      </p:cBhvr>
                                      <p:to>
                                        <p:strVal val="visible"/>
                                      </p:to>
                                    </p:set>
                                    <p:animEffect transition="in" filter="fade">
                                      <p:cBhvr>
                                        <p:cTn id="276" dur="500"/>
                                        <p:tgtEl>
                                          <p:spTgt spid="140"/>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129"/>
                                        </p:tgtEl>
                                        <p:attrNameLst>
                                          <p:attrName>style.visibility</p:attrName>
                                        </p:attrNameLst>
                                      </p:cBhvr>
                                      <p:to>
                                        <p:strVal val="visible"/>
                                      </p:to>
                                    </p:set>
                                    <p:animEffect transition="in" filter="fade">
                                      <p:cBhvr>
                                        <p:cTn id="281" dur="500"/>
                                        <p:tgtEl>
                                          <p:spTgt spid="129"/>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grpId="0" nodeType="clickEffect">
                                  <p:stCondLst>
                                    <p:cond delay="0"/>
                                  </p:stCondLst>
                                  <p:childTnLst>
                                    <p:set>
                                      <p:cBhvr>
                                        <p:cTn id="285" dur="1" fill="hold">
                                          <p:stCondLst>
                                            <p:cond delay="0"/>
                                          </p:stCondLst>
                                        </p:cTn>
                                        <p:tgtEl>
                                          <p:spTgt spid="128"/>
                                        </p:tgtEl>
                                        <p:attrNameLst>
                                          <p:attrName>style.visibility</p:attrName>
                                        </p:attrNameLst>
                                      </p:cBhvr>
                                      <p:to>
                                        <p:strVal val="visible"/>
                                      </p:to>
                                    </p:set>
                                    <p:animEffect transition="in" filter="fade">
                                      <p:cBhvr>
                                        <p:cTn id="286" dur="500"/>
                                        <p:tgtEl>
                                          <p:spTgt spid="128"/>
                                        </p:tgtEl>
                                      </p:cBhvr>
                                    </p:animEffec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nodeType="clickEffect">
                                  <p:stCondLst>
                                    <p:cond delay="0"/>
                                  </p:stCondLst>
                                  <p:childTnLst>
                                    <p:set>
                                      <p:cBhvr>
                                        <p:cTn id="290" dur="1" fill="hold">
                                          <p:stCondLst>
                                            <p:cond delay="0"/>
                                          </p:stCondLst>
                                        </p:cTn>
                                        <p:tgtEl>
                                          <p:spTgt spid="146"/>
                                        </p:tgtEl>
                                        <p:attrNameLst>
                                          <p:attrName>style.visibility</p:attrName>
                                        </p:attrNameLst>
                                      </p:cBhvr>
                                      <p:to>
                                        <p:strVal val="visible"/>
                                      </p:to>
                                    </p:set>
                                    <p:animEffect transition="in" filter="fade">
                                      <p:cBhvr>
                                        <p:cTn id="291" dur="500"/>
                                        <p:tgtEl>
                                          <p:spTgt spid="146"/>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131"/>
                                        </p:tgtEl>
                                        <p:attrNameLst>
                                          <p:attrName>style.visibility</p:attrName>
                                        </p:attrNameLst>
                                      </p:cBhvr>
                                      <p:to>
                                        <p:strVal val="visible"/>
                                      </p:to>
                                    </p:set>
                                    <p:animEffect transition="in" filter="fade">
                                      <p:cBhvr>
                                        <p:cTn id="296" dur="500"/>
                                        <p:tgtEl>
                                          <p:spTgt spid="131"/>
                                        </p:tgtEl>
                                      </p:cBhvr>
                                    </p:animEffec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132"/>
                                        </p:tgtEl>
                                        <p:attrNameLst>
                                          <p:attrName>style.visibility</p:attrName>
                                        </p:attrNameLst>
                                      </p:cBhvr>
                                      <p:to>
                                        <p:strVal val="visible"/>
                                      </p:to>
                                    </p:set>
                                    <p:animEffect transition="in" filter="fade">
                                      <p:cBhvr>
                                        <p:cTn id="301" dur="500"/>
                                        <p:tgtEl>
                                          <p:spTgt spid="132"/>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133"/>
                                        </p:tgtEl>
                                        <p:attrNameLst>
                                          <p:attrName>style.visibility</p:attrName>
                                        </p:attrNameLst>
                                      </p:cBhvr>
                                      <p:to>
                                        <p:strVal val="visible"/>
                                      </p:to>
                                    </p:set>
                                    <p:animEffect transition="in" filter="fade">
                                      <p:cBhvr>
                                        <p:cTn id="306" dur="500"/>
                                        <p:tgtEl>
                                          <p:spTgt spid="133"/>
                                        </p:tgtEl>
                                      </p:cBhvr>
                                    </p:animEffect>
                                  </p:childTnLst>
                                </p:cTn>
                              </p:par>
                            </p:childTnLst>
                          </p:cTn>
                        </p:par>
                      </p:childTnLst>
                    </p:cTn>
                  </p:par>
                  <p:par>
                    <p:cTn id="307" fill="hold">
                      <p:stCondLst>
                        <p:cond delay="indefinite"/>
                      </p:stCondLst>
                      <p:childTnLst>
                        <p:par>
                          <p:cTn id="308" fill="hold">
                            <p:stCondLst>
                              <p:cond delay="0"/>
                            </p:stCondLst>
                            <p:childTnLst>
                              <p:par>
                                <p:cTn id="309" presetID="10" presetClass="entr" presetSubtype="0" fill="hold" grpId="0" nodeType="clickEffect">
                                  <p:stCondLst>
                                    <p:cond delay="0"/>
                                  </p:stCondLst>
                                  <p:childTnLst>
                                    <p:set>
                                      <p:cBhvr>
                                        <p:cTn id="310" dur="1" fill="hold">
                                          <p:stCondLst>
                                            <p:cond delay="0"/>
                                          </p:stCondLst>
                                        </p:cTn>
                                        <p:tgtEl>
                                          <p:spTgt spid="134"/>
                                        </p:tgtEl>
                                        <p:attrNameLst>
                                          <p:attrName>style.visibility</p:attrName>
                                        </p:attrNameLst>
                                      </p:cBhvr>
                                      <p:to>
                                        <p:strVal val="visible"/>
                                      </p:to>
                                    </p:set>
                                    <p:animEffect transition="in" filter="fade">
                                      <p:cBhvr>
                                        <p:cTn id="311" dur="500"/>
                                        <p:tgtEl>
                                          <p:spTgt spid="134"/>
                                        </p:tgtEl>
                                      </p:cBhvr>
                                    </p:animEffect>
                                  </p:childTnLst>
                                </p:cTn>
                              </p:par>
                            </p:childTnLst>
                          </p:cTn>
                        </p:par>
                      </p:childTnLst>
                    </p:cTn>
                  </p:par>
                  <p:par>
                    <p:cTn id="312" fill="hold">
                      <p:stCondLst>
                        <p:cond delay="indefinite"/>
                      </p:stCondLst>
                      <p:childTnLst>
                        <p:par>
                          <p:cTn id="313" fill="hold">
                            <p:stCondLst>
                              <p:cond delay="0"/>
                            </p:stCondLst>
                            <p:childTnLst>
                              <p:par>
                                <p:cTn id="314" presetID="10" presetClass="entr" presetSubtype="0" fill="hold" nodeType="clickEffect">
                                  <p:stCondLst>
                                    <p:cond delay="0"/>
                                  </p:stCondLst>
                                  <p:childTnLst>
                                    <p:set>
                                      <p:cBhvr>
                                        <p:cTn id="315" dur="1" fill="hold">
                                          <p:stCondLst>
                                            <p:cond delay="0"/>
                                          </p:stCondLst>
                                        </p:cTn>
                                        <p:tgtEl>
                                          <p:spTgt spid="147"/>
                                        </p:tgtEl>
                                        <p:attrNameLst>
                                          <p:attrName>style.visibility</p:attrName>
                                        </p:attrNameLst>
                                      </p:cBhvr>
                                      <p:to>
                                        <p:strVal val="visible"/>
                                      </p:to>
                                    </p:set>
                                    <p:animEffect transition="in" filter="fade">
                                      <p:cBhvr>
                                        <p:cTn id="316" dur="500"/>
                                        <p:tgtEl>
                                          <p:spTgt spid="147"/>
                                        </p:tgtEl>
                                      </p:cBhvr>
                                    </p:animEffect>
                                  </p:childTnLst>
                                </p:cTn>
                              </p:par>
                            </p:childTnLst>
                          </p:cTn>
                        </p:par>
                      </p:childTnLst>
                    </p:cTn>
                  </p:par>
                  <p:par>
                    <p:cTn id="317" fill="hold">
                      <p:stCondLst>
                        <p:cond delay="indefinite"/>
                      </p:stCondLst>
                      <p:childTnLst>
                        <p:par>
                          <p:cTn id="318" fill="hold">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135"/>
                                        </p:tgtEl>
                                        <p:attrNameLst>
                                          <p:attrName>style.visibility</p:attrName>
                                        </p:attrNameLst>
                                      </p:cBhvr>
                                      <p:to>
                                        <p:strVal val="visible"/>
                                      </p:to>
                                    </p:set>
                                    <p:animEffect transition="in" filter="fade">
                                      <p:cBhvr>
                                        <p:cTn id="321" dur="500"/>
                                        <p:tgtEl>
                                          <p:spTgt spid="135"/>
                                        </p:tgtEl>
                                      </p:cBhvr>
                                    </p:animEffect>
                                  </p:childTnLst>
                                </p:cTn>
                              </p:par>
                            </p:childTnLst>
                          </p:cTn>
                        </p:par>
                      </p:childTnLst>
                    </p:cTn>
                  </p:par>
                  <p:par>
                    <p:cTn id="322" fill="hold">
                      <p:stCondLst>
                        <p:cond delay="indefinite"/>
                      </p:stCondLst>
                      <p:childTnLst>
                        <p:par>
                          <p:cTn id="323" fill="hold">
                            <p:stCondLst>
                              <p:cond delay="0"/>
                            </p:stCondLst>
                            <p:childTnLst>
                              <p:par>
                                <p:cTn id="324" presetID="10" presetClass="entr" presetSubtype="0" fill="hold" grpId="0" nodeType="clickEffect">
                                  <p:stCondLst>
                                    <p:cond delay="0"/>
                                  </p:stCondLst>
                                  <p:childTnLst>
                                    <p:set>
                                      <p:cBhvr>
                                        <p:cTn id="325" dur="1" fill="hold">
                                          <p:stCondLst>
                                            <p:cond delay="0"/>
                                          </p:stCondLst>
                                        </p:cTn>
                                        <p:tgtEl>
                                          <p:spTgt spid="139"/>
                                        </p:tgtEl>
                                        <p:attrNameLst>
                                          <p:attrName>style.visibility</p:attrName>
                                        </p:attrNameLst>
                                      </p:cBhvr>
                                      <p:to>
                                        <p:strVal val="visible"/>
                                      </p:to>
                                    </p:set>
                                    <p:animEffect transition="in" filter="fade">
                                      <p:cBhvr>
                                        <p:cTn id="326" dur="500"/>
                                        <p:tgtEl>
                                          <p:spTgt spid="139"/>
                                        </p:tgtEl>
                                      </p:cBhvr>
                                    </p:animEffect>
                                  </p:child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grpId="0" nodeType="clickEffect">
                                  <p:stCondLst>
                                    <p:cond delay="0"/>
                                  </p:stCondLst>
                                  <p:childTnLst>
                                    <p:set>
                                      <p:cBhvr>
                                        <p:cTn id="330" dur="1" fill="hold">
                                          <p:stCondLst>
                                            <p:cond delay="0"/>
                                          </p:stCondLst>
                                        </p:cTn>
                                        <p:tgtEl>
                                          <p:spTgt spid="136"/>
                                        </p:tgtEl>
                                        <p:attrNameLst>
                                          <p:attrName>style.visibility</p:attrName>
                                        </p:attrNameLst>
                                      </p:cBhvr>
                                      <p:to>
                                        <p:strVal val="visible"/>
                                      </p:to>
                                    </p:set>
                                    <p:animEffect transition="in" filter="fade">
                                      <p:cBhvr>
                                        <p:cTn id="331" dur="500"/>
                                        <p:tgtEl>
                                          <p:spTgt spid="136"/>
                                        </p:tgtEl>
                                      </p:cBhvr>
                                    </p:animEffect>
                                  </p:childTnLst>
                                </p:cTn>
                              </p:par>
                            </p:childTnLst>
                          </p:cTn>
                        </p:par>
                      </p:childTnLst>
                    </p:cTn>
                  </p:par>
                  <p:par>
                    <p:cTn id="332" fill="hold">
                      <p:stCondLst>
                        <p:cond delay="indefinite"/>
                      </p:stCondLst>
                      <p:childTnLst>
                        <p:par>
                          <p:cTn id="333" fill="hold">
                            <p:stCondLst>
                              <p:cond delay="0"/>
                            </p:stCondLst>
                            <p:childTnLst>
                              <p:par>
                                <p:cTn id="334" presetID="10" presetClass="entr" presetSubtype="0" fill="hold" grpId="0" nodeType="clickEffect">
                                  <p:stCondLst>
                                    <p:cond delay="0"/>
                                  </p:stCondLst>
                                  <p:childTnLst>
                                    <p:set>
                                      <p:cBhvr>
                                        <p:cTn id="335" dur="1" fill="hold">
                                          <p:stCondLst>
                                            <p:cond delay="0"/>
                                          </p:stCondLst>
                                        </p:cTn>
                                        <p:tgtEl>
                                          <p:spTgt spid="137"/>
                                        </p:tgtEl>
                                        <p:attrNameLst>
                                          <p:attrName>style.visibility</p:attrName>
                                        </p:attrNameLst>
                                      </p:cBhvr>
                                      <p:to>
                                        <p:strVal val="visible"/>
                                      </p:to>
                                    </p:set>
                                    <p:animEffect transition="in" filter="fade">
                                      <p:cBhvr>
                                        <p:cTn id="336" dur="500"/>
                                        <p:tgtEl>
                                          <p:spTgt spid="137"/>
                                        </p:tgtEl>
                                      </p:cBhvr>
                                    </p:animEffect>
                                  </p:childTnLst>
                                </p:cTn>
                              </p:par>
                            </p:childTnLst>
                          </p:cTn>
                        </p:par>
                      </p:childTnLst>
                    </p:cTn>
                  </p:par>
                  <p:par>
                    <p:cTn id="337" fill="hold">
                      <p:stCondLst>
                        <p:cond delay="indefinite"/>
                      </p:stCondLst>
                      <p:childTnLst>
                        <p:par>
                          <p:cTn id="338" fill="hold">
                            <p:stCondLst>
                              <p:cond delay="0"/>
                            </p:stCondLst>
                            <p:childTnLst>
                              <p:par>
                                <p:cTn id="339" presetID="10" presetClass="entr" presetSubtype="0" fill="hold" nodeType="clickEffect">
                                  <p:stCondLst>
                                    <p:cond delay="0"/>
                                  </p:stCondLst>
                                  <p:childTnLst>
                                    <p:set>
                                      <p:cBhvr>
                                        <p:cTn id="340" dur="1" fill="hold">
                                          <p:stCondLst>
                                            <p:cond delay="0"/>
                                          </p:stCondLst>
                                        </p:cTn>
                                        <p:tgtEl>
                                          <p:spTgt spid="130"/>
                                        </p:tgtEl>
                                        <p:attrNameLst>
                                          <p:attrName>style.visibility</p:attrName>
                                        </p:attrNameLst>
                                      </p:cBhvr>
                                      <p:to>
                                        <p:strVal val="visible"/>
                                      </p:to>
                                    </p:set>
                                    <p:animEffect transition="in" filter="fade">
                                      <p:cBhvr>
                                        <p:cTn id="341" dur="500"/>
                                        <p:tgtEl>
                                          <p:spTgt spid="130"/>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grpId="0" nodeType="clickEffect">
                                  <p:stCondLst>
                                    <p:cond delay="0"/>
                                  </p:stCondLst>
                                  <p:childTnLst>
                                    <p:set>
                                      <p:cBhvr>
                                        <p:cTn id="345" dur="1" fill="hold">
                                          <p:stCondLst>
                                            <p:cond delay="0"/>
                                          </p:stCondLst>
                                        </p:cTn>
                                        <p:tgtEl>
                                          <p:spTgt spid="138"/>
                                        </p:tgtEl>
                                        <p:attrNameLst>
                                          <p:attrName>style.visibility</p:attrName>
                                        </p:attrNameLst>
                                      </p:cBhvr>
                                      <p:to>
                                        <p:strVal val="visible"/>
                                      </p:to>
                                    </p:set>
                                    <p:animEffect transition="in" filter="fade">
                                      <p:cBhvr>
                                        <p:cTn id="346" dur="500"/>
                                        <p:tgtEl>
                                          <p:spTgt spid="138"/>
                                        </p:tgtEl>
                                      </p:cBhvr>
                                    </p:animEffect>
                                  </p:childTnLst>
                                </p:cTn>
                              </p:par>
                            </p:childTnLst>
                          </p:cTn>
                        </p:par>
                      </p:childTnLst>
                    </p:cTn>
                  </p:par>
                  <p:par>
                    <p:cTn id="347" fill="hold">
                      <p:stCondLst>
                        <p:cond delay="indefinite"/>
                      </p:stCondLst>
                      <p:childTnLst>
                        <p:par>
                          <p:cTn id="348" fill="hold">
                            <p:stCondLst>
                              <p:cond delay="0"/>
                            </p:stCondLst>
                            <p:childTnLst>
                              <p:par>
                                <p:cTn id="349" presetID="10" presetClass="entr" presetSubtype="0" fill="hold" grpId="0" nodeType="clickEffect">
                                  <p:stCondLst>
                                    <p:cond delay="0"/>
                                  </p:stCondLst>
                                  <p:childTnLst>
                                    <p:set>
                                      <p:cBhvr>
                                        <p:cTn id="350" dur="1" fill="hold">
                                          <p:stCondLst>
                                            <p:cond delay="0"/>
                                          </p:stCondLst>
                                        </p:cTn>
                                        <p:tgtEl>
                                          <p:spTgt spid="148"/>
                                        </p:tgtEl>
                                        <p:attrNameLst>
                                          <p:attrName>style.visibility</p:attrName>
                                        </p:attrNameLst>
                                      </p:cBhvr>
                                      <p:to>
                                        <p:strVal val="visible"/>
                                      </p:to>
                                    </p:set>
                                    <p:animEffect transition="in" filter="fade">
                                      <p:cBhvr>
                                        <p:cTn id="351" dur="500"/>
                                        <p:tgtEl>
                                          <p:spTgt spid="148"/>
                                        </p:tgtEl>
                                      </p:cBhvr>
                                    </p:animEffect>
                                  </p:childTnLst>
                                </p:cTn>
                              </p:par>
                            </p:childTnLst>
                          </p:cTn>
                        </p:par>
                      </p:childTnLst>
                    </p:cTn>
                  </p:par>
                  <p:par>
                    <p:cTn id="352" fill="hold">
                      <p:stCondLst>
                        <p:cond delay="indefinite"/>
                      </p:stCondLst>
                      <p:childTnLst>
                        <p:par>
                          <p:cTn id="353" fill="hold">
                            <p:stCondLst>
                              <p:cond delay="0"/>
                            </p:stCondLst>
                            <p:childTnLst>
                              <p:par>
                                <p:cTn id="354" presetID="10" presetClass="entr" presetSubtype="0" fill="hold" grpId="0" nodeType="clickEffect">
                                  <p:stCondLst>
                                    <p:cond delay="0"/>
                                  </p:stCondLst>
                                  <p:childTnLst>
                                    <p:set>
                                      <p:cBhvr>
                                        <p:cTn id="355" dur="1" fill="hold">
                                          <p:stCondLst>
                                            <p:cond delay="0"/>
                                          </p:stCondLst>
                                        </p:cTn>
                                        <p:tgtEl>
                                          <p:spTgt spid="149"/>
                                        </p:tgtEl>
                                        <p:attrNameLst>
                                          <p:attrName>style.visibility</p:attrName>
                                        </p:attrNameLst>
                                      </p:cBhvr>
                                      <p:to>
                                        <p:strVal val="visible"/>
                                      </p:to>
                                    </p:set>
                                    <p:animEffect transition="in" filter="fade">
                                      <p:cBhvr>
                                        <p:cTn id="356" dur="500"/>
                                        <p:tgtEl>
                                          <p:spTgt spid="149"/>
                                        </p:tgtEl>
                                      </p:cBhvr>
                                    </p:animEffect>
                                  </p:childTnLst>
                                </p:cTn>
                              </p:par>
                            </p:childTnLst>
                          </p:cTn>
                        </p:par>
                      </p:childTnLst>
                    </p:cTn>
                  </p:par>
                  <p:par>
                    <p:cTn id="357" fill="hold">
                      <p:stCondLst>
                        <p:cond delay="indefinite"/>
                      </p:stCondLst>
                      <p:childTnLst>
                        <p:par>
                          <p:cTn id="358" fill="hold">
                            <p:stCondLst>
                              <p:cond delay="0"/>
                            </p:stCondLst>
                            <p:childTnLst>
                              <p:par>
                                <p:cTn id="359" presetID="10" presetClass="entr" presetSubtype="0" fill="hold" grpId="0" nodeType="clickEffect">
                                  <p:stCondLst>
                                    <p:cond delay="0"/>
                                  </p:stCondLst>
                                  <p:childTnLst>
                                    <p:set>
                                      <p:cBhvr>
                                        <p:cTn id="360" dur="1" fill="hold">
                                          <p:stCondLst>
                                            <p:cond delay="0"/>
                                          </p:stCondLst>
                                        </p:cTn>
                                        <p:tgtEl>
                                          <p:spTgt spid="150"/>
                                        </p:tgtEl>
                                        <p:attrNameLst>
                                          <p:attrName>style.visibility</p:attrName>
                                        </p:attrNameLst>
                                      </p:cBhvr>
                                      <p:to>
                                        <p:strVal val="visible"/>
                                      </p:to>
                                    </p:set>
                                    <p:animEffect transition="in" filter="fade">
                                      <p:cBhvr>
                                        <p:cTn id="361" dur="500"/>
                                        <p:tgtEl>
                                          <p:spTgt spid="150"/>
                                        </p:tgtEl>
                                      </p:cBhvr>
                                    </p:animEffect>
                                  </p:childTnLst>
                                </p:cTn>
                              </p:par>
                            </p:childTnLst>
                          </p:cTn>
                        </p:par>
                      </p:childTnLst>
                    </p:cTn>
                  </p:par>
                  <p:par>
                    <p:cTn id="362" fill="hold">
                      <p:stCondLst>
                        <p:cond delay="indefinite"/>
                      </p:stCondLst>
                      <p:childTnLst>
                        <p:par>
                          <p:cTn id="363" fill="hold">
                            <p:stCondLst>
                              <p:cond delay="0"/>
                            </p:stCondLst>
                            <p:childTnLst>
                              <p:par>
                                <p:cTn id="364" presetID="10" presetClass="entr" presetSubtype="0" fill="hold" nodeType="clickEffect">
                                  <p:stCondLst>
                                    <p:cond delay="0"/>
                                  </p:stCondLst>
                                  <p:childTnLst>
                                    <p:set>
                                      <p:cBhvr>
                                        <p:cTn id="365" dur="1" fill="hold">
                                          <p:stCondLst>
                                            <p:cond delay="0"/>
                                          </p:stCondLst>
                                        </p:cTn>
                                        <p:tgtEl>
                                          <p:spTgt spid="151"/>
                                        </p:tgtEl>
                                        <p:attrNameLst>
                                          <p:attrName>style.visibility</p:attrName>
                                        </p:attrNameLst>
                                      </p:cBhvr>
                                      <p:to>
                                        <p:strVal val="visible"/>
                                      </p:to>
                                    </p:set>
                                    <p:animEffect transition="in" filter="fade">
                                      <p:cBhvr>
                                        <p:cTn id="366" dur="500"/>
                                        <p:tgtEl>
                                          <p:spTgt spid="151"/>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grpId="0" nodeType="clickEffect">
                                  <p:stCondLst>
                                    <p:cond delay="0"/>
                                  </p:stCondLst>
                                  <p:childTnLst>
                                    <p:set>
                                      <p:cBhvr>
                                        <p:cTn id="370" dur="1" fill="hold">
                                          <p:stCondLst>
                                            <p:cond delay="0"/>
                                          </p:stCondLst>
                                        </p:cTn>
                                        <p:tgtEl>
                                          <p:spTgt spid="152"/>
                                        </p:tgtEl>
                                        <p:attrNameLst>
                                          <p:attrName>style.visibility</p:attrName>
                                        </p:attrNameLst>
                                      </p:cBhvr>
                                      <p:to>
                                        <p:strVal val="visible"/>
                                      </p:to>
                                    </p:set>
                                    <p:animEffect transition="in" filter="fade">
                                      <p:cBhvr>
                                        <p:cTn id="371" dur="500"/>
                                        <p:tgtEl>
                                          <p:spTgt spid="152"/>
                                        </p:tgtEl>
                                      </p:cBhvr>
                                    </p:animEffect>
                                  </p:childTnLst>
                                </p:cTn>
                              </p:par>
                            </p:childTnLst>
                          </p:cTn>
                        </p:par>
                      </p:childTnLst>
                    </p:cTn>
                  </p:par>
                  <p:par>
                    <p:cTn id="372" fill="hold">
                      <p:stCondLst>
                        <p:cond delay="indefinite"/>
                      </p:stCondLst>
                      <p:childTnLst>
                        <p:par>
                          <p:cTn id="373" fill="hold">
                            <p:stCondLst>
                              <p:cond delay="0"/>
                            </p:stCondLst>
                            <p:childTnLst>
                              <p:par>
                                <p:cTn id="374" presetID="10" presetClass="entr" presetSubtype="0" fill="hold" grpId="0" nodeType="clickEffect">
                                  <p:stCondLst>
                                    <p:cond delay="0"/>
                                  </p:stCondLst>
                                  <p:childTnLst>
                                    <p:set>
                                      <p:cBhvr>
                                        <p:cTn id="375" dur="1" fill="hold">
                                          <p:stCondLst>
                                            <p:cond delay="0"/>
                                          </p:stCondLst>
                                        </p:cTn>
                                        <p:tgtEl>
                                          <p:spTgt spid="153"/>
                                        </p:tgtEl>
                                        <p:attrNameLst>
                                          <p:attrName>style.visibility</p:attrName>
                                        </p:attrNameLst>
                                      </p:cBhvr>
                                      <p:to>
                                        <p:strVal val="visible"/>
                                      </p:to>
                                    </p:set>
                                    <p:animEffect transition="in" filter="fade">
                                      <p:cBhvr>
                                        <p:cTn id="376" dur="500"/>
                                        <p:tgtEl>
                                          <p:spTgt spid="153"/>
                                        </p:tgtEl>
                                      </p:cBhvr>
                                    </p:animEffect>
                                  </p:childTnLst>
                                </p:cTn>
                              </p:par>
                            </p:childTnLst>
                          </p:cTn>
                        </p:par>
                      </p:childTnLst>
                    </p:cTn>
                  </p:par>
                  <p:par>
                    <p:cTn id="377" fill="hold">
                      <p:stCondLst>
                        <p:cond delay="indefinite"/>
                      </p:stCondLst>
                      <p:childTnLst>
                        <p:par>
                          <p:cTn id="378" fill="hold">
                            <p:stCondLst>
                              <p:cond delay="0"/>
                            </p:stCondLst>
                            <p:childTnLst>
                              <p:par>
                                <p:cTn id="379" presetID="10" presetClass="entr" presetSubtype="0" fill="hold" grpId="0" nodeType="clickEffect">
                                  <p:stCondLst>
                                    <p:cond delay="0"/>
                                  </p:stCondLst>
                                  <p:childTnLst>
                                    <p:set>
                                      <p:cBhvr>
                                        <p:cTn id="380" dur="1" fill="hold">
                                          <p:stCondLst>
                                            <p:cond delay="0"/>
                                          </p:stCondLst>
                                        </p:cTn>
                                        <p:tgtEl>
                                          <p:spTgt spid="154"/>
                                        </p:tgtEl>
                                        <p:attrNameLst>
                                          <p:attrName>style.visibility</p:attrName>
                                        </p:attrNameLst>
                                      </p:cBhvr>
                                      <p:to>
                                        <p:strVal val="visible"/>
                                      </p:to>
                                    </p:set>
                                    <p:animEffect transition="in" filter="fade">
                                      <p:cBhvr>
                                        <p:cTn id="381" dur="500"/>
                                        <p:tgtEl>
                                          <p:spTgt spid="154"/>
                                        </p:tgtEl>
                                      </p:cBhvr>
                                    </p:animEffect>
                                  </p:childTnLst>
                                </p:cTn>
                              </p:par>
                            </p:childTnLst>
                          </p:cTn>
                        </p:par>
                      </p:childTnLst>
                    </p:cTn>
                  </p:par>
                  <p:par>
                    <p:cTn id="382" fill="hold">
                      <p:stCondLst>
                        <p:cond delay="indefinite"/>
                      </p:stCondLst>
                      <p:childTnLst>
                        <p:par>
                          <p:cTn id="383" fill="hold">
                            <p:stCondLst>
                              <p:cond delay="0"/>
                            </p:stCondLst>
                            <p:childTnLst>
                              <p:par>
                                <p:cTn id="384" presetID="10" presetClass="entr" presetSubtype="0" fill="hold" grpId="0" nodeType="clickEffect">
                                  <p:stCondLst>
                                    <p:cond delay="0"/>
                                  </p:stCondLst>
                                  <p:childTnLst>
                                    <p:set>
                                      <p:cBhvr>
                                        <p:cTn id="385" dur="1" fill="hold">
                                          <p:stCondLst>
                                            <p:cond delay="0"/>
                                          </p:stCondLst>
                                        </p:cTn>
                                        <p:tgtEl>
                                          <p:spTgt spid="155"/>
                                        </p:tgtEl>
                                        <p:attrNameLst>
                                          <p:attrName>style.visibility</p:attrName>
                                        </p:attrNameLst>
                                      </p:cBhvr>
                                      <p:to>
                                        <p:strVal val="visible"/>
                                      </p:to>
                                    </p:set>
                                    <p:animEffect transition="in" filter="fade">
                                      <p:cBhvr>
                                        <p:cTn id="386" dur="500"/>
                                        <p:tgtEl>
                                          <p:spTgt spid="155"/>
                                        </p:tgtEl>
                                      </p:cBhvr>
                                    </p:animEffect>
                                  </p:childTnLst>
                                </p:cTn>
                              </p:par>
                            </p:childTnLst>
                          </p:cTn>
                        </p:par>
                      </p:childTnLst>
                    </p:cTn>
                  </p:par>
                  <p:par>
                    <p:cTn id="387" fill="hold">
                      <p:stCondLst>
                        <p:cond delay="indefinite"/>
                      </p:stCondLst>
                      <p:childTnLst>
                        <p:par>
                          <p:cTn id="388" fill="hold">
                            <p:stCondLst>
                              <p:cond delay="0"/>
                            </p:stCondLst>
                            <p:childTnLst>
                              <p:par>
                                <p:cTn id="389" presetID="10" presetClass="entr" presetSubtype="0" fill="hold" nodeType="clickEffect">
                                  <p:stCondLst>
                                    <p:cond delay="0"/>
                                  </p:stCondLst>
                                  <p:childTnLst>
                                    <p:set>
                                      <p:cBhvr>
                                        <p:cTn id="390" dur="1" fill="hold">
                                          <p:stCondLst>
                                            <p:cond delay="0"/>
                                          </p:stCondLst>
                                        </p:cTn>
                                        <p:tgtEl>
                                          <p:spTgt spid="157"/>
                                        </p:tgtEl>
                                        <p:attrNameLst>
                                          <p:attrName>style.visibility</p:attrName>
                                        </p:attrNameLst>
                                      </p:cBhvr>
                                      <p:to>
                                        <p:strVal val="visible"/>
                                      </p:to>
                                    </p:set>
                                    <p:animEffect transition="in" filter="fade">
                                      <p:cBhvr>
                                        <p:cTn id="391" dur="500"/>
                                        <p:tgtEl>
                                          <p:spTgt spid="157"/>
                                        </p:tgtEl>
                                      </p:cBhvr>
                                    </p:animEffect>
                                  </p:childTnLst>
                                </p:cTn>
                              </p:par>
                            </p:childTnLst>
                          </p:cTn>
                        </p:par>
                      </p:childTnLst>
                    </p:cTn>
                  </p:par>
                  <p:par>
                    <p:cTn id="392" fill="hold">
                      <p:stCondLst>
                        <p:cond delay="indefinite"/>
                      </p:stCondLst>
                      <p:childTnLst>
                        <p:par>
                          <p:cTn id="393" fill="hold">
                            <p:stCondLst>
                              <p:cond delay="0"/>
                            </p:stCondLst>
                            <p:childTnLst>
                              <p:par>
                                <p:cTn id="394" presetID="10" presetClass="entr" presetSubtype="0" fill="hold" grpId="0" nodeType="clickEffect">
                                  <p:stCondLst>
                                    <p:cond delay="0"/>
                                  </p:stCondLst>
                                  <p:childTnLst>
                                    <p:set>
                                      <p:cBhvr>
                                        <p:cTn id="395" dur="1" fill="hold">
                                          <p:stCondLst>
                                            <p:cond delay="0"/>
                                          </p:stCondLst>
                                        </p:cTn>
                                        <p:tgtEl>
                                          <p:spTgt spid="156"/>
                                        </p:tgtEl>
                                        <p:attrNameLst>
                                          <p:attrName>style.visibility</p:attrName>
                                        </p:attrNameLst>
                                      </p:cBhvr>
                                      <p:to>
                                        <p:strVal val="visible"/>
                                      </p:to>
                                    </p:set>
                                    <p:animEffect transition="in" filter="fade">
                                      <p:cBhvr>
                                        <p:cTn id="396" dur="500"/>
                                        <p:tgtEl>
                                          <p:spTgt spid="156"/>
                                        </p:tgtEl>
                                      </p:cBhvr>
                                    </p:animEffect>
                                  </p:childTnLst>
                                </p:cTn>
                              </p:par>
                            </p:childTnLst>
                          </p:cTn>
                        </p:par>
                      </p:childTnLst>
                    </p:cTn>
                  </p:par>
                  <p:par>
                    <p:cTn id="397" fill="hold">
                      <p:stCondLst>
                        <p:cond delay="indefinite"/>
                      </p:stCondLst>
                      <p:childTnLst>
                        <p:par>
                          <p:cTn id="398" fill="hold">
                            <p:stCondLst>
                              <p:cond delay="0"/>
                            </p:stCondLst>
                            <p:childTnLst>
                              <p:par>
                                <p:cTn id="399" presetID="10" presetClass="entr" presetSubtype="0" fill="hold" grpId="0" nodeType="clickEffect">
                                  <p:stCondLst>
                                    <p:cond delay="0"/>
                                  </p:stCondLst>
                                  <p:childTnLst>
                                    <p:set>
                                      <p:cBhvr>
                                        <p:cTn id="400" dur="1" fill="hold">
                                          <p:stCondLst>
                                            <p:cond delay="0"/>
                                          </p:stCondLst>
                                        </p:cTn>
                                        <p:tgtEl>
                                          <p:spTgt spid="6"/>
                                        </p:tgtEl>
                                        <p:attrNameLst>
                                          <p:attrName>style.visibility</p:attrName>
                                        </p:attrNameLst>
                                      </p:cBhvr>
                                      <p:to>
                                        <p:strVal val="visible"/>
                                      </p:to>
                                    </p:set>
                                    <p:animEffect transition="in" filter="fade">
                                      <p:cBhvr>
                                        <p:cTn id="40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p:bldP spid="20" grpId="0"/>
      <p:bldP spid="27" grpId="0"/>
      <p:bldP spid="28" grpId="0"/>
      <p:bldP spid="31" grpId="0"/>
      <p:bldP spid="32" grpId="0"/>
      <p:bldP spid="35" grpId="0"/>
      <p:bldP spid="38" grpId="0"/>
      <p:bldP spid="39" grpId="0"/>
      <p:bldP spid="40" grpId="0"/>
      <p:bldP spid="49" grpId="0"/>
      <p:bldP spid="50" grpId="0"/>
      <p:bldP spid="51" grpId="0"/>
      <p:bldP spid="53" grpId="0"/>
      <p:bldP spid="54" grpId="0"/>
      <p:bldP spid="55" grpId="0"/>
      <p:bldP spid="56" grpId="0"/>
      <p:bldP spid="57" grpId="0"/>
      <p:bldP spid="98" grpId="0"/>
      <p:bldP spid="99" grpId="0"/>
      <p:bldP spid="101" grpId="0"/>
      <p:bldP spid="102" grpId="0"/>
      <p:bldP spid="103" grpId="0"/>
      <p:bldP spid="104" grpId="0"/>
      <p:bldP spid="105" grpId="0"/>
      <p:bldP spid="106" grpId="0"/>
      <p:bldP spid="107" grpId="0"/>
      <p:bldP spid="108" grpId="0"/>
      <p:bldP spid="109" grpId="0"/>
      <p:bldP spid="110" grpId="0"/>
      <p:bldP spid="118" grpId="0"/>
      <p:bldP spid="119" grpId="0"/>
      <p:bldP spid="120" grpId="0"/>
      <p:bldP spid="122" grpId="0"/>
      <p:bldP spid="123" grpId="0"/>
      <p:bldP spid="124" grpId="0"/>
      <p:bldP spid="125" grpId="0"/>
      <p:bldP spid="126" grpId="0"/>
      <p:bldP spid="128" grpId="0"/>
      <p:bldP spid="129" grpId="0"/>
      <p:bldP spid="131" grpId="0"/>
      <p:bldP spid="132" grpId="0"/>
      <p:bldP spid="133" grpId="0"/>
      <p:bldP spid="134" grpId="0"/>
      <p:bldP spid="135" grpId="0"/>
      <p:bldP spid="136" grpId="0"/>
      <p:bldP spid="137" grpId="0"/>
      <p:bldP spid="138" grpId="0"/>
      <p:bldP spid="139" grpId="0"/>
      <p:bldP spid="140" grpId="0"/>
      <p:bldP spid="148" grpId="0"/>
      <p:bldP spid="149" grpId="0"/>
      <p:bldP spid="150" grpId="0"/>
      <p:bldP spid="152" grpId="0"/>
      <p:bldP spid="153" grpId="0"/>
      <p:bldP spid="154" grpId="0"/>
      <p:bldP spid="155" grpId="0"/>
      <p:bldP spid="156"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B6C53B3F-8780-8C98-2591-E3D1A7432FB4}"/>
              </a:ext>
            </a:extLst>
          </p:cNvPr>
          <p:cNvGrpSpPr/>
          <p:nvPr/>
        </p:nvGrpSpPr>
        <p:grpSpPr>
          <a:xfrm>
            <a:off x="313526" y="220894"/>
            <a:ext cx="1051719" cy="1051719"/>
            <a:chOff x="0" y="0"/>
            <a:chExt cx="1051719" cy="1051719"/>
          </a:xfrm>
        </p:grpSpPr>
        <p:sp>
          <p:nvSpPr>
            <p:cNvPr id="12" name="Hình Bầu dục 11">
              <a:extLst>
                <a:ext uri="{FF2B5EF4-FFF2-40B4-BE49-F238E27FC236}">
                  <a16:creationId xmlns:a16="http://schemas.microsoft.com/office/drawing/2014/main" id="{CD6B93A8-B4E2-474E-4022-CF3DE895430F}"/>
                </a:ext>
              </a:extLst>
            </p:cNvPr>
            <p:cNvSpPr/>
            <p:nvPr/>
          </p:nvSpPr>
          <p:spPr>
            <a:xfrm>
              <a:off x="0" y="0"/>
              <a:ext cx="1051719" cy="1051719"/>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vantGarde" panose="00000400000000000000" pitchFamily="2" charset="0"/>
                <a:ea typeface="AvantGarde" panose="00000400000000000000" pitchFamily="2" charset="0"/>
                <a:cs typeface="AvantGarde" panose="00000400000000000000" pitchFamily="2" charset="0"/>
              </a:endParaRPr>
            </a:p>
          </p:txBody>
        </p:sp>
        <p:sp>
          <p:nvSpPr>
            <p:cNvPr id="13" name="Hình Bầu dục 12">
              <a:extLst>
                <a:ext uri="{FF2B5EF4-FFF2-40B4-BE49-F238E27FC236}">
                  <a16:creationId xmlns:a16="http://schemas.microsoft.com/office/drawing/2014/main" id="{AACEC92E-60F7-C606-B49C-86BDCE297F28}"/>
                </a:ext>
              </a:extLst>
            </p:cNvPr>
            <p:cNvSpPr/>
            <p:nvPr/>
          </p:nvSpPr>
          <p:spPr>
            <a:xfrm>
              <a:off x="72429" y="72429"/>
              <a:ext cx="906860" cy="90686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vantGarde" panose="00000400000000000000" pitchFamily="2" charset="0"/>
                  <a:ea typeface="AvantGarde" panose="00000400000000000000" pitchFamily="2" charset="0"/>
                  <a:cs typeface="AvantGarde" panose="00000400000000000000" pitchFamily="2" charset="0"/>
                </a:rPr>
                <a:t>3</a:t>
              </a:r>
            </a:p>
          </p:txBody>
        </p:sp>
      </p:grpSp>
      <p:sp>
        <p:nvSpPr>
          <p:cNvPr id="4" name="Hộp Văn bản 3">
            <a:extLst>
              <a:ext uri="{FF2B5EF4-FFF2-40B4-BE49-F238E27FC236}">
                <a16:creationId xmlns:a16="http://schemas.microsoft.com/office/drawing/2014/main" id="{932068FF-3A6C-1C23-3B95-B6F38F5B6D5F}"/>
              </a:ext>
            </a:extLst>
          </p:cNvPr>
          <p:cNvSpPr txBox="1"/>
          <p:nvPr/>
        </p:nvSpPr>
        <p:spPr>
          <a:xfrm>
            <a:off x="1432719" y="76200"/>
            <a:ext cx="13716000" cy="3170099"/>
          </a:xfrm>
          <a:prstGeom prst="rect">
            <a:avLst/>
          </a:prstGeom>
          <a:noFill/>
        </p:spPr>
        <p:txBody>
          <a:bodyPr wrap="square" rtlCol="0">
            <a:spAutoFit/>
          </a:bodyPr>
          <a:lstStyle/>
          <a:p>
            <a:pPr algn="just"/>
            <a:r>
              <a:rPr lang="en-US" sz="4000" b="1">
                <a:solidFill>
                  <a:srgbClr val="0070C0"/>
                </a:solidFill>
                <a:latin typeface="AvantGarde" panose="00000400000000000000" pitchFamily="2" charset="0"/>
                <a:ea typeface="AvantGarde" panose="00000400000000000000" pitchFamily="2" charset="0"/>
                <a:cs typeface="AvantGarde" panose="00000400000000000000" pitchFamily="2" charset="0"/>
              </a:rPr>
              <a:t>Một nhà máy sản xuất được 426 chiếc ô tô đồ chơi trong 3 ngày. Hỏi mỗi ngày nhà máy đó sản xuất được bao nhiêu chiếc ô tô đồ chơi? Biết mỗi ngày nhà máy sản xuất được số chiếc ô tô đồ chơi bằng nhau.</a:t>
            </a:r>
          </a:p>
        </p:txBody>
      </p:sp>
      <p:sp>
        <p:nvSpPr>
          <p:cNvPr id="15" name="Hộp Văn bản 14">
            <a:extLst>
              <a:ext uri="{FF2B5EF4-FFF2-40B4-BE49-F238E27FC236}">
                <a16:creationId xmlns:a16="http://schemas.microsoft.com/office/drawing/2014/main" id="{020532DE-49E1-68D4-FAD5-BECB517D68CD}"/>
              </a:ext>
            </a:extLst>
          </p:cNvPr>
          <p:cNvSpPr txBox="1"/>
          <p:nvPr/>
        </p:nvSpPr>
        <p:spPr>
          <a:xfrm>
            <a:off x="8138320" y="2895600"/>
            <a:ext cx="8153560" cy="4581062"/>
          </a:xfrm>
          <a:prstGeom prst="rect">
            <a:avLst/>
          </a:prstGeom>
          <a:solidFill>
            <a:srgbClr val="FFFFFF"/>
          </a:solidFill>
        </p:spPr>
        <p:txBody>
          <a:bodyPr wrap="square" rtlCol="0">
            <a:spAutoFit/>
          </a:bodyPr>
          <a:lstStyle/>
          <a:p>
            <a:pPr algn="ctr">
              <a:lnSpc>
                <a:spcPct val="150000"/>
              </a:lnSpc>
            </a:pPr>
            <a:r>
              <a:rPr lang="en-US" sz="40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Bài giải</a:t>
            </a:r>
          </a:p>
          <a:p>
            <a:pPr algn="ctr">
              <a:lnSpc>
                <a:spcPct val="150000"/>
              </a:lnSpc>
            </a:pP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Mỗi ngày nhà máy đó sản xuất được số chiếc ô tô đồ chơi là:</a:t>
            </a:r>
          </a:p>
          <a:p>
            <a:pPr algn="ctr">
              <a:lnSpc>
                <a:spcPct val="150000"/>
              </a:lnSpc>
            </a:pP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426 : 3 = 142 (chiếc)</a:t>
            </a:r>
          </a:p>
          <a:p>
            <a:pPr algn="ctr">
              <a:lnSpc>
                <a:spcPct val="150000"/>
              </a:lnSpc>
            </a:pP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Đáp số: 142 chiếc ô tô đồ chơi.</a:t>
            </a:r>
          </a:p>
        </p:txBody>
      </p:sp>
      <p:pic>
        <p:nvPicPr>
          <p:cNvPr id="3" name="Hình ảnh 2">
            <a:extLst>
              <a:ext uri="{FF2B5EF4-FFF2-40B4-BE49-F238E27FC236}">
                <a16:creationId xmlns:a16="http://schemas.microsoft.com/office/drawing/2014/main" id="{72060BB2-E751-48A5-D907-2A0BD128E74D}"/>
              </a:ext>
            </a:extLst>
          </p:cNvPr>
          <p:cNvPicPr>
            <a:picLocks noChangeAspect="1"/>
          </p:cNvPicPr>
          <p:nvPr/>
        </p:nvPicPr>
        <p:blipFill rotWithShape="1">
          <a:blip r:embed="rId2">
            <a:extLst>
              <a:ext uri="{28A0092B-C50C-407E-A947-70E740481C1C}">
                <a14:useLocalDpi xmlns:a14="http://schemas.microsoft.com/office/drawing/2010/main" val="0"/>
              </a:ext>
            </a:extLst>
          </a:blip>
          <a:srcRect l="50396" t="12627" r="6879" b="12573"/>
          <a:stretch/>
        </p:blipFill>
        <p:spPr>
          <a:xfrm>
            <a:off x="289559" y="3246299"/>
            <a:ext cx="7848760" cy="4792146"/>
          </a:xfrm>
          <a:prstGeom prst="roundRect">
            <a:avLst/>
          </a:prstGeom>
        </p:spPr>
      </p:pic>
    </p:spTree>
    <p:extLst>
      <p:ext uri="{BB962C8B-B14F-4D97-AF65-F5344CB8AC3E}">
        <p14:creationId xmlns:p14="http://schemas.microsoft.com/office/powerpoint/2010/main" val="2189133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2147</TotalTime>
  <Words>399</Words>
  <Application>Microsoft Office PowerPoint</Application>
  <PresentationFormat>Tùy chỉnh</PresentationFormat>
  <Paragraphs>199</Paragraphs>
  <Slides>17</Slides>
  <Notes>1</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17</vt:i4>
      </vt:variant>
    </vt:vector>
  </HeadingPairs>
  <TitlesOfParts>
    <vt:vector size="26" baseType="lpstr">
      <vt:lpstr>Arial</vt:lpstr>
      <vt:lpstr>Arial-Rounded</vt:lpstr>
      <vt:lpstr>AvantGarde</vt:lpstr>
      <vt:lpstr>Calibri</vt:lpstr>
      <vt:lpstr>HP001 4 hàng</vt:lpstr>
      <vt:lpstr>SVN-Poky's</vt:lpstr>
      <vt:lpstr>SVN-Ziclets</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MY PC</dc:creator>
  <dc:description>9Slide.vn</dc:description>
  <cp:lastModifiedBy>Nga Nguyễn</cp:lastModifiedBy>
  <cp:revision>248</cp:revision>
  <dcterms:created xsi:type="dcterms:W3CDTF">2022-07-10T01:37:20Z</dcterms:created>
  <dcterms:modified xsi:type="dcterms:W3CDTF">2023-03-19T11:17:05Z</dcterms:modified>
  <cp:category>9Slide.vn</cp:category>
</cp:coreProperties>
</file>