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19"/>
  </p:notesMasterIdLst>
  <p:sldIdLst>
    <p:sldId id="295" r:id="rId3"/>
    <p:sldId id="277" r:id="rId4"/>
    <p:sldId id="308" r:id="rId5"/>
    <p:sldId id="278" r:id="rId6"/>
    <p:sldId id="309" r:id="rId7"/>
    <p:sldId id="311" r:id="rId8"/>
    <p:sldId id="310" r:id="rId9"/>
    <p:sldId id="297" r:id="rId10"/>
    <p:sldId id="305" r:id="rId11"/>
    <p:sldId id="312" r:id="rId12"/>
    <p:sldId id="268" r:id="rId13"/>
    <p:sldId id="270" r:id="rId14"/>
    <p:sldId id="272" r:id="rId15"/>
    <p:sldId id="267" r:id="rId16"/>
    <p:sldId id="269" r:id="rId17"/>
    <p:sldId id="274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1" autoAdjust="0"/>
    <p:restoredTop sz="93849" autoAdjust="0"/>
  </p:normalViewPr>
  <p:slideViewPr>
    <p:cSldViewPr>
      <p:cViewPr>
        <p:scale>
          <a:sx n="50" d="100"/>
          <a:sy n="50" d="100"/>
        </p:scale>
        <p:origin x="58" y="403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2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126422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" y="381000"/>
            <a:ext cx="16276356" cy="8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3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2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61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29141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201118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7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2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54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6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2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1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2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7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4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4" y="1654630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1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0E4E871-66F5-A376-6071-07EB717C23FE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C4D9AB-F1C6-AD1B-6E4C-CA9D5FB706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8" y="1"/>
            <a:ext cx="2699100" cy="267704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8A54144-F214-B915-8F39-ED9FC5ED0068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25EBC1-91E5-757C-FEE8-7E35A1C62B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099" y="2"/>
            <a:ext cx="2533028" cy="251232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4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1217514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78" indent="-304378" algn="l" defTabSz="1217514" rtl="0" eaLnBrk="1" latinLnBrk="0" hangingPunct="1">
        <a:lnSpc>
          <a:spcPct val="90000"/>
        </a:lnSpc>
        <a:spcBef>
          <a:spcPts val="1331"/>
        </a:spcBef>
        <a:buFont typeface="Arial" panose="020B0604020202020204" pitchFamily="34" charset="0"/>
        <a:buChar char="•"/>
        <a:defRPr sz="3728" kern="1200">
          <a:solidFill>
            <a:schemeClr val="tx1"/>
          </a:solidFill>
          <a:latin typeface="+mn-lt"/>
          <a:ea typeface="+mn-ea"/>
          <a:cs typeface="+mn-cs"/>
        </a:defRPr>
      </a:lvl1pPr>
      <a:lvl2pPr marL="91313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3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8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7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6E5B8577-22F9-B326-F19D-F385452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8" y="2249135"/>
            <a:ext cx="2063392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719" y="3675513"/>
            <a:ext cx="9829800" cy="154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69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cho số có một chữ số trong phạm vi 100 000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220894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8D8E2A1-FE58-1939-8956-2B457D5E7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3308332" y="3126920"/>
            <a:ext cx="2362200" cy="2054087"/>
          </a:xfrm>
          <a:prstGeom prst="rect">
            <a:avLst/>
          </a:prstGeom>
        </p:spPr>
      </p:pic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B61E97A0-5318-3B42-539D-07CD40C82A0F}"/>
              </a:ext>
            </a:extLst>
          </p:cNvPr>
          <p:cNvSpPr txBox="1"/>
          <p:nvPr/>
        </p:nvSpPr>
        <p:spPr>
          <a:xfrm>
            <a:off x="1585102" y="362033"/>
            <a:ext cx="14013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a, Tính rồi nêu thương và số dư mỗi phép chia sau.</a:t>
            </a: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1C00F284-0DBB-B457-2CDE-39399B4E415D}"/>
              </a:ext>
            </a:extLst>
          </p:cNvPr>
          <p:cNvSpPr txBox="1"/>
          <p:nvPr/>
        </p:nvSpPr>
        <p:spPr>
          <a:xfrm>
            <a:off x="2014977" y="7248141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 : 2 = 212 (dư 1)</a:t>
            </a:r>
          </a:p>
        </p:txBody>
      </p:sp>
      <p:sp>
        <p:nvSpPr>
          <p:cNvPr id="3" name="TextBox 94">
            <a:extLst>
              <a:ext uri="{FF2B5EF4-FFF2-40B4-BE49-F238E27FC236}">
                <a16:creationId xmlns:a16="http://schemas.microsoft.com/office/drawing/2014/main" id="{B49748A9-7BAB-E002-2B6B-2C9F8C984837}"/>
              </a:ext>
            </a:extLst>
          </p:cNvPr>
          <p:cNvSpPr txBox="1"/>
          <p:nvPr/>
        </p:nvSpPr>
        <p:spPr>
          <a:xfrm>
            <a:off x="8906754" y="7265836"/>
            <a:ext cx="535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55558 : 5 = 11111 (dư 3)</a:t>
            </a:r>
          </a:p>
        </p:txBody>
      </p:sp>
      <p:sp>
        <p:nvSpPr>
          <p:cNvPr id="4" name="TextBox 65">
            <a:extLst>
              <a:ext uri="{FF2B5EF4-FFF2-40B4-BE49-F238E27FC236}">
                <a16:creationId xmlns:a16="http://schemas.microsoft.com/office/drawing/2014/main" id="{332D73EB-698F-0525-BB40-CDAD7A16ABD8}"/>
              </a:ext>
            </a:extLst>
          </p:cNvPr>
          <p:cNvSpPr txBox="1">
            <a:spLocks/>
          </p:cNvSpPr>
          <p:nvPr/>
        </p:nvSpPr>
        <p:spPr>
          <a:xfrm>
            <a:off x="2105001" y="1895859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66">
            <a:extLst>
              <a:ext uri="{FF2B5EF4-FFF2-40B4-BE49-F238E27FC236}">
                <a16:creationId xmlns:a16="http://schemas.microsoft.com/office/drawing/2014/main" id="{5E4454EC-7EB1-E84D-E2AF-7A77ECF548B0}"/>
              </a:ext>
            </a:extLst>
          </p:cNvPr>
          <p:cNvSpPr txBox="1">
            <a:spLocks/>
          </p:cNvSpPr>
          <p:nvPr/>
        </p:nvSpPr>
        <p:spPr>
          <a:xfrm>
            <a:off x="3513499" y="211136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" name="Straight Connector 75">
            <a:extLst>
              <a:ext uri="{FF2B5EF4-FFF2-40B4-BE49-F238E27FC236}">
                <a16:creationId xmlns:a16="http://schemas.microsoft.com/office/drawing/2014/main" id="{3A3BBB1A-2E94-8AF8-1C3B-C6A095D977D4}"/>
              </a:ext>
            </a:extLst>
          </p:cNvPr>
          <p:cNvCxnSpPr>
            <a:cxnSpLocks/>
          </p:cNvCxnSpPr>
          <p:nvPr/>
        </p:nvCxnSpPr>
        <p:spPr>
          <a:xfrm>
            <a:off x="2838685" y="501717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76">
            <a:extLst>
              <a:ext uri="{FF2B5EF4-FFF2-40B4-BE49-F238E27FC236}">
                <a16:creationId xmlns:a16="http://schemas.microsoft.com/office/drawing/2014/main" id="{25D10844-1BC6-F075-4E79-D08FE21C0F08}"/>
              </a:ext>
            </a:extLst>
          </p:cNvPr>
          <p:cNvSpPr txBox="1">
            <a:spLocks/>
          </p:cNvSpPr>
          <p:nvPr/>
        </p:nvSpPr>
        <p:spPr>
          <a:xfrm>
            <a:off x="2142938" y="26037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77">
            <a:extLst>
              <a:ext uri="{FF2B5EF4-FFF2-40B4-BE49-F238E27FC236}">
                <a16:creationId xmlns:a16="http://schemas.microsoft.com/office/drawing/2014/main" id="{25EE5C69-65B1-D9A7-492F-E3063889DE23}"/>
              </a:ext>
            </a:extLst>
          </p:cNvPr>
          <p:cNvSpPr txBox="1">
            <a:spLocks/>
          </p:cNvSpPr>
          <p:nvPr/>
        </p:nvSpPr>
        <p:spPr>
          <a:xfrm>
            <a:off x="2557097" y="26105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95">
            <a:extLst>
              <a:ext uri="{FF2B5EF4-FFF2-40B4-BE49-F238E27FC236}">
                <a16:creationId xmlns:a16="http://schemas.microsoft.com/office/drawing/2014/main" id="{D9CA7BB5-51B0-1781-1309-282BE8C1383A}"/>
              </a:ext>
            </a:extLst>
          </p:cNvPr>
          <p:cNvSpPr txBox="1">
            <a:spLocks/>
          </p:cNvSpPr>
          <p:nvPr/>
        </p:nvSpPr>
        <p:spPr>
          <a:xfrm>
            <a:off x="3795447" y="212261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96">
            <a:extLst>
              <a:ext uri="{FF2B5EF4-FFF2-40B4-BE49-F238E27FC236}">
                <a16:creationId xmlns:a16="http://schemas.microsoft.com/office/drawing/2014/main" id="{2F05651C-E9CD-89C6-9F63-5F755F6A816C}"/>
              </a:ext>
            </a:extLst>
          </p:cNvPr>
          <p:cNvSpPr txBox="1">
            <a:spLocks/>
          </p:cNvSpPr>
          <p:nvPr/>
        </p:nvSpPr>
        <p:spPr>
          <a:xfrm>
            <a:off x="2555603" y="32201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TextBox 97">
            <a:extLst>
              <a:ext uri="{FF2B5EF4-FFF2-40B4-BE49-F238E27FC236}">
                <a16:creationId xmlns:a16="http://schemas.microsoft.com/office/drawing/2014/main" id="{1FA43F87-3EC0-A2ED-6FA9-F666083B35BA}"/>
              </a:ext>
            </a:extLst>
          </p:cNvPr>
          <p:cNvSpPr txBox="1">
            <a:spLocks/>
          </p:cNvSpPr>
          <p:nvPr/>
        </p:nvSpPr>
        <p:spPr>
          <a:xfrm>
            <a:off x="2569976" y="38474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TextBox 98">
            <a:extLst>
              <a:ext uri="{FF2B5EF4-FFF2-40B4-BE49-F238E27FC236}">
                <a16:creationId xmlns:a16="http://schemas.microsoft.com/office/drawing/2014/main" id="{9FB3F223-7C66-336B-2CA1-009F9D275374}"/>
              </a:ext>
            </a:extLst>
          </p:cNvPr>
          <p:cNvSpPr txBox="1">
            <a:spLocks/>
          </p:cNvSpPr>
          <p:nvPr/>
        </p:nvSpPr>
        <p:spPr>
          <a:xfrm>
            <a:off x="4100147" y="213418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TextBox 99">
            <a:extLst>
              <a:ext uri="{FF2B5EF4-FFF2-40B4-BE49-F238E27FC236}">
                <a16:creationId xmlns:a16="http://schemas.microsoft.com/office/drawing/2014/main" id="{C37CE682-8978-C737-1762-F3F9362FE5D5}"/>
              </a:ext>
            </a:extLst>
          </p:cNvPr>
          <p:cNvSpPr txBox="1">
            <a:spLocks/>
          </p:cNvSpPr>
          <p:nvPr/>
        </p:nvSpPr>
        <p:spPr>
          <a:xfrm>
            <a:off x="2842954" y="439498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Box 100">
            <a:extLst>
              <a:ext uri="{FF2B5EF4-FFF2-40B4-BE49-F238E27FC236}">
                <a16:creationId xmlns:a16="http://schemas.microsoft.com/office/drawing/2014/main" id="{9A2CFDC0-0E49-87BA-DDDE-580A6277291E}"/>
              </a:ext>
            </a:extLst>
          </p:cNvPr>
          <p:cNvSpPr txBox="1">
            <a:spLocks/>
          </p:cNvSpPr>
          <p:nvPr/>
        </p:nvSpPr>
        <p:spPr>
          <a:xfrm>
            <a:off x="2849948" y="506943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101">
            <a:extLst>
              <a:ext uri="{FF2B5EF4-FFF2-40B4-BE49-F238E27FC236}">
                <a16:creationId xmlns:a16="http://schemas.microsoft.com/office/drawing/2014/main" id="{047C3007-06C2-A5EB-0C0B-5C3AD8AE1CF7}"/>
              </a:ext>
            </a:extLst>
          </p:cNvPr>
          <p:cNvSpPr txBox="1">
            <a:spLocks/>
          </p:cNvSpPr>
          <p:nvPr/>
        </p:nvSpPr>
        <p:spPr>
          <a:xfrm>
            <a:off x="2849948" y="38452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106">
            <a:extLst>
              <a:ext uri="{FF2B5EF4-FFF2-40B4-BE49-F238E27FC236}">
                <a16:creationId xmlns:a16="http://schemas.microsoft.com/office/drawing/2014/main" id="{46E988F1-9CB8-5764-C4B0-C30D47BD28E9}"/>
              </a:ext>
            </a:extLst>
          </p:cNvPr>
          <p:cNvSpPr txBox="1">
            <a:spLocks/>
          </p:cNvSpPr>
          <p:nvPr/>
        </p:nvSpPr>
        <p:spPr>
          <a:xfrm>
            <a:off x="1661842" y="135639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4 25</a:t>
            </a:r>
          </a:p>
        </p:txBody>
      </p:sp>
      <p:grpSp>
        <p:nvGrpSpPr>
          <p:cNvPr id="42" name="Group 107">
            <a:extLst>
              <a:ext uri="{FF2B5EF4-FFF2-40B4-BE49-F238E27FC236}">
                <a16:creationId xmlns:a16="http://schemas.microsoft.com/office/drawing/2014/main" id="{EB454EA3-561F-0473-9766-9B0EB85B282F}"/>
              </a:ext>
            </a:extLst>
          </p:cNvPr>
          <p:cNvGrpSpPr/>
          <p:nvPr/>
        </p:nvGrpSpPr>
        <p:grpSpPr>
          <a:xfrm>
            <a:off x="3371616" y="1359340"/>
            <a:ext cx="1295400" cy="1963967"/>
            <a:chOff x="3333382" y="2531790"/>
            <a:chExt cx="1295400" cy="1963967"/>
          </a:xfrm>
        </p:grpSpPr>
        <p:sp>
          <p:nvSpPr>
            <p:cNvPr id="43" name="TextBox 108">
              <a:extLst>
                <a:ext uri="{FF2B5EF4-FFF2-40B4-BE49-F238E27FC236}">
                  <a16:creationId xmlns:a16="http://schemas.microsoft.com/office/drawing/2014/main" id="{3DD90EB1-0AAF-8EB2-486C-8CDFE2D2A86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44" name="Group 109">
              <a:extLst>
                <a:ext uri="{FF2B5EF4-FFF2-40B4-BE49-F238E27FC236}">
                  <a16:creationId xmlns:a16="http://schemas.microsoft.com/office/drawing/2014/main" id="{B3F4B6D0-B259-1A55-E56B-861B7ED52E1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6F8ED6B8-9FD9-9950-009E-B48A3CAF7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11">
                <a:extLst>
                  <a:ext uri="{FF2B5EF4-FFF2-40B4-BE49-F238E27FC236}">
                    <a16:creationId xmlns:a16="http://schemas.microsoft.com/office/drawing/2014/main" id="{86BC9882-BD9B-93E3-1AA0-C628B5ADD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7" name="Straight Connector 112">
            <a:extLst>
              <a:ext uri="{FF2B5EF4-FFF2-40B4-BE49-F238E27FC236}">
                <a16:creationId xmlns:a16="http://schemas.microsoft.com/office/drawing/2014/main" id="{2FF6DB9F-927F-5B62-CC9B-FFBE201B5B1E}"/>
              </a:ext>
            </a:extLst>
          </p:cNvPr>
          <p:cNvCxnSpPr>
            <a:cxnSpLocks/>
          </p:cNvCxnSpPr>
          <p:nvPr/>
        </p:nvCxnSpPr>
        <p:spPr>
          <a:xfrm>
            <a:off x="2181888" y="259551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113">
            <a:extLst>
              <a:ext uri="{FF2B5EF4-FFF2-40B4-BE49-F238E27FC236}">
                <a16:creationId xmlns:a16="http://schemas.microsoft.com/office/drawing/2014/main" id="{B2C827B7-08A5-6C07-DA56-705DE75D6794}"/>
              </a:ext>
            </a:extLst>
          </p:cNvPr>
          <p:cNvCxnSpPr>
            <a:cxnSpLocks/>
          </p:cNvCxnSpPr>
          <p:nvPr/>
        </p:nvCxnSpPr>
        <p:spPr>
          <a:xfrm>
            <a:off x="2456357" y="381181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115">
            <a:extLst>
              <a:ext uri="{FF2B5EF4-FFF2-40B4-BE49-F238E27FC236}">
                <a16:creationId xmlns:a16="http://schemas.microsoft.com/office/drawing/2014/main" id="{033FDB89-72E3-D9EA-B1DE-6AD40FE605B8}"/>
              </a:ext>
            </a:extLst>
          </p:cNvPr>
          <p:cNvSpPr txBox="1">
            <a:spLocks/>
          </p:cNvSpPr>
          <p:nvPr/>
        </p:nvSpPr>
        <p:spPr>
          <a:xfrm>
            <a:off x="7915128" y="1724409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116">
            <a:extLst>
              <a:ext uri="{FF2B5EF4-FFF2-40B4-BE49-F238E27FC236}">
                <a16:creationId xmlns:a16="http://schemas.microsoft.com/office/drawing/2014/main" id="{37F34CC5-C310-1F64-4F83-959255C7C09F}"/>
              </a:ext>
            </a:extLst>
          </p:cNvPr>
          <p:cNvSpPr txBox="1">
            <a:spLocks/>
          </p:cNvSpPr>
          <p:nvPr/>
        </p:nvSpPr>
        <p:spPr>
          <a:xfrm>
            <a:off x="9655123" y="184498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2" name="Straight Connector 117">
            <a:extLst>
              <a:ext uri="{FF2B5EF4-FFF2-40B4-BE49-F238E27FC236}">
                <a16:creationId xmlns:a16="http://schemas.microsoft.com/office/drawing/2014/main" id="{C4527E65-F0D3-7693-462C-2F32D9E8DEE0}"/>
              </a:ext>
            </a:extLst>
          </p:cNvPr>
          <p:cNvCxnSpPr>
            <a:cxnSpLocks/>
          </p:cNvCxnSpPr>
          <p:nvPr/>
        </p:nvCxnSpPr>
        <p:spPr>
          <a:xfrm>
            <a:off x="8439262" y="484572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118">
            <a:extLst>
              <a:ext uri="{FF2B5EF4-FFF2-40B4-BE49-F238E27FC236}">
                <a16:creationId xmlns:a16="http://schemas.microsoft.com/office/drawing/2014/main" id="{051CC990-A8BC-F3E6-F322-7F6A5F66762F}"/>
              </a:ext>
            </a:extLst>
          </p:cNvPr>
          <p:cNvSpPr txBox="1">
            <a:spLocks/>
          </p:cNvSpPr>
          <p:nvPr/>
        </p:nvSpPr>
        <p:spPr>
          <a:xfrm>
            <a:off x="7953065" y="243229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119">
            <a:extLst>
              <a:ext uri="{FF2B5EF4-FFF2-40B4-BE49-F238E27FC236}">
                <a16:creationId xmlns:a16="http://schemas.microsoft.com/office/drawing/2014/main" id="{749DAF7D-9424-82A5-9C4C-4BE79A3E443B}"/>
              </a:ext>
            </a:extLst>
          </p:cNvPr>
          <p:cNvSpPr txBox="1">
            <a:spLocks/>
          </p:cNvSpPr>
          <p:nvPr/>
        </p:nvSpPr>
        <p:spPr>
          <a:xfrm>
            <a:off x="8253189" y="24199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TextBox 120">
            <a:extLst>
              <a:ext uri="{FF2B5EF4-FFF2-40B4-BE49-F238E27FC236}">
                <a16:creationId xmlns:a16="http://schemas.microsoft.com/office/drawing/2014/main" id="{2DEB6F54-CCDB-5455-F0CC-D9B8711A41B0}"/>
              </a:ext>
            </a:extLst>
          </p:cNvPr>
          <p:cNvSpPr txBox="1">
            <a:spLocks/>
          </p:cNvSpPr>
          <p:nvPr/>
        </p:nvSpPr>
        <p:spPr>
          <a:xfrm>
            <a:off x="10010515" y="184498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121">
            <a:extLst>
              <a:ext uri="{FF2B5EF4-FFF2-40B4-BE49-F238E27FC236}">
                <a16:creationId xmlns:a16="http://schemas.microsoft.com/office/drawing/2014/main" id="{B1D0AA2C-1728-FCB4-714D-30C9A0985F35}"/>
              </a:ext>
            </a:extLst>
          </p:cNvPr>
          <p:cNvSpPr txBox="1">
            <a:spLocks/>
          </p:cNvSpPr>
          <p:nvPr/>
        </p:nvSpPr>
        <p:spPr>
          <a:xfrm>
            <a:off x="8271597" y="300994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TextBox 122">
            <a:extLst>
              <a:ext uri="{FF2B5EF4-FFF2-40B4-BE49-F238E27FC236}">
                <a16:creationId xmlns:a16="http://schemas.microsoft.com/office/drawing/2014/main" id="{E51ED065-78A6-10E1-F328-973A5637982B}"/>
              </a:ext>
            </a:extLst>
          </p:cNvPr>
          <p:cNvSpPr txBox="1">
            <a:spLocks/>
          </p:cNvSpPr>
          <p:nvPr/>
        </p:nvSpPr>
        <p:spPr>
          <a:xfrm>
            <a:off x="8265803" y="36759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123">
            <a:extLst>
              <a:ext uri="{FF2B5EF4-FFF2-40B4-BE49-F238E27FC236}">
                <a16:creationId xmlns:a16="http://schemas.microsoft.com/office/drawing/2014/main" id="{14A829B8-53AE-9640-7E1F-B62ABC244358}"/>
              </a:ext>
            </a:extLst>
          </p:cNvPr>
          <p:cNvSpPr txBox="1">
            <a:spLocks/>
          </p:cNvSpPr>
          <p:nvPr/>
        </p:nvSpPr>
        <p:spPr>
          <a:xfrm>
            <a:off x="10316463" y="184498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8" name="TextBox 124">
            <a:extLst>
              <a:ext uri="{FF2B5EF4-FFF2-40B4-BE49-F238E27FC236}">
                <a16:creationId xmlns:a16="http://schemas.microsoft.com/office/drawing/2014/main" id="{A81CF0C9-78FC-8917-3620-66B6B6FC0D21}"/>
              </a:ext>
            </a:extLst>
          </p:cNvPr>
          <p:cNvSpPr txBox="1">
            <a:spLocks/>
          </p:cNvSpPr>
          <p:nvPr/>
        </p:nvSpPr>
        <p:spPr>
          <a:xfrm>
            <a:off x="8669690" y="422353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9" name="TextBox 125">
            <a:extLst>
              <a:ext uri="{FF2B5EF4-FFF2-40B4-BE49-F238E27FC236}">
                <a16:creationId xmlns:a16="http://schemas.microsoft.com/office/drawing/2014/main" id="{DAC45213-6CED-DF1C-48D5-1B4226A5BC29}"/>
              </a:ext>
            </a:extLst>
          </p:cNvPr>
          <p:cNvSpPr txBox="1">
            <a:spLocks/>
          </p:cNvSpPr>
          <p:nvPr/>
        </p:nvSpPr>
        <p:spPr>
          <a:xfrm>
            <a:off x="8669690" y="48180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0" name="TextBox 126">
            <a:extLst>
              <a:ext uri="{FF2B5EF4-FFF2-40B4-BE49-F238E27FC236}">
                <a16:creationId xmlns:a16="http://schemas.microsoft.com/office/drawing/2014/main" id="{6A5D7FA4-F339-5833-0BF8-AF0B396F188C}"/>
              </a:ext>
            </a:extLst>
          </p:cNvPr>
          <p:cNvSpPr txBox="1">
            <a:spLocks/>
          </p:cNvSpPr>
          <p:nvPr/>
        </p:nvSpPr>
        <p:spPr>
          <a:xfrm>
            <a:off x="8658455" y="369269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1" name="TextBox 127">
            <a:extLst>
              <a:ext uri="{FF2B5EF4-FFF2-40B4-BE49-F238E27FC236}">
                <a16:creationId xmlns:a16="http://schemas.microsoft.com/office/drawing/2014/main" id="{8C446D63-B780-DC91-C58B-F4868DC458D2}"/>
              </a:ext>
            </a:extLst>
          </p:cNvPr>
          <p:cNvSpPr txBox="1">
            <a:spLocks/>
          </p:cNvSpPr>
          <p:nvPr/>
        </p:nvSpPr>
        <p:spPr>
          <a:xfrm>
            <a:off x="7362427" y="1184943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55 558</a:t>
            </a:r>
          </a:p>
        </p:txBody>
      </p:sp>
      <p:grpSp>
        <p:nvGrpSpPr>
          <p:cNvPr id="122" name="Group 128">
            <a:extLst>
              <a:ext uri="{FF2B5EF4-FFF2-40B4-BE49-F238E27FC236}">
                <a16:creationId xmlns:a16="http://schemas.microsoft.com/office/drawing/2014/main" id="{CACFE27D-C755-BC3D-9AA0-B127D789D257}"/>
              </a:ext>
            </a:extLst>
          </p:cNvPr>
          <p:cNvGrpSpPr/>
          <p:nvPr/>
        </p:nvGrpSpPr>
        <p:grpSpPr>
          <a:xfrm>
            <a:off x="9677043" y="1187890"/>
            <a:ext cx="1295400" cy="1963967"/>
            <a:chOff x="3333382" y="2531790"/>
            <a:chExt cx="1295400" cy="1963967"/>
          </a:xfrm>
        </p:grpSpPr>
        <p:sp>
          <p:nvSpPr>
            <p:cNvPr id="123" name="TextBox 129">
              <a:extLst>
                <a:ext uri="{FF2B5EF4-FFF2-40B4-BE49-F238E27FC236}">
                  <a16:creationId xmlns:a16="http://schemas.microsoft.com/office/drawing/2014/main" id="{A71C16D6-772C-7F99-ED55-97C8052C2F2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24" name="Group 130">
              <a:extLst>
                <a:ext uri="{FF2B5EF4-FFF2-40B4-BE49-F238E27FC236}">
                  <a16:creationId xmlns:a16="http://schemas.microsoft.com/office/drawing/2014/main" id="{C1926A1F-AEBA-0057-66E3-6D3492A6EDFC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25" name="Straight Connector 131">
                <a:extLst>
                  <a:ext uri="{FF2B5EF4-FFF2-40B4-BE49-F238E27FC236}">
                    <a16:creationId xmlns:a16="http://schemas.microsoft.com/office/drawing/2014/main" id="{D417A67B-DF92-5BC5-C4E9-1EA99CC20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32">
                <a:extLst>
                  <a:ext uri="{FF2B5EF4-FFF2-40B4-BE49-F238E27FC236}">
                    <a16:creationId xmlns:a16="http://schemas.microsoft.com/office/drawing/2014/main" id="{4E3D19AD-5A00-2F40-A3FA-FB87D40F3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7" name="Straight Connector 133">
            <a:extLst>
              <a:ext uri="{FF2B5EF4-FFF2-40B4-BE49-F238E27FC236}">
                <a16:creationId xmlns:a16="http://schemas.microsoft.com/office/drawing/2014/main" id="{1D2069B9-A733-A5D9-4224-2ADE54311A3B}"/>
              </a:ext>
            </a:extLst>
          </p:cNvPr>
          <p:cNvCxnSpPr>
            <a:cxnSpLocks/>
          </p:cNvCxnSpPr>
          <p:nvPr/>
        </p:nvCxnSpPr>
        <p:spPr>
          <a:xfrm>
            <a:off x="7992015" y="242406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34">
            <a:extLst>
              <a:ext uri="{FF2B5EF4-FFF2-40B4-BE49-F238E27FC236}">
                <a16:creationId xmlns:a16="http://schemas.microsoft.com/office/drawing/2014/main" id="{48D509C4-78C9-2553-71DC-8A627B65CFD6}"/>
              </a:ext>
            </a:extLst>
          </p:cNvPr>
          <p:cNvCxnSpPr>
            <a:cxnSpLocks/>
          </p:cNvCxnSpPr>
          <p:nvPr/>
        </p:nvCxnSpPr>
        <p:spPr>
          <a:xfrm>
            <a:off x="8266484" y="364036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9" name="TextBox 135">
            <a:extLst>
              <a:ext uri="{FF2B5EF4-FFF2-40B4-BE49-F238E27FC236}">
                <a16:creationId xmlns:a16="http://schemas.microsoft.com/office/drawing/2014/main" id="{EAB35BBD-1133-1287-18B9-A0DD70DA6FE0}"/>
              </a:ext>
            </a:extLst>
          </p:cNvPr>
          <p:cNvSpPr txBox="1">
            <a:spLocks/>
          </p:cNvSpPr>
          <p:nvPr/>
        </p:nvSpPr>
        <p:spPr>
          <a:xfrm>
            <a:off x="8984688" y="48373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0" name="TextBox 137">
            <a:extLst>
              <a:ext uri="{FF2B5EF4-FFF2-40B4-BE49-F238E27FC236}">
                <a16:creationId xmlns:a16="http://schemas.microsoft.com/office/drawing/2014/main" id="{705F5819-307F-D537-EF76-6F0592AAD278}"/>
              </a:ext>
            </a:extLst>
          </p:cNvPr>
          <p:cNvSpPr txBox="1">
            <a:spLocks/>
          </p:cNvSpPr>
          <p:nvPr/>
        </p:nvSpPr>
        <p:spPr>
          <a:xfrm>
            <a:off x="10582526" y="184498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1" name="TextBox 138">
            <a:extLst>
              <a:ext uri="{FF2B5EF4-FFF2-40B4-BE49-F238E27FC236}">
                <a16:creationId xmlns:a16="http://schemas.microsoft.com/office/drawing/2014/main" id="{E4F93B22-0450-B9C7-CCEF-239220A0AE55}"/>
              </a:ext>
            </a:extLst>
          </p:cNvPr>
          <p:cNvSpPr txBox="1">
            <a:spLocks/>
          </p:cNvSpPr>
          <p:nvPr/>
        </p:nvSpPr>
        <p:spPr>
          <a:xfrm>
            <a:off x="9003967" y="52979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32" name="Straight Connector 139">
            <a:extLst>
              <a:ext uri="{FF2B5EF4-FFF2-40B4-BE49-F238E27FC236}">
                <a16:creationId xmlns:a16="http://schemas.microsoft.com/office/drawing/2014/main" id="{1A9BC798-49FA-F3EF-12A2-5AA7369CA9D8}"/>
              </a:ext>
            </a:extLst>
          </p:cNvPr>
          <p:cNvCxnSpPr>
            <a:cxnSpLocks/>
          </p:cNvCxnSpPr>
          <p:nvPr/>
        </p:nvCxnSpPr>
        <p:spPr>
          <a:xfrm>
            <a:off x="8648812" y="588748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40">
            <a:extLst>
              <a:ext uri="{FF2B5EF4-FFF2-40B4-BE49-F238E27FC236}">
                <a16:creationId xmlns:a16="http://schemas.microsoft.com/office/drawing/2014/main" id="{2A95961F-C7B3-6D7F-BF91-D299104275D3}"/>
              </a:ext>
            </a:extLst>
          </p:cNvPr>
          <p:cNvSpPr txBox="1">
            <a:spLocks/>
          </p:cNvSpPr>
          <p:nvPr/>
        </p:nvSpPr>
        <p:spPr>
          <a:xfrm>
            <a:off x="9031140" y="580505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4" name="TextBox 141">
            <a:extLst>
              <a:ext uri="{FF2B5EF4-FFF2-40B4-BE49-F238E27FC236}">
                <a16:creationId xmlns:a16="http://schemas.microsoft.com/office/drawing/2014/main" id="{2853EFC5-FF18-3653-8FED-1876C6C70A36}"/>
              </a:ext>
            </a:extLst>
          </p:cNvPr>
          <p:cNvSpPr txBox="1">
            <a:spLocks/>
          </p:cNvSpPr>
          <p:nvPr/>
        </p:nvSpPr>
        <p:spPr>
          <a:xfrm>
            <a:off x="9301494" y="582971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5" name="TextBox 142">
            <a:extLst>
              <a:ext uri="{FF2B5EF4-FFF2-40B4-BE49-F238E27FC236}">
                <a16:creationId xmlns:a16="http://schemas.microsoft.com/office/drawing/2014/main" id="{94CA76B8-05B1-9E7E-2457-A99B787B32D0}"/>
              </a:ext>
            </a:extLst>
          </p:cNvPr>
          <p:cNvSpPr txBox="1">
            <a:spLocks/>
          </p:cNvSpPr>
          <p:nvPr/>
        </p:nvSpPr>
        <p:spPr>
          <a:xfrm>
            <a:off x="10848589" y="184498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6" name="TextBox 143">
            <a:extLst>
              <a:ext uri="{FF2B5EF4-FFF2-40B4-BE49-F238E27FC236}">
                <a16:creationId xmlns:a16="http://schemas.microsoft.com/office/drawing/2014/main" id="{FADD5E57-3DD6-3EE1-E21A-8B4B67E4DCF7}"/>
              </a:ext>
            </a:extLst>
          </p:cNvPr>
          <p:cNvSpPr txBox="1">
            <a:spLocks/>
          </p:cNvSpPr>
          <p:nvPr/>
        </p:nvSpPr>
        <p:spPr>
          <a:xfrm>
            <a:off x="9301494" y="625184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7" name="TextBox 144">
            <a:extLst>
              <a:ext uri="{FF2B5EF4-FFF2-40B4-BE49-F238E27FC236}">
                <a16:creationId xmlns:a16="http://schemas.microsoft.com/office/drawing/2014/main" id="{96D6F64A-8220-B9E2-AC95-535C57F94D9F}"/>
              </a:ext>
            </a:extLst>
          </p:cNvPr>
          <p:cNvSpPr txBox="1">
            <a:spLocks/>
          </p:cNvSpPr>
          <p:nvPr/>
        </p:nvSpPr>
        <p:spPr>
          <a:xfrm>
            <a:off x="9321274" y="678221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38" name="Straight Connector 145">
            <a:extLst>
              <a:ext uri="{FF2B5EF4-FFF2-40B4-BE49-F238E27FC236}">
                <a16:creationId xmlns:a16="http://schemas.microsoft.com/office/drawing/2014/main" id="{2CC44309-2E30-7302-D988-A66600FA1738}"/>
              </a:ext>
            </a:extLst>
          </p:cNvPr>
          <p:cNvCxnSpPr>
            <a:cxnSpLocks/>
          </p:cNvCxnSpPr>
          <p:nvPr/>
        </p:nvCxnSpPr>
        <p:spPr>
          <a:xfrm>
            <a:off x="9079568" y="688111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429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4" grpId="0"/>
      <p:bldP spid="20" grpId="0"/>
      <p:bldP spid="27" grpId="0"/>
      <p:bldP spid="28" grpId="0"/>
      <p:bldP spid="31" grpId="0"/>
      <p:bldP spid="32" grpId="0"/>
      <p:bldP spid="35" grpId="0"/>
      <p:bldP spid="38" grpId="0"/>
      <p:bldP spid="39" grpId="0"/>
      <p:bldP spid="40" grpId="0"/>
      <p:bldP spid="41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118" grpId="0"/>
      <p:bldP spid="119" grpId="0"/>
      <p:bldP spid="120" grpId="0"/>
      <p:bldP spid="121" grpId="0"/>
      <p:bldP spid="129" grpId="0"/>
      <p:bldP spid="130" grpId="0"/>
      <p:bldP spid="131" grpId="0"/>
      <p:bldP spid="133" grpId="0"/>
      <p:bldP spid="134" grpId="0"/>
      <p:bldP spid="135" grpId="0"/>
      <p:bldP spid="136" grpId="0"/>
      <p:bldP spid="1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CD699A55-A4AC-F2E6-67B5-F25E94FAF578}"/>
              </a:ext>
            </a:extLst>
          </p:cNvPr>
          <p:cNvGrpSpPr/>
          <p:nvPr/>
        </p:nvGrpSpPr>
        <p:grpSpPr>
          <a:xfrm>
            <a:off x="137319" y="137001"/>
            <a:ext cx="1051719" cy="1051719"/>
            <a:chOff x="0" y="0"/>
            <a:chExt cx="1051719" cy="1051719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EEB8F416-22C4-CE5B-7FFC-FFB8FFCF58D2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2A0D8F3F-50FB-A7A3-3F4F-0231A3A84DD0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2827920-8AE7-81AD-0DBF-32F0217E4BF7}"/>
              </a:ext>
            </a:extLst>
          </p:cNvPr>
          <p:cNvSpPr txBox="1"/>
          <p:nvPr/>
        </p:nvSpPr>
        <p:spPr>
          <a:xfrm>
            <a:off x="1408895" y="278140"/>
            <a:ext cx="13877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Thực hiện các phép chia rồi thử lại (theo mẫu):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FDBC600-FD9F-EBC5-31B5-093CD7FAA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13834" r="10954" b="18833"/>
          <a:stretch/>
        </p:blipFill>
        <p:spPr>
          <a:xfrm>
            <a:off x="1104952" y="1131474"/>
            <a:ext cx="14066735" cy="67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953C7CB-3D31-8244-98C4-8FAE1D695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" y="58412"/>
            <a:ext cx="8394920" cy="7949873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6488B713-B4A0-5B10-EA48-FCE7B537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077" y="1497193"/>
            <a:ext cx="7742591" cy="651109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7F7C00-74FF-B61A-ADB6-62D6E709945B}"/>
              </a:ext>
            </a:extLst>
          </p:cNvPr>
          <p:cNvSpPr/>
          <p:nvPr/>
        </p:nvSpPr>
        <p:spPr>
          <a:xfrm>
            <a:off x="6759714" y="231579"/>
            <a:ext cx="2757211" cy="7765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4 247 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56053-00D5-1E6C-4F3A-66CB184374C4}"/>
              </a:ext>
            </a:extLst>
          </p:cNvPr>
          <p:cNvSpPr txBox="1">
            <a:spLocks/>
          </p:cNvSpPr>
          <p:nvPr/>
        </p:nvSpPr>
        <p:spPr>
          <a:xfrm>
            <a:off x="4306660" y="2610436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0CD47-C4AF-50BE-3A82-A034706C0064}"/>
              </a:ext>
            </a:extLst>
          </p:cNvPr>
          <p:cNvSpPr txBox="1">
            <a:spLocks/>
          </p:cNvSpPr>
          <p:nvPr/>
        </p:nvSpPr>
        <p:spPr>
          <a:xfrm>
            <a:off x="5687321" y="26927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2B3762-0136-6450-82DD-E42A2B5D2DB4}"/>
              </a:ext>
            </a:extLst>
          </p:cNvPr>
          <p:cNvCxnSpPr>
            <a:cxnSpLocks/>
          </p:cNvCxnSpPr>
          <p:nvPr/>
        </p:nvCxnSpPr>
        <p:spPr>
          <a:xfrm>
            <a:off x="4421873" y="319447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30D1EE-9339-41A0-751E-CBF90360C901}"/>
              </a:ext>
            </a:extLst>
          </p:cNvPr>
          <p:cNvSpPr txBox="1">
            <a:spLocks/>
          </p:cNvSpPr>
          <p:nvPr/>
        </p:nvSpPr>
        <p:spPr>
          <a:xfrm>
            <a:off x="4308856" y="316710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A2A6-2D01-F2E7-D64E-E58BDC7043D9}"/>
              </a:ext>
            </a:extLst>
          </p:cNvPr>
          <p:cNvSpPr txBox="1">
            <a:spLocks/>
          </p:cNvSpPr>
          <p:nvPr/>
        </p:nvSpPr>
        <p:spPr>
          <a:xfrm>
            <a:off x="4638342" y="3178132"/>
            <a:ext cx="430165" cy="64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DB9F7-2B43-2C22-38E7-9434FE37EBE6}"/>
              </a:ext>
            </a:extLst>
          </p:cNvPr>
          <p:cNvSpPr txBox="1">
            <a:spLocks/>
          </p:cNvSpPr>
          <p:nvPr/>
        </p:nvSpPr>
        <p:spPr>
          <a:xfrm>
            <a:off x="5953384" y="26927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2BF54E-4088-5159-E004-1596191BD6F5}"/>
              </a:ext>
            </a:extLst>
          </p:cNvPr>
          <p:cNvSpPr txBox="1">
            <a:spLocks/>
          </p:cNvSpPr>
          <p:nvPr/>
        </p:nvSpPr>
        <p:spPr>
          <a:xfrm>
            <a:off x="4665249" y="3615132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10CEF-3DA2-515A-D115-AC27E39A2E8F}"/>
              </a:ext>
            </a:extLst>
          </p:cNvPr>
          <p:cNvCxnSpPr>
            <a:cxnSpLocks/>
          </p:cNvCxnSpPr>
          <p:nvPr/>
        </p:nvCxnSpPr>
        <p:spPr>
          <a:xfrm>
            <a:off x="4729833" y="4163559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7286BC-3C4D-5AB7-18E9-F761A700C7D4}"/>
              </a:ext>
            </a:extLst>
          </p:cNvPr>
          <p:cNvSpPr txBox="1">
            <a:spLocks/>
          </p:cNvSpPr>
          <p:nvPr/>
        </p:nvSpPr>
        <p:spPr>
          <a:xfrm>
            <a:off x="4665160" y="409622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31A75-2871-8C0D-AA68-9AA446E19DEA}"/>
              </a:ext>
            </a:extLst>
          </p:cNvPr>
          <p:cNvSpPr txBox="1">
            <a:spLocks/>
          </p:cNvSpPr>
          <p:nvPr/>
        </p:nvSpPr>
        <p:spPr>
          <a:xfrm>
            <a:off x="6219447" y="270427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39D6AA-1E61-F92A-EC10-D50085E67435}"/>
              </a:ext>
            </a:extLst>
          </p:cNvPr>
          <p:cNvSpPr txBox="1">
            <a:spLocks/>
          </p:cNvSpPr>
          <p:nvPr/>
        </p:nvSpPr>
        <p:spPr>
          <a:xfrm>
            <a:off x="4932071" y="4513817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CBF1A6-47A3-AF95-53A0-44B1BFE4370A}"/>
              </a:ext>
            </a:extLst>
          </p:cNvPr>
          <p:cNvCxnSpPr>
            <a:cxnSpLocks/>
          </p:cNvCxnSpPr>
          <p:nvPr/>
        </p:nvCxnSpPr>
        <p:spPr>
          <a:xfrm>
            <a:off x="4744817" y="508588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B344B8-7166-26F7-3383-C804DD527B66}"/>
              </a:ext>
            </a:extLst>
          </p:cNvPr>
          <p:cNvSpPr txBox="1">
            <a:spLocks/>
          </p:cNvSpPr>
          <p:nvPr/>
        </p:nvSpPr>
        <p:spPr>
          <a:xfrm>
            <a:off x="4946891" y="502009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500AC-D2BF-8CE6-925E-D904AFB51A21}"/>
              </a:ext>
            </a:extLst>
          </p:cNvPr>
          <p:cNvSpPr txBox="1">
            <a:spLocks/>
          </p:cNvSpPr>
          <p:nvPr/>
        </p:nvSpPr>
        <p:spPr>
          <a:xfrm>
            <a:off x="4930587" y="408658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D8538A-A116-1AFE-5CD9-5989378839EE}"/>
              </a:ext>
            </a:extLst>
          </p:cNvPr>
          <p:cNvSpPr txBox="1">
            <a:spLocks/>
          </p:cNvSpPr>
          <p:nvPr/>
        </p:nvSpPr>
        <p:spPr>
          <a:xfrm>
            <a:off x="6485509" y="26927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D2DADF-2A83-1CB7-4B36-E7A1076DFD1B}"/>
              </a:ext>
            </a:extLst>
          </p:cNvPr>
          <p:cNvSpPr txBox="1">
            <a:spLocks/>
          </p:cNvSpPr>
          <p:nvPr/>
        </p:nvSpPr>
        <p:spPr>
          <a:xfrm>
            <a:off x="5190676" y="50297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9D5B-093B-A06F-7B84-F74350E402E3}"/>
              </a:ext>
            </a:extLst>
          </p:cNvPr>
          <p:cNvSpPr txBox="1">
            <a:spLocks/>
          </p:cNvSpPr>
          <p:nvPr/>
        </p:nvSpPr>
        <p:spPr>
          <a:xfrm>
            <a:off x="5174145" y="605926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577FB5-BF42-D84E-CFF9-A917E2D8DE80}"/>
              </a:ext>
            </a:extLst>
          </p:cNvPr>
          <p:cNvCxnSpPr>
            <a:cxnSpLocks/>
          </p:cNvCxnSpPr>
          <p:nvPr/>
        </p:nvCxnSpPr>
        <p:spPr>
          <a:xfrm>
            <a:off x="5069971" y="6090076"/>
            <a:ext cx="47479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EC6BCB9-DA7F-79F2-78B9-E30D4EFF6A86}"/>
              </a:ext>
            </a:extLst>
          </p:cNvPr>
          <p:cNvSpPr txBox="1">
            <a:spLocks/>
          </p:cNvSpPr>
          <p:nvPr/>
        </p:nvSpPr>
        <p:spPr>
          <a:xfrm>
            <a:off x="5203230" y="546908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BC7227-1F3A-67C2-68A4-85D21A87BED6}"/>
              </a:ext>
            </a:extLst>
          </p:cNvPr>
          <p:cNvGrpSpPr/>
          <p:nvPr/>
        </p:nvGrpSpPr>
        <p:grpSpPr>
          <a:xfrm>
            <a:off x="4291504" y="2072249"/>
            <a:ext cx="2709343" cy="976212"/>
            <a:chOff x="4650362" y="5087168"/>
            <a:chExt cx="2177039" cy="97621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3A69C-9780-8B32-AE28-6886D6D3748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043240-FD62-6CB6-80A3-48AB64BE1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9789821-2648-6F9B-2594-F0AD11504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241E4F-5D14-01F7-C19D-AB007578FCAE}"/>
                </a:ext>
              </a:extLst>
            </p:cNvPr>
            <p:cNvSpPr txBox="1">
              <a:spLocks/>
            </p:cNvSpPr>
            <p:nvPr/>
          </p:nvSpPr>
          <p:spPr>
            <a:xfrm>
              <a:off x="4650362" y="5152365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4 247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B2DB64-639D-DF68-3D8E-2FA3BAA78EB9}"/>
                </a:ext>
              </a:extLst>
            </p:cNvPr>
            <p:cNvSpPr txBox="1">
              <a:spLocks/>
            </p:cNvSpPr>
            <p:nvPr/>
          </p:nvSpPr>
          <p:spPr>
            <a:xfrm>
              <a:off x="5760601" y="50871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A9D859F-6BF7-A68E-3A09-2A7324F053BE}"/>
              </a:ext>
            </a:extLst>
          </p:cNvPr>
          <p:cNvSpPr txBox="1"/>
          <p:nvPr/>
        </p:nvSpPr>
        <p:spPr>
          <a:xfrm>
            <a:off x="9164417" y="2226366"/>
            <a:ext cx="176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 lại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C498EC-E454-B817-C17B-119C072775DB}"/>
              </a:ext>
            </a:extLst>
          </p:cNvPr>
          <p:cNvSpPr txBox="1"/>
          <p:nvPr/>
        </p:nvSpPr>
        <p:spPr>
          <a:xfrm>
            <a:off x="9624783" y="2977012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2123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705049-02F2-35E3-ECC3-2BB2E1BA3837}"/>
              </a:ext>
            </a:extLst>
          </p:cNvPr>
          <p:cNvSpPr txBox="1"/>
          <p:nvPr/>
        </p:nvSpPr>
        <p:spPr>
          <a:xfrm>
            <a:off x="10391808" y="3002515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AD8AAE-8667-EEF2-0B50-2BACBBB18D10}"/>
              </a:ext>
            </a:extLst>
          </p:cNvPr>
          <p:cNvCxnSpPr/>
          <p:nvPr/>
        </p:nvCxnSpPr>
        <p:spPr>
          <a:xfrm>
            <a:off x="9541364" y="4077095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/>
              <p:nvPr/>
            </p:nvSpPr>
            <p:spPr>
              <a:xfrm>
                <a:off x="9270011" y="3370646"/>
                <a:ext cx="44082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011" y="3370646"/>
                <a:ext cx="440825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AD25118-0240-5636-9565-CEC865B5CE75}"/>
              </a:ext>
            </a:extLst>
          </p:cNvPr>
          <p:cNvSpPr txBox="1"/>
          <p:nvPr/>
        </p:nvSpPr>
        <p:spPr>
          <a:xfrm>
            <a:off x="9632404" y="4060081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A1FABE-AD9E-6F79-D277-59355AD1C10A}"/>
              </a:ext>
            </a:extLst>
          </p:cNvPr>
          <p:cNvSpPr txBox="1"/>
          <p:nvPr/>
        </p:nvSpPr>
        <p:spPr>
          <a:xfrm>
            <a:off x="11162661" y="2977012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4246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2710D0-C18C-6CA4-6B97-3BCB667689FF}"/>
              </a:ext>
            </a:extLst>
          </p:cNvPr>
          <p:cNvSpPr txBox="1"/>
          <p:nvPr/>
        </p:nvSpPr>
        <p:spPr>
          <a:xfrm>
            <a:off x="11931370" y="3492320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/>
              <p:nvPr/>
            </p:nvSpPr>
            <p:spPr>
              <a:xfrm>
                <a:off x="10840817" y="3356812"/>
                <a:ext cx="45525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0817" y="3356812"/>
                <a:ext cx="45525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32A512-D46C-CAD0-8B24-8855FE849663}"/>
              </a:ext>
            </a:extLst>
          </p:cNvPr>
          <p:cNvCxnSpPr/>
          <p:nvPr/>
        </p:nvCxnSpPr>
        <p:spPr>
          <a:xfrm>
            <a:off x="11131169" y="4072042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3E34CFE-DB3D-F720-DE86-64EF44267A82}"/>
              </a:ext>
            </a:extLst>
          </p:cNvPr>
          <p:cNvSpPr txBox="1"/>
          <p:nvPr/>
        </p:nvSpPr>
        <p:spPr>
          <a:xfrm>
            <a:off x="11157544" y="4066686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4247</a:t>
            </a:r>
          </a:p>
        </p:txBody>
      </p:sp>
    </p:spTree>
    <p:extLst>
      <p:ext uri="{BB962C8B-B14F-4D97-AF65-F5344CB8AC3E}">
        <p14:creationId xmlns:p14="http://schemas.microsoft.com/office/powerpoint/2010/main" val="1353587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4" grpId="0"/>
      <p:bldP spid="42" grpId="0"/>
      <p:bldP spid="43" grpId="0"/>
      <p:bldP spid="44" grpId="0"/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B918D90-8636-3679-5E38-26EB502D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0" y="58412"/>
            <a:ext cx="8394920" cy="794987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592CC9E-03D5-CD63-4705-D91495A3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077" y="1497193"/>
            <a:ext cx="7742591" cy="6511092"/>
          </a:xfrm>
          <a:prstGeom prst="rect">
            <a:avLst/>
          </a:prstGeom>
        </p:spPr>
      </p:pic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FF57D76B-3BF9-4644-A138-3D325D0451E7}"/>
              </a:ext>
            </a:extLst>
          </p:cNvPr>
          <p:cNvSpPr/>
          <p:nvPr/>
        </p:nvSpPr>
        <p:spPr>
          <a:xfrm>
            <a:off x="6759714" y="231579"/>
            <a:ext cx="2757211" cy="7765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8 446 :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56053-00D5-1E6C-4F3A-66CB184374C4}"/>
              </a:ext>
            </a:extLst>
          </p:cNvPr>
          <p:cNvSpPr txBox="1">
            <a:spLocks/>
          </p:cNvSpPr>
          <p:nvPr/>
        </p:nvSpPr>
        <p:spPr>
          <a:xfrm>
            <a:off x="4379230" y="2458036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0CD47-C4AF-50BE-3A82-A034706C0064}"/>
              </a:ext>
            </a:extLst>
          </p:cNvPr>
          <p:cNvSpPr txBox="1">
            <a:spLocks/>
          </p:cNvSpPr>
          <p:nvPr/>
        </p:nvSpPr>
        <p:spPr>
          <a:xfrm>
            <a:off x="5759891" y="25403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2B3762-0136-6450-82DD-E42A2B5D2DB4}"/>
              </a:ext>
            </a:extLst>
          </p:cNvPr>
          <p:cNvCxnSpPr>
            <a:cxnSpLocks/>
          </p:cNvCxnSpPr>
          <p:nvPr/>
        </p:nvCxnSpPr>
        <p:spPr>
          <a:xfrm>
            <a:off x="4451627" y="304207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30D1EE-9339-41A0-751E-CBF90360C901}"/>
              </a:ext>
            </a:extLst>
          </p:cNvPr>
          <p:cNvSpPr txBox="1">
            <a:spLocks/>
          </p:cNvSpPr>
          <p:nvPr/>
        </p:nvSpPr>
        <p:spPr>
          <a:xfrm>
            <a:off x="4381426" y="301470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A2A6-2D01-F2E7-D64E-E58BDC7043D9}"/>
              </a:ext>
            </a:extLst>
          </p:cNvPr>
          <p:cNvSpPr txBox="1">
            <a:spLocks/>
          </p:cNvSpPr>
          <p:nvPr/>
        </p:nvSpPr>
        <p:spPr>
          <a:xfrm>
            <a:off x="4721443" y="3034341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DB9F7-2B43-2C22-38E7-9434FE37EBE6}"/>
              </a:ext>
            </a:extLst>
          </p:cNvPr>
          <p:cNvSpPr txBox="1">
            <a:spLocks/>
          </p:cNvSpPr>
          <p:nvPr/>
        </p:nvSpPr>
        <p:spPr>
          <a:xfrm>
            <a:off x="6025954" y="25403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2BF54E-4088-5159-E004-1596191BD6F5}"/>
              </a:ext>
            </a:extLst>
          </p:cNvPr>
          <p:cNvSpPr txBox="1">
            <a:spLocks/>
          </p:cNvSpPr>
          <p:nvPr/>
        </p:nvSpPr>
        <p:spPr>
          <a:xfrm>
            <a:off x="4737819" y="3462732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10CEF-3DA2-515A-D115-AC27E39A2E8F}"/>
              </a:ext>
            </a:extLst>
          </p:cNvPr>
          <p:cNvCxnSpPr>
            <a:cxnSpLocks/>
          </p:cNvCxnSpPr>
          <p:nvPr/>
        </p:nvCxnSpPr>
        <p:spPr>
          <a:xfrm>
            <a:off x="4691067" y="4011159"/>
            <a:ext cx="57449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7286BC-3C4D-5AB7-18E9-F761A700C7D4}"/>
              </a:ext>
            </a:extLst>
          </p:cNvPr>
          <p:cNvSpPr txBox="1">
            <a:spLocks/>
          </p:cNvSpPr>
          <p:nvPr/>
        </p:nvSpPr>
        <p:spPr>
          <a:xfrm>
            <a:off x="4737730" y="394382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31A75-2871-8C0D-AA68-9AA446E19DEA}"/>
              </a:ext>
            </a:extLst>
          </p:cNvPr>
          <p:cNvSpPr txBox="1">
            <a:spLocks/>
          </p:cNvSpPr>
          <p:nvPr/>
        </p:nvSpPr>
        <p:spPr>
          <a:xfrm>
            <a:off x="6292017" y="255187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39D6AA-1E61-F92A-EC10-D50085E67435}"/>
              </a:ext>
            </a:extLst>
          </p:cNvPr>
          <p:cNvSpPr txBox="1">
            <a:spLocks/>
          </p:cNvSpPr>
          <p:nvPr/>
        </p:nvSpPr>
        <p:spPr>
          <a:xfrm>
            <a:off x="5004641" y="4361417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CBF1A6-47A3-AF95-53A0-44B1BFE4370A}"/>
              </a:ext>
            </a:extLst>
          </p:cNvPr>
          <p:cNvCxnSpPr>
            <a:cxnSpLocks/>
          </p:cNvCxnSpPr>
          <p:nvPr/>
        </p:nvCxnSpPr>
        <p:spPr>
          <a:xfrm>
            <a:off x="4980916" y="493348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B344B8-7166-26F7-3383-C804DD527B66}"/>
              </a:ext>
            </a:extLst>
          </p:cNvPr>
          <p:cNvSpPr txBox="1">
            <a:spLocks/>
          </p:cNvSpPr>
          <p:nvPr/>
        </p:nvSpPr>
        <p:spPr>
          <a:xfrm>
            <a:off x="5019461" y="486769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500AC-D2BF-8CE6-925E-D904AFB51A21}"/>
              </a:ext>
            </a:extLst>
          </p:cNvPr>
          <p:cNvSpPr txBox="1">
            <a:spLocks/>
          </p:cNvSpPr>
          <p:nvPr/>
        </p:nvSpPr>
        <p:spPr>
          <a:xfrm>
            <a:off x="5008701" y="394382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D8538A-A116-1AFE-5CD9-5989378839EE}"/>
              </a:ext>
            </a:extLst>
          </p:cNvPr>
          <p:cNvSpPr txBox="1">
            <a:spLocks/>
          </p:cNvSpPr>
          <p:nvPr/>
        </p:nvSpPr>
        <p:spPr>
          <a:xfrm>
            <a:off x="6558079" y="25403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D2DADF-2A83-1CB7-4B36-E7A1076DFD1B}"/>
              </a:ext>
            </a:extLst>
          </p:cNvPr>
          <p:cNvSpPr txBox="1">
            <a:spLocks/>
          </p:cNvSpPr>
          <p:nvPr/>
        </p:nvSpPr>
        <p:spPr>
          <a:xfrm>
            <a:off x="5263246" y="48773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9D5B-093B-A06F-7B84-F74350E402E3}"/>
              </a:ext>
            </a:extLst>
          </p:cNvPr>
          <p:cNvSpPr txBox="1">
            <a:spLocks/>
          </p:cNvSpPr>
          <p:nvPr/>
        </p:nvSpPr>
        <p:spPr>
          <a:xfrm>
            <a:off x="5246715" y="590686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577FB5-BF42-D84E-CFF9-A917E2D8DE80}"/>
              </a:ext>
            </a:extLst>
          </p:cNvPr>
          <p:cNvCxnSpPr>
            <a:cxnSpLocks/>
          </p:cNvCxnSpPr>
          <p:nvPr/>
        </p:nvCxnSpPr>
        <p:spPr>
          <a:xfrm>
            <a:off x="5255236" y="593767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EC6BCB9-DA7F-79F2-78B9-E30D4EFF6A86}"/>
              </a:ext>
            </a:extLst>
          </p:cNvPr>
          <p:cNvSpPr txBox="1">
            <a:spLocks/>
          </p:cNvSpPr>
          <p:nvPr/>
        </p:nvSpPr>
        <p:spPr>
          <a:xfrm>
            <a:off x="5275800" y="531668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BC7227-1F3A-67C2-68A4-85D21A87BED6}"/>
              </a:ext>
            </a:extLst>
          </p:cNvPr>
          <p:cNvGrpSpPr/>
          <p:nvPr/>
        </p:nvGrpSpPr>
        <p:grpSpPr>
          <a:xfrm>
            <a:off x="4364073" y="1953382"/>
            <a:ext cx="2696120" cy="942679"/>
            <a:chOff x="4650362" y="5120701"/>
            <a:chExt cx="2166414" cy="94267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3A69C-9780-8B32-AE28-6886D6D3748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043240-FD62-6CB6-80A3-48AB64BE1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9789821-2648-6F9B-2594-F0AD11504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241E4F-5D14-01F7-C19D-AB007578FCAE}"/>
                </a:ext>
              </a:extLst>
            </p:cNvPr>
            <p:cNvSpPr txBox="1">
              <a:spLocks/>
            </p:cNvSpPr>
            <p:nvPr/>
          </p:nvSpPr>
          <p:spPr>
            <a:xfrm>
              <a:off x="4650362" y="5152365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8 446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B2DB64-639D-DF68-3D8E-2FA3BAA78EB9}"/>
                </a:ext>
              </a:extLst>
            </p:cNvPr>
            <p:cNvSpPr txBox="1">
              <a:spLocks/>
            </p:cNvSpPr>
            <p:nvPr/>
          </p:nvSpPr>
          <p:spPr>
            <a:xfrm>
              <a:off x="5749976" y="512070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A9D859F-6BF7-A68E-3A09-2A7324F053BE}"/>
              </a:ext>
            </a:extLst>
          </p:cNvPr>
          <p:cNvSpPr txBox="1"/>
          <p:nvPr/>
        </p:nvSpPr>
        <p:spPr>
          <a:xfrm>
            <a:off x="9338706" y="2038906"/>
            <a:ext cx="1768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C498EC-E454-B817-C17B-119C072775DB}"/>
              </a:ext>
            </a:extLst>
          </p:cNvPr>
          <p:cNvSpPr txBox="1"/>
          <p:nvPr/>
        </p:nvSpPr>
        <p:spPr>
          <a:xfrm>
            <a:off x="9697353" y="2560952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705049-02F2-35E3-ECC3-2BB2E1BA3837}"/>
              </a:ext>
            </a:extLst>
          </p:cNvPr>
          <p:cNvSpPr txBox="1"/>
          <p:nvPr/>
        </p:nvSpPr>
        <p:spPr>
          <a:xfrm>
            <a:off x="10377294" y="2586455"/>
            <a:ext cx="603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AD8AAE-8667-EEF2-0B50-2BACBBB18D10}"/>
              </a:ext>
            </a:extLst>
          </p:cNvPr>
          <p:cNvCxnSpPr/>
          <p:nvPr/>
        </p:nvCxnSpPr>
        <p:spPr>
          <a:xfrm>
            <a:off x="9613934" y="3661035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/>
              <p:nvPr/>
            </p:nvSpPr>
            <p:spPr>
              <a:xfrm>
                <a:off x="9401106" y="2896061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106" y="2896061"/>
                <a:ext cx="349455" cy="446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AD25118-0240-5636-9565-CEC865B5CE75}"/>
              </a:ext>
            </a:extLst>
          </p:cNvPr>
          <p:cNvSpPr txBox="1"/>
          <p:nvPr/>
        </p:nvSpPr>
        <p:spPr>
          <a:xfrm>
            <a:off x="9680359" y="3651085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A1FABE-AD9E-6F79-D277-59355AD1C10A}"/>
              </a:ext>
            </a:extLst>
          </p:cNvPr>
          <p:cNvSpPr txBox="1"/>
          <p:nvPr/>
        </p:nvSpPr>
        <p:spPr>
          <a:xfrm>
            <a:off x="11235231" y="2560952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2710D0-C18C-6CA4-6B97-3BCB667689FF}"/>
              </a:ext>
            </a:extLst>
          </p:cNvPr>
          <p:cNvSpPr txBox="1"/>
          <p:nvPr/>
        </p:nvSpPr>
        <p:spPr>
          <a:xfrm>
            <a:off x="11931370" y="3076260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/>
              <p:nvPr/>
            </p:nvSpPr>
            <p:spPr>
              <a:xfrm>
                <a:off x="10997411" y="2911255"/>
                <a:ext cx="36067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7411" y="2911255"/>
                <a:ext cx="360675" cy="446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32A512-D46C-CAD0-8B24-8855FE849663}"/>
              </a:ext>
            </a:extLst>
          </p:cNvPr>
          <p:cNvCxnSpPr/>
          <p:nvPr/>
        </p:nvCxnSpPr>
        <p:spPr>
          <a:xfrm>
            <a:off x="11167421" y="3655982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3E34CFE-DB3D-F720-DE86-64EF44267A82}"/>
              </a:ext>
            </a:extLst>
          </p:cNvPr>
          <p:cNvSpPr txBox="1"/>
          <p:nvPr/>
        </p:nvSpPr>
        <p:spPr>
          <a:xfrm>
            <a:off x="11237466" y="3611489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8446</a:t>
            </a:r>
          </a:p>
        </p:txBody>
      </p:sp>
    </p:spTree>
    <p:extLst>
      <p:ext uri="{BB962C8B-B14F-4D97-AF65-F5344CB8AC3E}">
        <p14:creationId xmlns:p14="http://schemas.microsoft.com/office/powerpoint/2010/main" val="734661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4" grpId="0"/>
      <p:bldP spid="42" grpId="0"/>
      <p:bldP spid="43" grpId="0"/>
      <p:bldP spid="44" grpId="0"/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6DCC55-F219-9AD7-5E71-393018CA4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7" b="97468" l="64628" r="96011">
                        <a14:foregroundMark x1="66755" y1="14557" x2="75266" y2="18354"/>
                        <a14:foregroundMark x1="87766" y1="25316" x2="90160" y2="40506"/>
                        <a14:foregroundMark x1="93883" y1="36709" x2="94415" y2="54430"/>
                        <a14:foregroundMark x1="84309" y1="55696" x2="95745" y2="55696"/>
                        <a14:foregroundMark x1="84840" y1="18987" x2="92090" y2="20314"/>
                        <a14:foregroundMark x1="66755" y1="75949" x2="66755" y2="83544"/>
                        <a14:foregroundMark x1="67287" y1="71519" x2="67287" y2="71519"/>
                        <a14:foregroundMark x1="65426" y1="75949" x2="65691" y2="80380"/>
                        <a14:foregroundMark x1="64894" y1="79747" x2="64894" y2="81646"/>
                        <a14:foregroundMark x1="65160" y1="89241" x2="65160" y2="89241"/>
                        <a14:foregroundMark x1="67553" y1="89241" x2="67553" y2="89241"/>
                        <a14:foregroundMark x1="70213" y1="91139" x2="70213" y2="91139"/>
                        <a14:foregroundMark x1="64628" y1="93038" x2="64628" y2="93038"/>
                        <a14:foregroundMark x1="65160" y1="97468" x2="65160" y2="97468"/>
                        <a14:foregroundMark x1="78191" y1="82278" x2="78191" y2="82278"/>
                        <a14:foregroundMark x1="92287" y1="80380" x2="92287" y2="80380"/>
                        <a14:backgroundMark x1="93351" y1="22785" x2="93351" y2="22785"/>
                        <a14:backgroundMark x1="92287" y1="22152" x2="92287" y2="22152"/>
                        <a14:backgroundMark x1="91755" y1="21519" x2="96277" y2="22152"/>
                      </a14:backgroundRemoval>
                    </a14:imgEffect>
                  </a14:imgLayer>
                </a14:imgProps>
              </a:ext>
            </a:extLst>
          </a:blip>
          <a:srcRect l="61523" t="8637"/>
          <a:stretch/>
        </p:blipFill>
        <p:spPr>
          <a:xfrm>
            <a:off x="1687105" y="1311378"/>
            <a:ext cx="2971070" cy="2671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252E4A-2199-B555-81A7-6452EB70216B}"/>
              </a:ext>
            </a:extLst>
          </p:cNvPr>
          <p:cNvSpPr txBox="1"/>
          <p:nvPr/>
        </p:nvSpPr>
        <p:spPr>
          <a:xfrm>
            <a:off x="2188236" y="3992861"/>
            <a:ext cx="19688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u="sng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tắt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A1B8E-CC1A-A007-58FC-C12D752645B1}"/>
              </a:ext>
            </a:extLst>
          </p:cNvPr>
          <p:cNvSpPr txBox="1"/>
          <p:nvPr/>
        </p:nvSpPr>
        <p:spPr>
          <a:xfrm>
            <a:off x="670719" y="4724400"/>
            <a:ext cx="503535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>
                <a:solidFill>
                  <a:srgbClr val="FF3399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Có: 930 g đỗ xanh.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>
                <a:solidFill>
                  <a:srgbClr val="FF3399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Chia đều: 3 túi.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>
                <a:solidFill>
                  <a:srgbClr val="FF3399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Cân nặng mỗi túi:?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ED630F-E1E7-2312-7364-C9C296DCB690}"/>
              </a:ext>
            </a:extLst>
          </p:cNvPr>
          <p:cNvSpPr txBox="1"/>
          <p:nvPr/>
        </p:nvSpPr>
        <p:spPr>
          <a:xfrm>
            <a:off x="10383005" y="2861882"/>
            <a:ext cx="18902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giải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1D7768-01E2-5552-2AE2-521FFB64415F}"/>
              </a:ext>
            </a:extLst>
          </p:cNvPr>
          <p:cNvSpPr txBox="1"/>
          <p:nvPr/>
        </p:nvSpPr>
        <p:spPr>
          <a:xfrm>
            <a:off x="7385895" y="3610198"/>
            <a:ext cx="776105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túi cân nặng số gam là:</a:t>
            </a:r>
          </a:p>
          <a:p>
            <a:pPr algn="ctr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930 : 3 = 310 (g)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Đáp số: 310 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E3B3B1-4277-B955-172C-0A9152ABE800}"/>
              </a:ext>
            </a:extLst>
          </p:cNvPr>
          <p:cNvCxnSpPr>
            <a:cxnSpLocks/>
          </p:cNvCxnSpPr>
          <p:nvPr/>
        </p:nvCxnSpPr>
        <p:spPr>
          <a:xfrm>
            <a:off x="6884765" y="1600200"/>
            <a:ext cx="0" cy="623443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A1865D-9485-B572-33FE-4E1CF04A160A}"/>
              </a:ext>
            </a:extLst>
          </p:cNvPr>
          <p:cNvGrpSpPr/>
          <p:nvPr/>
        </p:nvGrpSpPr>
        <p:grpSpPr>
          <a:xfrm>
            <a:off x="137319" y="137001"/>
            <a:ext cx="1051719" cy="1051719"/>
            <a:chOff x="0" y="0"/>
            <a:chExt cx="1051719" cy="1051719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B9BEDB1-629B-2D99-E280-3B9F426169EF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903107F4-080A-E5BA-3A80-6FEA624E8B47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01FED2-3B00-428D-D557-FB3274075AB2}"/>
              </a:ext>
            </a:extLst>
          </p:cNvPr>
          <p:cNvSpPr txBox="1"/>
          <p:nvPr/>
        </p:nvSpPr>
        <p:spPr>
          <a:xfrm>
            <a:off x="1276866" y="34051"/>
            <a:ext cx="14365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 930 g đỗ xanh, chia đều vào 3 túi. Hỏi mỗi túi đỗ xanh như thế cân nặng bao nhiêu gam?</a:t>
            </a:r>
          </a:p>
        </p:txBody>
      </p: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C00FB3-4FE9-D0AC-8FD1-75108CB4D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FA3A853-0EE1-7980-5A2E-6B7DC2350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39" y="2590800"/>
            <a:ext cx="5009361" cy="747851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708C58A-15A5-BD5E-7517-18807BADF052}"/>
              </a:ext>
            </a:extLst>
          </p:cNvPr>
          <p:cNvSpPr txBox="1"/>
          <p:nvPr/>
        </p:nvSpPr>
        <p:spPr>
          <a:xfrm>
            <a:off x="5339323" y="1805970"/>
            <a:ext cx="55979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8D9AF6-7FE8-0CC3-5747-8FCC1CF7A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4F315-A2F4-89E6-9FED-00337078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19" y="3616960"/>
            <a:ext cx="5486400" cy="5486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0BA793-2351-9F2C-6FB4-844EB0719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19" y="3132749"/>
            <a:ext cx="6011251" cy="60112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3BB693-1A77-8FFF-A591-89E98AD2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869" y="198952"/>
            <a:ext cx="13729381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066800"/>
            <a:ext cx="6248942" cy="43346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182225"/>
            <a:ext cx="4873249" cy="45255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8486" y="3657600"/>
            <a:ext cx="5257800" cy="52435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 Project.mp4">
            <a:hlinkClick r:id="" action="ppaction://media"/>
            <a:extLst>
              <a:ext uri="{FF2B5EF4-FFF2-40B4-BE49-F238E27FC236}">
                <a16:creationId xmlns:a16="http://schemas.microsoft.com/office/drawing/2014/main" id="{A171DE93-BDE8-304F-6290-2993561A6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08" y="0"/>
            <a:ext cx="16280346" cy="91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0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13E350D-CA79-255E-CF45-9FCCAC1D9095}"/>
              </a:ext>
            </a:extLst>
          </p:cNvPr>
          <p:cNvSpPr txBox="1"/>
          <p:nvPr/>
        </p:nvSpPr>
        <p:spPr>
          <a:xfrm>
            <a:off x="3456069" y="449759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 ngày … tháng … năm 20 …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C09FF8D-18C2-3690-9B27-4D0214AB4241}"/>
              </a:ext>
            </a:extLst>
          </p:cNvPr>
          <p:cNvSpPr txBox="1"/>
          <p:nvPr/>
        </p:nvSpPr>
        <p:spPr>
          <a:xfrm>
            <a:off x="6977484" y="1350525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21EF73C-A678-3969-9379-A827E86BAEEF}"/>
              </a:ext>
            </a:extLst>
          </p:cNvPr>
          <p:cNvSpPr txBox="1"/>
          <p:nvPr/>
        </p:nvSpPr>
        <p:spPr>
          <a:xfrm>
            <a:off x="4556919" y="2079022"/>
            <a:ext cx="7924800" cy="187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0975" rtl="0" eaLnBrk="0" fontAlgn="base" latinLnBrk="0" hangingPunct="0">
              <a:lnSpc>
                <a:spcPct val="13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Chia cho số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có một chữ số </a:t>
            </a:r>
          </a:p>
          <a:p>
            <a:pPr marL="0" marR="0" lvl="0" indent="0" algn="ctr" defTabSz="1450975" rtl="0" eaLnBrk="0" fontAlgn="base" latinLnBrk="0" hangingPunct="0">
              <a:lnSpc>
                <a:spcPct val="13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trong phạm vi 100 000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36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2FCAEAB-4A94-C54F-6D08-DCF343DE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2A573C8-B203-9490-D65A-E20A87B0EF78}"/>
              </a:ext>
            </a:extLst>
          </p:cNvPr>
          <p:cNvSpPr txBox="1"/>
          <p:nvPr/>
        </p:nvSpPr>
        <p:spPr>
          <a:xfrm>
            <a:off x="4633119" y="1676400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Khám phá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603141C-ADEA-8338-6598-43F035FD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20" y="2971800"/>
            <a:ext cx="4377140" cy="61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86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816DFA4-5126-842C-A126-5A668A15F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5717" r="4677" b="6468"/>
          <a:stretch/>
        </p:blipFill>
        <p:spPr>
          <a:xfrm>
            <a:off x="594519" y="1207293"/>
            <a:ext cx="15087600" cy="672941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95B5273-80AA-B6F5-D1CA-D2F14CA01C5A}"/>
              </a:ext>
            </a:extLst>
          </p:cNvPr>
          <p:cNvSpPr/>
          <p:nvPr/>
        </p:nvSpPr>
        <p:spPr>
          <a:xfrm>
            <a:off x="746919" y="1524000"/>
            <a:ext cx="5162562" cy="10417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E91A2FC-9475-327F-F52D-F8FE11B5ED4C}"/>
              </a:ext>
            </a:extLst>
          </p:cNvPr>
          <p:cNvSpPr/>
          <p:nvPr/>
        </p:nvSpPr>
        <p:spPr>
          <a:xfrm>
            <a:off x="12706064" y="1378423"/>
            <a:ext cx="2811440" cy="11316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9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D9401DA-6B1B-EC0D-6237-EAA4CE7061BA}"/>
              </a:ext>
            </a:extLst>
          </p:cNvPr>
          <p:cNvSpPr/>
          <p:nvPr/>
        </p:nvSpPr>
        <p:spPr>
          <a:xfrm>
            <a:off x="4556919" y="212486"/>
            <a:ext cx="4142342" cy="814392"/>
          </a:xfrm>
          <a:custGeom>
            <a:avLst/>
            <a:gdLst>
              <a:gd name="connsiteX0" fmla="*/ 0 w 4142342"/>
              <a:gd name="connsiteY0" fmla="*/ 135735 h 814392"/>
              <a:gd name="connsiteX1" fmla="*/ 135735 w 4142342"/>
              <a:gd name="connsiteY1" fmla="*/ 0 h 814392"/>
              <a:gd name="connsiteX2" fmla="*/ 703463 w 4142342"/>
              <a:gd name="connsiteY2" fmla="*/ 0 h 814392"/>
              <a:gd name="connsiteX3" fmla="*/ 1348608 w 4142342"/>
              <a:gd name="connsiteY3" fmla="*/ 0 h 814392"/>
              <a:gd name="connsiteX4" fmla="*/ 2032462 w 4142342"/>
              <a:gd name="connsiteY4" fmla="*/ 0 h 814392"/>
              <a:gd name="connsiteX5" fmla="*/ 2600190 w 4142342"/>
              <a:gd name="connsiteY5" fmla="*/ 0 h 814392"/>
              <a:gd name="connsiteX6" fmla="*/ 3322753 w 4142342"/>
              <a:gd name="connsiteY6" fmla="*/ 0 h 814392"/>
              <a:gd name="connsiteX7" fmla="*/ 4006607 w 4142342"/>
              <a:gd name="connsiteY7" fmla="*/ 0 h 814392"/>
              <a:gd name="connsiteX8" fmla="*/ 4142342 w 4142342"/>
              <a:gd name="connsiteY8" fmla="*/ 135735 h 814392"/>
              <a:gd name="connsiteX9" fmla="*/ 4142342 w 4142342"/>
              <a:gd name="connsiteY9" fmla="*/ 678657 h 814392"/>
              <a:gd name="connsiteX10" fmla="*/ 4006607 w 4142342"/>
              <a:gd name="connsiteY10" fmla="*/ 814392 h 814392"/>
              <a:gd name="connsiteX11" fmla="*/ 3400170 w 4142342"/>
              <a:gd name="connsiteY11" fmla="*/ 814392 h 814392"/>
              <a:gd name="connsiteX12" fmla="*/ 2677608 w 4142342"/>
              <a:gd name="connsiteY12" fmla="*/ 814392 h 814392"/>
              <a:gd name="connsiteX13" fmla="*/ 1955045 w 4142342"/>
              <a:gd name="connsiteY13" fmla="*/ 814392 h 814392"/>
              <a:gd name="connsiteX14" fmla="*/ 1232482 w 4142342"/>
              <a:gd name="connsiteY14" fmla="*/ 814392 h 814392"/>
              <a:gd name="connsiteX15" fmla="*/ 135735 w 4142342"/>
              <a:gd name="connsiteY15" fmla="*/ 814392 h 814392"/>
              <a:gd name="connsiteX16" fmla="*/ 0 w 4142342"/>
              <a:gd name="connsiteY16" fmla="*/ 678657 h 814392"/>
              <a:gd name="connsiteX17" fmla="*/ 0 w 4142342"/>
              <a:gd name="connsiteY17" fmla="*/ 135735 h 81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42342" h="814392" fill="none" extrusionOk="0">
                <a:moveTo>
                  <a:pt x="0" y="135735"/>
                </a:moveTo>
                <a:cubicBezTo>
                  <a:pt x="-1717" y="59487"/>
                  <a:pt x="47872" y="-5885"/>
                  <a:pt x="135735" y="0"/>
                </a:cubicBezTo>
                <a:cubicBezTo>
                  <a:pt x="363794" y="7489"/>
                  <a:pt x="424534" y="-4534"/>
                  <a:pt x="703463" y="0"/>
                </a:cubicBezTo>
                <a:cubicBezTo>
                  <a:pt x="982392" y="4534"/>
                  <a:pt x="1077459" y="-8803"/>
                  <a:pt x="1348608" y="0"/>
                </a:cubicBezTo>
                <a:cubicBezTo>
                  <a:pt x="1619758" y="8803"/>
                  <a:pt x="1793210" y="-10741"/>
                  <a:pt x="2032462" y="0"/>
                </a:cubicBezTo>
                <a:cubicBezTo>
                  <a:pt x="2271714" y="10741"/>
                  <a:pt x="2421048" y="7314"/>
                  <a:pt x="2600190" y="0"/>
                </a:cubicBezTo>
                <a:cubicBezTo>
                  <a:pt x="2779332" y="-7314"/>
                  <a:pt x="3097173" y="-5428"/>
                  <a:pt x="3322753" y="0"/>
                </a:cubicBezTo>
                <a:cubicBezTo>
                  <a:pt x="3548333" y="5428"/>
                  <a:pt x="3689925" y="-26909"/>
                  <a:pt x="4006607" y="0"/>
                </a:cubicBezTo>
                <a:cubicBezTo>
                  <a:pt x="4095439" y="-5120"/>
                  <a:pt x="4142489" y="63856"/>
                  <a:pt x="4142342" y="135735"/>
                </a:cubicBezTo>
                <a:cubicBezTo>
                  <a:pt x="4162965" y="389151"/>
                  <a:pt x="4161598" y="532687"/>
                  <a:pt x="4142342" y="678657"/>
                </a:cubicBezTo>
                <a:cubicBezTo>
                  <a:pt x="4130282" y="751557"/>
                  <a:pt x="4083670" y="814844"/>
                  <a:pt x="4006607" y="814392"/>
                </a:cubicBezTo>
                <a:cubicBezTo>
                  <a:pt x="3778178" y="793985"/>
                  <a:pt x="3523906" y="804428"/>
                  <a:pt x="3400170" y="814392"/>
                </a:cubicBezTo>
                <a:cubicBezTo>
                  <a:pt x="3276434" y="824356"/>
                  <a:pt x="2901217" y="837322"/>
                  <a:pt x="2677608" y="814392"/>
                </a:cubicBezTo>
                <a:cubicBezTo>
                  <a:pt x="2453999" y="791462"/>
                  <a:pt x="2156429" y="780426"/>
                  <a:pt x="1955045" y="814392"/>
                </a:cubicBezTo>
                <a:cubicBezTo>
                  <a:pt x="1753661" y="848358"/>
                  <a:pt x="1506979" y="812446"/>
                  <a:pt x="1232482" y="814392"/>
                </a:cubicBezTo>
                <a:cubicBezTo>
                  <a:pt x="957985" y="816338"/>
                  <a:pt x="361465" y="824085"/>
                  <a:pt x="135735" y="814392"/>
                </a:cubicBezTo>
                <a:cubicBezTo>
                  <a:pt x="50788" y="804482"/>
                  <a:pt x="18005" y="756063"/>
                  <a:pt x="0" y="678657"/>
                </a:cubicBezTo>
                <a:cubicBezTo>
                  <a:pt x="14014" y="519354"/>
                  <a:pt x="-13767" y="384530"/>
                  <a:pt x="0" y="135735"/>
                </a:cubicBezTo>
                <a:close/>
              </a:path>
              <a:path w="4142342" h="814392" stroke="0" extrusionOk="0">
                <a:moveTo>
                  <a:pt x="0" y="135735"/>
                </a:moveTo>
                <a:cubicBezTo>
                  <a:pt x="-380" y="56692"/>
                  <a:pt x="73081" y="3998"/>
                  <a:pt x="135735" y="0"/>
                </a:cubicBezTo>
                <a:cubicBezTo>
                  <a:pt x="353694" y="24348"/>
                  <a:pt x="704450" y="9774"/>
                  <a:pt x="858298" y="0"/>
                </a:cubicBezTo>
                <a:cubicBezTo>
                  <a:pt x="1012146" y="-9774"/>
                  <a:pt x="1328993" y="-7559"/>
                  <a:pt x="1464734" y="0"/>
                </a:cubicBezTo>
                <a:cubicBezTo>
                  <a:pt x="1600475" y="7559"/>
                  <a:pt x="1791585" y="-17176"/>
                  <a:pt x="1993754" y="0"/>
                </a:cubicBezTo>
                <a:cubicBezTo>
                  <a:pt x="2195923" y="17176"/>
                  <a:pt x="2419192" y="-7770"/>
                  <a:pt x="2600190" y="0"/>
                </a:cubicBezTo>
                <a:cubicBezTo>
                  <a:pt x="2781188" y="7770"/>
                  <a:pt x="3044938" y="-17466"/>
                  <a:pt x="3167918" y="0"/>
                </a:cubicBezTo>
                <a:cubicBezTo>
                  <a:pt x="3290898" y="17466"/>
                  <a:pt x="3752941" y="29957"/>
                  <a:pt x="4006607" y="0"/>
                </a:cubicBezTo>
                <a:cubicBezTo>
                  <a:pt x="4094323" y="6206"/>
                  <a:pt x="4139631" y="51502"/>
                  <a:pt x="4142342" y="135735"/>
                </a:cubicBezTo>
                <a:cubicBezTo>
                  <a:pt x="4134234" y="306349"/>
                  <a:pt x="4162358" y="432410"/>
                  <a:pt x="4142342" y="678657"/>
                </a:cubicBezTo>
                <a:cubicBezTo>
                  <a:pt x="4145076" y="738058"/>
                  <a:pt x="4080616" y="819996"/>
                  <a:pt x="4006607" y="814392"/>
                </a:cubicBezTo>
                <a:cubicBezTo>
                  <a:pt x="3823230" y="807579"/>
                  <a:pt x="3632785" y="783981"/>
                  <a:pt x="3361462" y="814392"/>
                </a:cubicBezTo>
                <a:cubicBezTo>
                  <a:pt x="3090139" y="844803"/>
                  <a:pt x="2936592" y="811217"/>
                  <a:pt x="2638899" y="814392"/>
                </a:cubicBezTo>
                <a:cubicBezTo>
                  <a:pt x="2341206" y="817567"/>
                  <a:pt x="2275573" y="790569"/>
                  <a:pt x="1993754" y="814392"/>
                </a:cubicBezTo>
                <a:cubicBezTo>
                  <a:pt x="1711936" y="838215"/>
                  <a:pt x="1662801" y="833413"/>
                  <a:pt x="1426026" y="814392"/>
                </a:cubicBezTo>
                <a:cubicBezTo>
                  <a:pt x="1189251" y="795371"/>
                  <a:pt x="1052341" y="790402"/>
                  <a:pt x="703463" y="814392"/>
                </a:cubicBezTo>
                <a:cubicBezTo>
                  <a:pt x="354585" y="838382"/>
                  <a:pt x="259867" y="839214"/>
                  <a:pt x="135735" y="814392"/>
                </a:cubicBezTo>
                <a:cubicBezTo>
                  <a:pt x="56288" y="807010"/>
                  <a:pt x="-1057" y="755835"/>
                  <a:pt x="0" y="678657"/>
                </a:cubicBezTo>
                <a:cubicBezTo>
                  <a:pt x="13751" y="547509"/>
                  <a:pt x="-21164" y="254389"/>
                  <a:pt x="0" y="1357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632982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 3 936 :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DCA0867-57F0-7F16-929C-BD709876150D}"/>
              </a:ext>
            </a:extLst>
          </p:cNvPr>
          <p:cNvSpPr txBox="1"/>
          <p:nvPr/>
        </p:nvSpPr>
        <p:spPr>
          <a:xfrm>
            <a:off x="1128658" y="1151765"/>
            <a:ext cx="228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 tính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2C4D0A-0615-C38A-815B-EE55FB2EA1E9}"/>
              </a:ext>
            </a:extLst>
          </p:cNvPr>
          <p:cNvSpPr txBox="1"/>
          <p:nvPr/>
        </p:nvSpPr>
        <p:spPr>
          <a:xfrm>
            <a:off x="4130136" y="1261419"/>
            <a:ext cx="11845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chia 3 được 1, viết 1.</a:t>
            </a:r>
          </a:p>
          <a:p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1 nhân 3 bằng 3, 3 trừ 3 bằng 0.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C6E8AD39-74FB-DADB-05E3-F720D6877430}"/>
              </a:ext>
            </a:extLst>
          </p:cNvPr>
          <p:cNvGrpSpPr/>
          <p:nvPr/>
        </p:nvGrpSpPr>
        <p:grpSpPr>
          <a:xfrm>
            <a:off x="899319" y="6732682"/>
            <a:ext cx="6384085" cy="657164"/>
            <a:chOff x="943428" y="4543054"/>
            <a:chExt cx="6384085" cy="657164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E4B55E9-CE2A-85C5-3885-2C4A080FFB9A}"/>
                </a:ext>
              </a:extLst>
            </p:cNvPr>
            <p:cNvSpPr/>
            <p:nvPr/>
          </p:nvSpPr>
          <p:spPr>
            <a:xfrm>
              <a:off x="943428" y="4553887"/>
              <a:ext cx="6384085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4297CAA-F5CD-8B6E-9BB2-5683EE09D436}"/>
                </a:ext>
              </a:extLst>
            </p:cNvPr>
            <p:cNvSpPr txBox="1"/>
            <p:nvPr/>
          </p:nvSpPr>
          <p:spPr>
            <a:xfrm>
              <a:off x="1175163" y="4543054"/>
              <a:ext cx="5976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Vậy 3 936 : 3 = 1 312</a:t>
              </a: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F5A4018-6C66-090A-6640-139742A0DD60}"/>
              </a:ext>
            </a:extLst>
          </p:cNvPr>
          <p:cNvSpPr txBox="1"/>
          <p:nvPr/>
        </p:nvSpPr>
        <p:spPr>
          <a:xfrm>
            <a:off x="1272960" y="2227864"/>
            <a:ext cx="120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3 936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CDA9F9-93D3-727E-7D86-1EFA40549072}"/>
              </a:ext>
            </a:extLst>
          </p:cNvPr>
          <p:cNvSpPr txBox="1"/>
          <p:nvPr/>
        </p:nvSpPr>
        <p:spPr>
          <a:xfrm>
            <a:off x="2982198" y="2227864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DE16F2F-0C2D-5B6A-030F-38B53980F4DE}"/>
              </a:ext>
            </a:extLst>
          </p:cNvPr>
          <p:cNvCxnSpPr/>
          <p:nvPr/>
        </p:nvCxnSpPr>
        <p:spPr>
          <a:xfrm>
            <a:off x="2601198" y="2271735"/>
            <a:ext cx="0" cy="17198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CFC4946C-ABA6-7BF3-8079-1086DA9476D8}"/>
              </a:ext>
            </a:extLst>
          </p:cNvPr>
          <p:cNvCxnSpPr>
            <a:cxnSpLocks/>
          </p:cNvCxnSpPr>
          <p:nvPr/>
        </p:nvCxnSpPr>
        <p:spPr>
          <a:xfrm>
            <a:off x="2585859" y="2827879"/>
            <a:ext cx="1364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53F30DA-38C5-DE1C-7E0A-5923332D3414}"/>
              </a:ext>
            </a:extLst>
          </p:cNvPr>
          <p:cNvSpPr txBox="1"/>
          <p:nvPr/>
        </p:nvSpPr>
        <p:spPr>
          <a:xfrm>
            <a:off x="2629463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3" name="Hình giọt nước 12">
            <a:extLst>
              <a:ext uri="{FF2B5EF4-FFF2-40B4-BE49-F238E27FC236}">
                <a16:creationId xmlns:a16="http://schemas.microsoft.com/office/drawing/2014/main" id="{20E636C5-2668-0E93-ECCD-7AEB902AF7CD}"/>
              </a:ext>
            </a:extLst>
          </p:cNvPr>
          <p:cNvSpPr/>
          <p:nvPr/>
        </p:nvSpPr>
        <p:spPr>
          <a:xfrm rot="8019426">
            <a:off x="1445905" y="2163234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1FD678-2413-54F4-B91A-17E3C5967DF3}"/>
              </a:ext>
            </a:extLst>
          </p:cNvPr>
          <p:cNvSpPr txBox="1"/>
          <p:nvPr/>
        </p:nvSpPr>
        <p:spPr>
          <a:xfrm>
            <a:off x="1322731" y="2673743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26E1F524-4F38-2AC2-3BFC-47499EAB2D62}"/>
              </a:ext>
            </a:extLst>
          </p:cNvPr>
          <p:cNvCxnSpPr>
            <a:cxnSpLocks/>
          </p:cNvCxnSpPr>
          <p:nvPr/>
        </p:nvCxnSpPr>
        <p:spPr>
          <a:xfrm>
            <a:off x="1353596" y="3176222"/>
            <a:ext cx="11005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961461-A082-8089-653D-424C622B7D81}"/>
              </a:ext>
            </a:extLst>
          </p:cNvPr>
          <p:cNvSpPr txBox="1"/>
          <p:nvPr/>
        </p:nvSpPr>
        <p:spPr>
          <a:xfrm>
            <a:off x="1331406" y="313854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17" name="Hình giọt nước 16">
            <a:extLst>
              <a:ext uri="{FF2B5EF4-FFF2-40B4-BE49-F238E27FC236}">
                <a16:creationId xmlns:a16="http://schemas.microsoft.com/office/drawing/2014/main" id="{E1CE938F-CB24-6AA2-BE25-A8295BDE77DD}"/>
              </a:ext>
            </a:extLst>
          </p:cNvPr>
          <p:cNvSpPr/>
          <p:nvPr/>
        </p:nvSpPr>
        <p:spPr>
          <a:xfrm rot="8019426">
            <a:off x="1781185" y="2163234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11F4BA8-29C5-8327-E97E-BC8C1C0ABD7A}"/>
              </a:ext>
            </a:extLst>
          </p:cNvPr>
          <p:cNvCxnSpPr>
            <a:cxnSpLocks/>
          </p:cNvCxnSpPr>
          <p:nvPr/>
        </p:nvCxnSpPr>
        <p:spPr>
          <a:xfrm>
            <a:off x="1819533" y="2673960"/>
            <a:ext cx="0" cy="58455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3727453-B536-6577-EB92-989F5684EF1A}"/>
              </a:ext>
            </a:extLst>
          </p:cNvPr>
          <p:cNvSpPr txBox="1"/>
          <p:nvPr/>
        </p:nvSpPr>
        <p:spPr>
          <a:xfrm>
            <a:off x="1666547" y="313854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AE91CC7-0116-DE15-54A8-ED153300DB4D}"/>
              </a:ext>
            </a:extLst>
          </p:cNvPr>
          <p:cNvSpPr txBox="1"/>
          <p:nvPr/>
        </p:nvSpPr>
        <p:spPr>
          <a:xfrm>
            <a:off x="4130136" y="2556083"/>
            <a:ext cx="11856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 9, 9 chia 3 được 3, viết 3.</a:t>
            </a:r>
          </a:p>
          <a:p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3 nhân 3 bằng 9, 9 trừ 9 bằng 0.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1462A13-6926-2BB4-01A3-2D3D306D7CF1}"/>
              </a:ext>
            </a:extLst>
          </p:cNvPr>
          <p:cNvSpPr txBox="1"/>
          <p:nvPr/>
        </p:nvSpPr>
        <p:spPr>
          <a:xfrm>
            <a:off x="2902638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0BCECF-CF50-21BC-4DC5-2E3F98FB4D38}"/>
              </a:ext>
            </a:extLst>
          </p:cNvPr>
          <p:cNvSpPr txBox="1"/>
          <p:nvPr/>
        </p:nvSpPr>
        <p:spPr>
          <a:xfrm>
            <a:off x="1682055" y="3525223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4773A497-74AD-73DF-26D6-FC46ADB9BF50}"/>
              </a:ext>
            </a:extLst>
          </p:cNvPr>
          <p:cNvCxnSpPr>
            <a:cxnSpLocks/>
          </p:cNvCxnSpPr>
          <p:nvPr/>
        </p:nvCxnSpPr>
        <p:spPr>
          <a:xfrm>
            <a:off x="1481612" y="4035758"/>
            <a:ext cx="9795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B6D99D8-3CC4-D9B7-ACA0-77B84EDE4C98}"/>
              </a:ext>
            </a:extLst>
          </p:cNvPr>
          <p:cNvSpPr txBox="1"/>
          <p:nvPr/>
        </p:nvSpPr>
        <p:spPr>
          <a:xfrm>
            <a:off x="1674891" y="401894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26" name="Hình giọt nước 25">
            <a:extLst>
              <a:ext uri="{FF2B5EF4-FFF2-40B4-BE49-F238E27FC236}">
                <a16:creationId xmlns:a16="http://schemas.microsoft.com/office/drawing/2014/main" id="{0E3025B8-1FA4-AF78-EF97-6F0A7C8F638F}"/>
              </a:ext>
            </a:extLst>
          </p:cNvPr>
          <p:cNvSpPr/>
          <p:nvPr/>
        </p:nvSpPr>
        <p:spPr>
          <a:xfrm rot="8019426">
            <a:off x="2013867" y="2168429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588C02D0-8421-7DBD-28E4-E9C421B64322}"/>
              </a:ext>
            </a:extLst>
          </p:cNvPr>
          <p:cNvCxnSpPr>
            <a:cxnSpLocks/>
          </p:cNvCxnSpPr>
          <p:nvPr/>
        </p:nvCxnSpPr>
        <p:spPr>
          <a:xfrm>
            <a:off x="2052215" y="2679155"/>
            <a:ext cx="0" cy="143084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FD2D2F7-2309-6D8A-753E-F2D2A0851B69}"/>
              </a:ext>
            </a:extLst>
          </p:cNvPr>
          <p:cNvSpPr txBox="1"/>
          <p:nvPr/>
        </p:nvSpPr>
        <p:spPr>
          <a:xfrm>
            <a:off x="1903883" y="401894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902A08C-C2A1-C227-E912-F0674409F3D5}"/>
              </a:ext>
            </a:extLst>
          </p:cNvPr>
          <p:cNvSpPr txBox="1"/>
          <p:nvPr/>
        </p:nvSpPr>
        <p:spPr>
          <a:xfrm>
            <a:off x="4130136" y="3850747"/>
            <a:ext cx="11856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 3, 3 chia 3 được 1, viết 1.</a:t>
            </a:r>
          </a:p>
          <a:p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1 nhân 3 bằng 3, 3 trừ 3 bằng 0.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CA0BA0A-B0EE-BF13-C709-1E238FCC83E9}"/>
              </a:ext>
            </a:extLst>
          </p:cNvPr>
          <p:cNvSpPr txBox="1"/>
          <p:nvPr/>
        </p:nvSpPr>
        <p:spPr>
          <a:xfrm>
            <a:off x="3155894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939F171-A39A-86A5-1A6A-C334F8083073}"/>
              </a:ext>
            </a:extLst>
          </p:cNvPr>
          <p:cNvSpPr txBox="1"/>
          <p:nvPr/>
        </p:nvSpPr>
        <p:spPr>
          <a:xfrm>
            <a:off x="1903883" y="438976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B112FD1F-314B-C552-23EB-A8C5D7E7198B}"/>
              </a:ext>
            </a:extLst>
          </p:cNvPr>
          <p:cNvCxnSpPr>
            <a:cxnSpLocks/>
          </p:cNvCxnSpPr>
          <p:nvPr/>
        </p:nvCxnSpPr>
        <p:spPr>
          <a:xfrm>
            <a:off x="1725452" y="4881578"/>
            <a:ext cx="749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DA5196-3D13-CB50-6EFC-D36EA3D7C7EB}"/>
              </a:ext>
            </a:extLst>
          </p:cNvPr>
          <p:cNvSpPr txBox="1"/>
          <p:nvPr/>
        </p:nvSpPr>
        <p:spPr>
          <a:xfrm>
            <a:off x="1903883" y="4818786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34" name="Hình giọt nước 33">
            <a:extLst>
              <a:ext uri="{FF2B5EF4-FFF2-40B4-BE49-F238E27FC236}">
                <a16:creationId xmlns:a16="http://schemas.microsoft.com/office/drawing/2014/main" id="{768B2057-2078-9296-63C8-196204952286}"/>
              </a:ext>
            </a:extLst>
          </p:cNvPr>
          <p:cNvSpPr/>
          <p:nvPr/>
        </p:nvSpPr>
        <p:spPr>
          <a:xfrm rot="8019426">
            <a:off x="2242409" y="2158737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7665C5C5-C702-42E2-9523-4E380621628D}"/>
              </a:ext>
            </a:extLst>
          </p:cNvPr>
          <p:cNvCxnSpPr>
            <a:cxnSpLocks/>
          </p:cNvCxnSpPr>
          <p:nvPr/>
        </p:nvCxnSpPr>
        <p:spPr>
          <a:xfrm>
            <a:off x="2280757" y="2669463"/>
            <a:ext cx="0" cy="229975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068D0267-C666-5987-D362-5AE760337228}"/>
              </a:ext>
            </a:extLst>
          </p:cNvPr>
          <p:cNvSpPr txBox="1"/>
          <p:nvPr/>
        </p:nvSpPr>
        <p:spPr>
          <a:xfrm>
            <a:off x="2135531" y="4818786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15728828-B43F-85F8-6D88-D5E2679296EF}"/>
              </a:ext>
            </a:extLst>
          </p:cNvPr>
          <p:cNvSpPr txBox="1"/>
          <p:nvPr/>
        </p:nvSpPr>
        <p:spPr>
          <a:xfrm>
            <a:off x="4130136" y="5145411"/>
            <a:ext cx="11856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 6, 6 chia 3 được 2, viết 2.</a:t>
            </a:r>
          </a:p>
          <a:p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2 nhân 3 bằng 6, 6 trừ 6 bằng 0.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B6C1D99-0BC3-F544-EAE4-9EC56E30A5CE}"/>
              </a:ext>
            </a:extLst>
          </p:cNvPr>
          <p:cNvSpPr txBox="1"/>
          <p:nvPr/>
        </p:nvSpPr>
        <p:spPr>
          <a:xfrm>
            <a:off x="3409150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D9E0439B-E39A-2ED6-A151-493A23CD3C01}"/>
              </a:ext>
            </a:extLst>
          </p:cNvPr>
          <p:cNvSpPr txBox="1"/>
          <p:nvPr/>
        </p:nvSpPr>
        <p:spPr>
          <a:xfrm>
            <a:off x="2155110" y="5184415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39309934-2D29-1565-EE01-28E3BEA16389}"/>
              </a:ext>
            </a:extLst>
          </p:cNvPr>
          <p:cNvCxnSpPr>
            <a:cxnSpLocks/>
          </p:cNvCxnSpPr>
          <p:nvPr/>
        </p:nvCxnSpPr>
        <p:spPr>
          <a:xfrm>
            <a:off x="1738197" y="5689298"/>
            <a:ext cx="749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98BDF793-E831-7AF1-C359-2308072C57C0}"/>
              </a:ext>
            </a:extLst>
          </p:cNvPr>
          <p:cNvSpPr txBox="1"/>
          <p:nvPr/>
        </p:nvSpPr>
        <p:spPr>
          <a:xfrm>
            <a:off x="2155110" y="559661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27984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12" grpId="0"/>
      <p:bldP spid="13" grpId="0" animBg="1"/>
      <p:bldP spid="14" grpId="0"/>
      <p:bldP spid="16" grpId="0"/>
      <p:bldP spid="17" grpId="0" animBg="1"/>
      <p:bldP spid="19" grpId="0"/>
      <p:bldP spid="21" grpId="0"/>
      <p:bldP spid="23" grpId="0"/>
      <p:bldP spid="25" grpId="0"/>
      <p:bldP spid="26" grpId="0" animBg="1"/>
      <p:bldP spid="28" grpId="0"/>
      <p:bldP spid="30" grpId="0"/>
      <p:bldP spid="31" grpId="0"/>
      <p:bldP spid="33" grpId="0"/>
      <p:bldP spid="34" grpId="0" animBg="1"/>
      <p:bldP spid="36" grpId="0"/>
      <p:bldP spid="38" grpId="0"/>
      <p:bldP spid="4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1676400"/>
            <a:ext cx="6248461" cy="433928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58" y="4208836"/>
            <a:ext cx="5714970" cy="49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220894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8D8E2A1-FE58-1939-8956-2B457D5E7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3777119" y="6019800"/>
            <a:ext cx="2362200" cy="2054087"/>
          </a:xfrm>
          <a:prstGeom prst="rect">
            <a:avLst/>
          </a:prstGeom>
        </p:spPr>
      </p:pic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B61E97A0-5318-3B42-539D-07CD40C82A0F}"/>
              </a:ext>
            </a:extLst>
          </p:cNvPr>
          <p:cNvSpPr txBox="1"/>
          <p:nvPr/>
        </p:nvSpPr>
        <p:spPr>
          <a:xfrm>
            <a:off x="1585102" y="224896"/>
            <a:ext cx="18181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Tính:</a:t>
            </a:r>
          </a:p>
        </p:txBody>
      </p:sp>
      <p:sp>
        <p:nvSpPr>
          <p:cNvPr id="5" name="TextBox 75">
            <a:extLst>
              <a:ext uri="{FF2B5EF4-FFF2-40B4-BE49-F238E27FC236}">
                <a16:creationId xmlns:a16="http://schemas.microsoft.com/office/drawing/2014/main" id="{ECF3C33B-0D44-6C80-0A41-25B271AE450E}"/>
              </a:ext>
            </a:extLst>
          </p:cNvPr>
          <p:cNvSpPr txBox="1">
            <a:spLocks/>
          </p:cNvSpPr>
          <p:nvPr/>
        </p:nvSpPr>
        <p:spPr>
          <a:xfrm>
            <a:off x="1436305" y="198210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76">
            <a:extLst>
              <a:ext uri="{FF2B5EF4-FFF2-40B4-BE49-F238E27FC236}">
                <a16:creationId xmlns:a16="http://schemas.microsoft.com/office/drawing/2014/main" id="{B8794C5D-A8B1-F223-0FCE-0F2D305D2F7E}"/>
              </a:ext>
            </a:extLst>
          </p:cNvPr>
          <p:cNvSpPr txBox="1">
            <a:spLocks/>
          </p:cNvSpPr>
          <p:nvPr/>
        </p:nvSpPr>
        <p:spPr>
          <a:xfrm>
            <a:off x="3452243" y="20410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" name="Straight Connector 77">
            <a:extLst>
              <a:ext uri="{FF2B5EF4-FFF2-40B4-BE49-F238E27FC236}">
                <a16:creationId xmlns:a16="http://schemas.microsoft.com/office/drawing/2014/main" id="{5F984EF6-D543-4F26-3967-5345AE865F90}"/>
              </a:ext>
            </a:extLst>
          </p:cNvPr>
          <p:cNvCxnSpPr>
            <a:cxnSpLocks/>
          </p:cNvCxnSpPr>
          <p:nvPr/>
        </p:nvCxnSpPr>
        <p:spPr>
          <a:xfrm>
            <a:off x="2132052" y="498791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8">
            <a:extLst>
              <a:ext uri="{FF2B5EF4-FFF2-40B4-BE49-F238E27FC236}">
                <a16:creationId xmlns:a16="http://schemas.microsoft.com/office/drawing/2014/main" id="{E6DAD044-6E18-38A5-8E20-DC8DC1F0C7A4}"/>
              </a:ext>
            </a:extLst>
          </p:cNvPr>
          <p:cNvSpPr txBox="1">
            <a:spLocks/>
          </p:cNvSpPr>
          <p:nvPr/>
        </p:nvSpPr>
        <p:spPr>
          <a:xfrm>
            <a:off x="1436305" y="26125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TextBox 79">
            <a:extLst>
              <a:ext uri="{FF2B5EF4-FFF2-40B4-BE49-F238E27FC236}">
                <a16:creationId xmlns:a16="http://schemas.microsoft.com/office/drawing/2014/main" id="{DA1750AA-FAA5-2434-498A-1BDEB18D3AD3}"/>
              </a:ext>
            </a:extLst>
          </p:cNvPr>
          <p:cNvSpPr txBox="1">
            <a:spLocks/>
          </p:cNvSpPr>
          <p:nvPr/>
        </p:nvSpPr>
        <p:spPr>
          <a:xfrm>
            <a:off x="1850464" y="26193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5CA5521B-58DB-7DCD-F604-49B12C30D373}"/>
              </a:ext>
            </a:extLst>
          </p:cNvPr>
          <p:cNvSpPr txBox="1">
            <a:spLocks/>
          </p:cNvSpPr>
          <p:nvPr/>
        </p:nvSpPr>
        <p:spPr>
          <a:xfrm>
            <a:off x="3734191" y="20523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81">
            <a:extLst>
              <a:ext uri="{FF2B5EF4-FFF2-40B4-BE49-F238E27FC236}">
                <a16:creationId xmlns:a16="http://schemas.microsoft.com/office/drawing/2014/main" id="{E4E896D6-472B-ABA0-124D-35E386D4A495}"/>
              </a:ext>
            </a:extLst>
          </p:cNvPr>
          <p:cNvSpPr txBox="1">
            <a:spLocks/>
          </p:cNvSpPr>
          <p:nvPr/>
        </p:nvSpPr>
        <p:spPr>
          <a:xfrm>
            <a:off x="1848970" y="32290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TextBox 83">
            <a:extLst>
              <a:ext uri="{FF2B5EF4-FFF2-40B4-BE49-F238E27FC236}">
                <a16:creationId xmlns:a16="http://schemas.microsoft.com/office/drawing/2014/main" id="{9E129D22-92F2-7ADF-350E-28D642AD95E9}"/>
              </a:ext>
            </a:extLst>
          </p:cNvPr>
          <p:cNvSpPr txBox="1">
            <a:spLocks/>
          </p:cNvSpPr>
          <p:nvPr/>
        </p:nvSpPr>
        <p:spPr>
          <a:xfrm>
            <a:off x="1863343" y="38181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TextBox 85">
            <a:extLst>
              <a:ext uri="{FF2B5EF4-FFF2-40B4-BE49-F238E27FC236}">
                <a16:creationId xmlns:a16="http://schemas.microsoft.com/office/drawing/2014/main" id="{A9F62BC1-7A7F-717A-8DB8-6DBF6A6AFF75}"/>
              </a:ext>
            </a:extLst>
          </p:cNvPr>
          <p:cNvSpPr txBox="1">
            <a:spLocks/>
          </p:cNvSpPr>
          <p:nvPr/>
        </p:nvSpPr>
        <p:spPr>
          <a:xfrm>
            <a:off x="4038891" y="206391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86">
            <a:extLst>
              <a:ext uri="{FF2B5EF4-FFF2-40B4-BE49-F238E27FC236}">
                <a16:creationId xmlns:a16="http://schemas.microsoft.com/office/drawing/2014/main" id="{FD6ACDEA-FF8E-982C-59D3-3EBA647D3F80}"/>
              </a:ext>
            </a:extLst>
          </p:cNvPr>
          <p:cNvSpPr txBox="1">
            <a:spLocks/>
          </p:cNvSpPr>
          <p:nvPr/>
        </p:nvSpPr>
        <p:spPr>
          <a:xfrm>
            <a:off x="2136321" y="436572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TextBox 88">
            <a:extLst>
              <a:ext uri="{FF2B5EF4-FFF2-40B4-BE49-F238E27FC236}">
                <a16:creationId xmlns:a16="http://schemas.microsoft.com/office/drawing/2014/main" id="{9B0718E5-2A5B-3956-81B0-E85222AAF715}"/>
              </a:ext>
            </a:extLst>
          </p:cNvPr>
          <p:cNvSpPr txBox="1">
            <a:spLocks/>
          </p:cNvSpPr>
          <p:nvPr/>
        </p:nvSpPr>
        <p:spPr>
          <a:xfrm>
            <a:off x="2143315" y="50401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89">
            <a:extLst>
              <a:ext uri="{FF2B5EF4-FFF2-40B4-BE49-F238E27FC236}">
                <a16:creationId xmlns:a16="http://schemas.microsoft.com/office/drawing/2014/main" id="{B8544F2B-AC2C-5F0A-ED52-B676D2AE33C9}"/>
              </a:ext>
            </a:extLst>
          </p:cNvPr>
          <p:cNvSpPr txBox="1">
            <a:spLocks/>
          </p:cNvSpPr>
          <p:nvPr/>
        </p:nvSpPr>
        <p:spPr>
          <a:xfrm>
            <a:off x="2143315" y="38159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90">
            <a:extLst>
              <a:ext uri="{FF2B5EF4-FFF2-40B4-BE49-F238E27FC236}">
                <a16:creationId xmlns:a16="http://schemas.microsoft.com/office/drawing/2014/main" id="{B89ADFB6-CC51-CA01-E9FA-F1D9049502AA}"/>
              </a:ext>
            </a:extLst>
          </p:cNvPr>
          <p:cNvSpPr txBox="1">
            <a:spLocks/>
          </p:cNvSpPr>
          <p:nvPr/>
        </p:nvSpPr>
        <p:spPr>
          <a:xfrm>
            <a:off x="4304953" y="20523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91">
            <a:extLst>
              <a:ext uri="{FF2B5EF4-FFF2-40B4-BE49-F238E27FC236}">
                <a16:creationId xmlns:a16="http://schemas.microsoft.com/office/drawing/2014/main" id="{5E07B7E4-BD58-89DE-D4D0-27F121520D74}"/>
              </a:ext>
            </a:extLst>
          </p:cNvPr>
          <p:cNvSpPr txBox="1">
            <a:spLocks/>
          </p:cNvSpPr>
          <p:nvPr/>
        </p:nvSpPr>
        <p:spPr>
          <a:xfrm>
            <a:off x="2463827" y="55514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92">
            <a:extLst>
              <a:ext uri="{FF2B5EF4-FFF2-40B4-BE49-F238E27FC236}">
                <a16:creationId xmlns:a16="http://schemas.microsoft.com/office/drawing/2014/main" id="{D49C8582-C590-486E-4302-A2AF862541B3}"/>
              </a:ext>
            </a:extLst>
          </p:cNvPr>
          <p:cNvSpPr txBox="1">
            <a:spLocks/>
          </p:cNvSpPr>
          <p:nvPr/>
        </p:nvSpPr>
        <p:spPr>
          <a:xfrm>
            <a:off x="2464937" y="62007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TextBox 94">
            <a:extLst>
              <a:ext uri="{FF2B5EF4-FFF2-40B4-BE49-F238E27FC236}">
                <a16:creationId xmlns:a16="http://schemas.microsoft.com/office/drawing/2014/main" id="{1DBC62ED-0F97-0BD7-E228-24456B15C477}"/>
              </a:ext>
            </a:extLst>
          </p:cNvPr>
          <p:cNvSpPr txBox="1">
            <a:spLocks/>
          </p:cNvSpPr>
          <p:nvPr/>
        </p:nvSpPr>
        <p:spPr>
          <a:xfrm>
            <a:off x="2463827" y="50314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140">
            <a:extLst>
              <a:ext uri="{FF2B5EF4-FFF2-40B4-BE49-F238E27FC236}">
                <a16:creationId xmlns:a16="http://schemas.microsoft.com/office/drawing/2014/main" id="{5F942E04-5440-6211-C860-6D1198E0ABE1}"/>
              </a:ext>
            </a:extLst>
          </p:cNvPr>
          <p:cNvSpPr txBox="1">
            <a:spLocks/>
          </p:cNvSpPr>
          <p:nvPr/>
        </p:nvSpPr>
        <p:spPr>
          <a:xfrm>
            <a:off x="1258684" y="136523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4 862</a:t>
            </a: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68DE7904-5133-96B7-B6DB-6C162AC8D7FD}"/>
              </a:ext>
            </a:extLst>
          </p:cNvPr>
          <p:cNvGrpSpPr/>
          <p:nvPr/>
        </p:nvGrpSpPr>
        <p:grpSpPr>
          <a:xfrm>
            <a:off x="3311747" y="1366946"/>
            <a:ext cx="1295400" cy="1963967"/>
            <a:chOff x="3333382" y="2531790"/>
            <a:chExt cx="1295400" cy="1963967"/>
          </a:xfrm>
        </p:grpSpPr>
        <p:sp>
          <p:nvSpPr>
            <p:cNvPr id="33" name="TextBox 141">
              <a:extLst>
                <a:ext uri="{FF2B5EF4-FFF2-40B4-BE49-F238E27FC236}">
                  <a16:creationId xmlns:a16="http://schemas.microsoft.com/office/drawing/2014/main" id="{63762289-A12C-2508-4A3C-14D111D814C6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4C05AE20-4EFD-3BEB-925D-29D50A52774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48" name="Straight Connector 142">
                <a:extLst>
                  <a:ext uri="{FF2B5EF4-FFF2-40B4-BE49-F238E27FC236}">
                    <a16:creationId xmlns:a16="http://schemas.microsoft.com/office/drawing/2014/main" id="{6BFF87AB-7D88-5E89-B5AE-C52FA122E1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81">
                <a:extLst>
                  <a:ext uri="{FF2B5EF4-FFF2-40B4-BE49-F238E27FC236}">
                    <a16:creationId xmlns:a16="http://schemas.microsoft.com/office/drawing/2014/main" id="{F9EF6192-D56D-60FA-F0D2-92EAC96239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63">
            <a:extLst>
              <a:ext uri="{FF2B5EF4-FFF2-40B4-BE49-F238E27FC236}">
                <a16:creationId xmlns:a16="http://schemas.microsoft.com/office/drawing/2014/main" id="{AFB2B545-2F01-18AB-832F-4D4470F4B5F1}"/>
              </a:ext>
            </a:extLst>
          </p:cNvPr>
          <p:cNvCxnSpPr>
            <a:cxnSpLocks/>
          </p:cNvCxnSpPr>
          <p:nvPr/>
        </p:nvCxnSpPr>
        <p:spPr>
          <a:xfrm>
            <a:off x="1475255" y="260435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6">
            <a:extLst>
              <a:ext uri="{FF2B5EF4-FFF2-40B4-BE49-F238E27FC236}">
                <a16:creationId xmlns:a16="http://schemas.microsoft.com/office/drawing/2014/main" id="{712C6F0A-5E4C-BF06-DC2C-5E01F8006CAC}"/>
              </a:ext>
            </a:extLst>
          </p:cNvPr>
          <p:cNvCxnSpPr>
            <a:cxnSpLocks/>
          </p:cNvCxnSpPr>
          <p:nvPr/>
        </p:nvCxnSpPr>
        <p:spPr>
          <a:xfrm>
            <a:off x="1749724" y="378255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70">
            <a:extLst>
              <a:ext uri="{FF2B5EF4-FFF2-40B4-BE49-F238E27FC236}">
                <a16:creationId xmlns:a16="http://schemas.microsoft.com/office/drawing/2014/main" id="{8B17251E-45DF-DD83-484A-7BB826FBF97A}"/>
              </a:ext>
            </a:extLst>
          </p:cNvPr>
          <p:cNvCxnSpPr>
            <a:cxnSpLocks/>
          </p:cNvCxnSpPr>
          <p:nvPr/>
        </p:nvCxnSpPr>
        <p:spPr>
          <a:xfrm>
            <a:off x="2173084" y="616216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37">
            <a:extLst>
              <a:ext uri="{FF2B5EF4-FFF2-40B4-BE49-F238E27FC236}">
                <a16:creationId xmlns:a16="http://schemas.microsoft.com/office/drawing/2014/main" id="{C6E09235-013E-16F1-7136-9873DD121A56}"/>
              </a:ext>
            </a:extLst>
          </p:cNvPr>
          <p:cNvSpPr txBox="1">
            <a:spLocks/>
          </p:cNvSpPr>
          <p:nvPr/>
        </p:nvSpPr>
        <p:spPr>
          <a:xfrm>
            <a:off x="6025119" y="194347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38">
            <a:extLst>
              <a:ext uri="{FF2B5EF4-FFF2-40B4-BE49-F238E27FC236}">
                <a16:creationId xmlns:a16="http://schemas.microsoft.com/office/drawing/2014/main" id="{EADAA9D8-BDA5-AFEE-AD96-BCED727E709B}"/>
              </a:ext>
            </a:extLst>
          </p:cNvPr>
          <p:cNvSpPr txBox="1">
            <a:spLocks/>
          </p:cNvSpPr>
          <p:nvPr/>
        </p:nvSpPr>
        <p:spPr>
          <a:xfrm>
            <a:off x="8041057" y="200245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5" name="Straight Connector 39">
            <a:extLst>
              <a:ext uri="{FF2B5EF4-FFF2-40B4-BE49-F238E27FC236}">
                <a16:creationId xmlns:a16="http://schemas.microsoft.com/office/drawing/2014/main" id="{135F1992-317C-F98F-4A13-D59C8CF8A580}"/>
              </a:ext>
            </a:extLst>
          </p:cNvPr>
          <p:cNvCxnSpPr>
            <a:cxnSpLocks/>
          </p:cNvCxnSpPr>
          <p:nvPr/>
        </p:nvCxnSpPr>
        <p:spPr>
          <a:xfrm>
            <a:off x="6720866" y="494928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TextBox 40">
            <a:extLst>
              <a:ext uri="{FF2B5EF4-FFF2-40B4-BE49-F238E27FC236}">
                <a16:creationId xmlns:a16="http://schemas.microsoft.com/office/drawing/2014/main" id="{514EA85D-A0E5-06B7-9779-A0D968D77B37}"/>
              </a:ext>
            </a:extLst>
          </p:cNvPr>
          <p:cNvSpPr txBox="1">
            <a:spLocks/>
          </p:cNvSpPr>
          <p:nvPr/>
        </p:nvSpPr>
        <p:spPr>
          <a:xfrm>
            <a:off x="6025119" y="25739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41">
            <a:extLst>
              <a:ext uri="{FF2B5EF4-FFF2-40B4-BE49-F238E27FC236}">
                <a16:creationId xmlns:a16="http://schemas.microsoft.com/office/drawing/2014/main" id="{A1DF03C8-00C0-E22F-698D-46F9AB34EB23}"/>
              </a:ext>
            </a:extLst>
          </p:cNvPr>
          <p:cNvSpPr txBox="1">
            <a:spLocks/>
          </p:cNvSpPr>
          <p:nvPr/>
        </p:nvSpPr>
        <p:spPr>
          <a:xfrm>
            <a:off x="6439278" y="25807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TextBox 42">
            <a:extLst>
              <a:ext uri="{FF2B5EF4-FFF2-40B4-BE49-F238E27FC236}">
                <a16:creationId xmlns:a16="http://schemas.microsoft.com/office/drawing/2014/main" id="{49443DD9-2B5C-3A58-7CA7-9DFA02299C66}"/>
              </a:ext>
            </a:extLst>
          </p:cNvPr>
          <p:cNvSpPr txBox="1">
            <a:spLocks/>
          </p:cNvSpPr>
          <p:nvPr/>
        </p:nvSpPr>
        <p:spPr>
          <a:xfrm>
            <a:off x="8323005" y="201370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TextBox 43">
            <a:extLst>
              <a:ext uri="{FF2B5EF4-FFF2-40B4-BE49-F238E27FC236}">
                <a16:creationId xmlns:a16="http://schemas.microsoft.com/office/drawing/2014/main" id="{5BBC0778-A810-AA9C-3109-CF56266B3F61}"/>
              </a:ext>
            </a:extLst>
          </p:cNvPr>
          <p:cNvSpPr txBox="1">
            <a:spLocks/>
          </p:cNvSpPr>
          <p:nvPr/>
        </p:nvSpPr>
        <p:spPr>
          <a:xfrm>
            <a:off x="6437784" y="3190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44">
            <a:extLst>
              <a:ext uri="{FF2B5EF4-FFF2-40B4-BE49-F238E27FC236}">
                <a16:creationId xmlns:a16="http://schemas.microsoft.com/office/drawing/2014/main" id="{D676350F-819E-C01E-C806-EE09402EC6CF}"/>
              </a:ext>
            </a:extLst>
          </p:cNvPr>
          <p:cNvSpPr txBox="1">
            <a:spLocks/>
          </p:cNvSpPr>
          <p:nvPr/>
        </p:nvSpPr>
        <p:spPr>
          <a:xfrm>
            <a:off x="6452157" y="37795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45">
            <a:extLst>
              <a:ext uri="{FF2B5EF4-FFF2-40B4-BE49-F238E27FC236}">
                <a16:creationId xmlns:a16="http://schemas.microsoft.com/office/drawing/2014/main" id="{F554FD1C-1D73-ECA1-B2E4-EAA343A098E9}"/>
              </a:ext>
            </a:extLst>
          </p:cNvPr>
          <p:cNvSpPr txBox="1">
            <a:spLocks/>
          </p:cNvSpPr>
          <p:nvPr/>
        </p:nvSpPr>
        <p:spPr>
          <a:xfrm>
            <a:off x="8627705" y="202527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TextBox 46">
            <a:extLst>
              <a:ext uri="{FF2B5EF4-FFF2-40B4-BE49-F238E27FC236}">
                <a16:creationId xmlns:a16="http://schemas.microsoft.com/office/drawing/2014/main" id="{55B6DE3D-3C48-2B8C-50C7-B988F668A53B}"/>
              </a:ext>
            </a:extLst>
          </p:cNvPr>
          <p:cNvSpPr txBox="1">
            <a:spLocks/>
          </p:cNvSpPr>
          <p:nvPr/>
        </p:nvSpPr>
        <p:spPr>
          <a:xfrm>
            <a:off x="6725135" y="43270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4B060BDF-A562-BE42-2A56-53AD396A7F64}"/>
              </a:ext>
            </a:extLst>
          </p:cNvPr>
          <p:cNvSpPr txBox="1">
            <a:spLocks/>
          </p:cNvSpPr>
          <p:nvPr/>
        </p:nvSpPr>
        <p:spPr>
          <a:xfrm>
            <a:off x="6732129" y="500153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4" name="TextBox 48">
            <a:extLst>
              <a:ext uri="{FF2B5EF4-FFF2-40B4-BE49-F238E27FC236}">
                <a16:creationId xmlns:a16="http://schemas.microsoft.com/office/drawing/2014/main" id="{3D4828AB-E88E-1C29-70C9-D595A18A020C}"/>
              </a:ext>
            </a:extLst>
          </p:cNvPr>
          <p:cNvSpPr txBox="1">
            <a:spLocks/>
          </p:cNvSpPr>
          <p:nvPr/>
        </p:nvSpPr>
        <p:spPr>
          <a:xfrm>
            <a:off x="6732129" y="37773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49">
            <a:extLst>
              <a:ext uri="{FF2B5EF4-FFF2-40B4-BE49-F238E27FC236}">
                <a16:creationId xmlns:a16="http://schemas.microsoft.com/office/drawing/2014/main" id="{3E5BEEB0-9545-D857-524C-6524B6B3C9FE}"/>
              </a:ext>
            </a:extLst>
          </p:cNvPr>
          <p:cNvSpPr txBox="1">
            <a:spLocks/>
          </p:cNvSpPr>
          <p:nvPr/>
        </p:nvSpPr>
        <p:spPr>
          <a:xfrm>
            <a:off x="8893767" y="201370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50">
            <a:extLst>
              <a:ext uri="{FF2B5EF4-FFF2-40B4-BE49-F238E27FC236}">
                <a16:creationId xmlns:a16="http://schemas.microsoft.com/office/drawing/2014/main" id="{B16CFB43-A70F-0587-A884-B4A64B2E5280}"/>
              </a:ext>
            </a:extLst>
          </p:cNvPr>
          <p:cNvSpPr txBox="1">
            <a:spLocks/>
          </p:cNvSpPr>
          <p:nvPr/>
        </p:nvSpPr>
        <p:spPr>
          <a:xfrm>
            <a:off x="7052641" y="55128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TextBox 51">
            <a:extLst>
              <a:ext uri="{FF2B5EF4-FFF2-40B4-BE49-F238E27FC236}">
                <a16:creationId xmlns:a16="http://schemas.microsoft.com/office/drawing/2014/main" id="{6585B9B3-AE3F-4EE4-0E85-B8257E3A6CB3}"/>
              </a:ext>
            </a:extLst>
          </p:cNvPr>
          <p:cNvSpPr txBox="1">
            <a:spLocks/>
          </p:cNvSpPr>
          <p:nvPr/>
        </p:nvSpPr>
        <p:spPr>
          <a:xfrm>
            <a:off x="7053751" y="61621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52">
            <a:extLst>
              <a:ext uri="{FF2B5EF4-FFF2-40B4-BE49-F238E27FC236}">
                <a16:creationId xmlns:a16="http://schemas.microsoft.com/office/drawing/2014/main" id="{56274D52-5EC1-7EC8-255E-9D56893E07D8}"/>
              </a:ext>
            </a:extLst>
          </p:cNvPr>
          <p:cNvSpPr txBox="1">
            <a:spLocks/>
          </p:cNvSpPr>
          <p:nvPr/>
        </p:nvSpPr>
        <p:spPr>
          <a:xfrm>
            <a:off x="7052641" y="49928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9" name="TextBox 53">
            <a:extLst>
              <a:ext uri="{FF2B5EF4-FFF2-40B4-BE49-F238E27FC236}">
                <a16:creationId xmlns:a16="http://schemas.microsoft.com/office/drawing/2014/main" id="{FB340646-82BD-3312-8921-8CA3291CDBBF}"/>
              </a:ext>
            </a:extLst>
          </p:cNvPr>
          <p:cNvSpPr txBox="1">
            <a:spLocks/>
          </p:cNvSpPr>
          <p:nvPr/>
        </p:nvSpPr>
        <p:spPr>
          <a:xfrm>
            <a:off x="5847498" y="1326596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9 639</a:t>
            </a:r>
          </a:p>
        </p:txBody>
      </p:sp>
      <p:grpSp>
        <p:nvGrpSpPr>
          <p:cNvPr id="80" name="Group 54">
            <a:extLst>
              <a:ext uri="{FF2B5EF4-FFF2-40B4-BE49-F238E27FC236}">
                <a16:creationId xmlns:a16="http://schemas.microsoft.com/office/drawing/2014/main" id="{706F282E-C258-FA49-5A50-30F56075C3EB}"/>
              </a:ext>
            </a:extLst>
          </p:cNvPr>
          <p:cNvGrpSpPr/>
          <p:nvPr/>
        </p:nvGrpSpPr>
        <p:grpSpPr>
          <a:xfrm>
            <a:off x="7900561" y="1328309"/>
            <a:ext cx="1295400" cy="1963967"/>
            <a:chOff x="3333382" y="2531790"/>
            <a:chExt cx="1295400" cy="1963967"/>
          </a:xfrm>
        </p:grpSpPr>
        <p:sp>
          <p:nvSpPr>
            <p:cNvPr id="81" name="TextBox 55">
              <a:extLst>
                <a:ext uri="{FF2B5EF4-FFF2-40B4-BE49-F238E27FC236}">
                  <a16:creationId xmlns:a16="http://schemas.microsoft.com/office/drawing/2014/main" id="{26401B95-4BC7-B2B4-D604-551F176FF55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82" name="Group 56">
              <a:extLst>
                <a:ext uri="{FF2B5EF4-FFF2-40B4-BE49-F238E27FC236}">
                  <a16:creationId xmlns:a16="http://schemas.microsoft.com/office/drawing/2014/main" id="{6B5751EA-5FFB-24A0-0C89-8F5472068E9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83" name="Straight Connector 57">
                <a:extLst>
                  <a:ext uri="{FF2B5EF4-FFF2-40B4-BE49-F238E27FC236}">
                    <a16:creationId xmlns:a16="http://schemas.microsoft.com/office/drawing/2014/main" id="{E4B85F52-827E-5EF0-4E55-6C0A2C4F7B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58">
                <a:extLst>
                  <a:ext uri="{FF2B5EF4-FFF2-40B4-BE49-F238E27FC236}">
                    <a16:creationId xmlns:a16="http://schemas.microsoft.com/office/drawing/2014/main" id="{B14AE291-10A7-6B81-23F9-C30B2F8D9C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5" name="Straight Connector 59">
            <a:extLst>
              <a:ext uri="{FF2B5EF4-FFF2-40B4-BE49-F238E27FC236}">
                <a16:creationId xmlns:a16="http://schemas.microsoft.com/office/drawing/2014/main" id="{F3DE28E8-B734-D768-51FC-4E3EF4E883AE}"/>
              </a:ext>
            </a:extLst>
          </p:cNvPr>
          <p:cNvCxnSpPr>
            <a:cxnSpLocks/>
          </p:cNvCxnSpPr>
          <p:nvPr/>
        </p:nvCxnSpPr>
        <p:spPr>
          <a:xfrm>
            <a:off x="6064069" y="2565721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60">
            <a:extLst>
              <a:ext uri="{FF2B5EF4-FFF2-40B4-BE49-F238E27FC236}">
                <a16:creationId xmlns:a16="http://schemas.microsoft.com/office/drawing/2014/main" id="{236F2E6B-68A3-184B-62C8-43680A8982EB}"/>
              </a:ext>
            </a:extLst>
          </p:cNvPr>
          <p:cNvCxnSpPr>
            <a:cxnSpLocks/>
          </p:cNvCxnSpPr>
          <p:nvPr/>
        </p:nvCxnSpPr>
        <p:spPr>
          <a:xfrm>
            <a:off x="6338538" y="374391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61">
            <a:extLst>
              <a:ext uri="{FF2B5EF4-FFF2-40B4-BE49-F238E27FC236}">
                <a16:creationId xmlns:a16="http://schemas.microsoft.com/office/drawing/2014/main" id="{C9752A85-4094-1233-5559-B3BD283528A6}"/>
              </a:ext>
            </a:extLst>
          </p:cNvPr>
          <p:cNvCxnSpPr>
            <a:cxnSpLocks/>
          </p:cNvCxnSpPr>
          <p:nvPr/>
        </p:nvCxnSpPr>
        <p:spPr>
          <a:xfrm>
            <a:off x="6761898" y="612352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TextBox 106">
            <a:extLst>
              <a:ext uri="{FF2B5EF4-FFF2-40B4-BE49-F238E27FC236}">
                <a16:creationId xmlns:a16="http://schemas.microsoft.com/office/drawing/2014/main" id="{1E059031-DCCF-1B97-E955-AF89F2398566}"/>
              </a:ext>
            </a:extLst>
          </p:cNvPr>
          <p:cNvSpPr txBox="1">
            <a:spLocks/>
          </p:cNvSpPr>
          <p:nvPr/>
        </p:nvSpPr>
        <p:spPr>
          <a:xfrm>
            <a:off x="11038002" y="183610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9" name="TextBox 107">
            <a:extLst>
              <a:ext uri="{FF2B5EF4-FFF2-40B4-BE49-F238E27FC236}">
                <a16:creationId xmlns:a16="http://schemas.microsoft.com/office/drawing/2014/main" id="{30B551C6-2BEA-97A5-E010-9CEF090FCEDA}"/>
              </a:ext>
            </a:extLst>
          </p:cNvPr>
          <p:cNvSpPr txBox="1">
            <a:spLocks/>
          </p:cNvSpPr>
          <p:nvPr/>
        </p:nvSpPr>
        <p:spPr>
          <a:xfrm>
            <a:off x="13053940" y="18950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0" name="Straight Connector 108">
            <a:extLst>
              <a:ext uri="{FF2B5EF4-FFF2-40B4-BE49-F238E27FC236}">
                <a16:creationId xmlns:a16="http://schemas.microsoft.com/office/drawing/2014/main" id="{AE2A36AD-5D7E-1871-1FFA-F737A33C4345}"/>
              </a:ext>
            </a:extLst>
          </p:cNvPr>
          <p:cNvCxnSpPr>
            <a:cxnSpLocks/>
          </p:cNvCxnSpPr>
          <p:nvPr/>
        </p:nvCxnSpPr>
        <p:spPr>
          <a:xfrm>
            <a:off x="11733749" y="484191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1" name="TextBox 109">
            <a:extLst>
              <a:ext uri="{FF2B5EF4-FFF2-40B4-BE49-F238E27FC236}">
                <a16:creationId xmlns:a16="http://schemas.microsoft.com/office/drawing/2014/main" id="{A58E0D95-85A6-55A2-9A2E-E9B46684BB5E}"/>
              </a:ext>
            </a:extLst>
          </p:cNvPr>
          <p:cNvSpPr txBox="1">
            <a:spLocks/>
          </p:cNvSpPr>
          <p:nvPr/>
        </p:nvSpPr>
        <p:spPr>
          <a:xfrm>
            <a:off x="11038002" y="24665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2" name="TextBox 110">
            <a:extLst>
              <a:ext uri="{FF2B5EF4-FFF2-40B4-BE49-F238E27FC236}">
                <a16:creationId xmlns:a16="http://schemas.microsoft.com/office/drawing/2014/main" id="{413CF6BF-E6FE-A997-185B-353435AB1AAA}"/>
              </a:ext>
            </a:extLst>
          </p:cNvPr>
          <p:cNvSpPr txBox="1">
            <a:spLocks/>
          </p:cNvSpPr>
          <p:nvPr/>
        </p:nvSpPr>
        <p:spPr>
          <a:xfrm>
            <a:off x="11334173" y="250289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TextBox 111">
            <a:extLst>
              <a:ext uri="{FF2B5EF4-FFF2-40B4-BE49-F238E27FC236}">
                <a16:creationId xmlns:a16="http://schemas.microsoft.com/office/drawing/2014/main" id="{E40B3C63-2882-FD09-3105-A25CB581C633}"/>
              </a:ext>
            </a:extLst>
          </p:cNvPr>
          <p:cNvSpPr txBox="1">
            <a:spLocks/>
          </p:cNvSpPr>
          <p:nvPr/>
        </p:nvSpPr>
        <p:spPr>
          <a:xfrm>
            <a:off x="13335888" y="19063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4" name="TextBox 112">
            <a:extLst>
              <a:ext uri="{FF2B5EF4-FFF2-40B4-BE49-F238E27FC236}">
                <a16:creationId xmlns:a16="http://schemas.microsoft.com/office/drawing/2014/main" id="{6A56A64D-53B2-2693-F80E-5DF50BAD61B2}"/>
              </a:ext>
            </a:extLst>
          </p:cNvPr>
          <p:cNvSpPr txBox="1">
            <a:spLocks/>
          </p:cNvSpPr>
          <p:nvPr/>
        </p:nvSpPr>
        <p:spPr>
          <a:xfrm>
            <a:off x="11362176" y="30830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5" name="TextBox 113">
            <a:extLst>
              <a:ext uri="{FF2B5EF4-FFF2-40B4-BE49-F238E27FC236}">
                <a16:creationId xmlns:a16="http://schemas.microsoft.com/office/drawing/2014/main" id="{9BB9E5B5-4995-7A7D-BB66-A7FCDCBA700A}"/>
              </a:ext>
            </a:extLst>
          </p:cNvPr>
          <p:cNvSpPr txBox="1">
            <a:spLocks/>
          </p:cNvSpPr>
          <p:nvPr/>
        </p:nvSpPr>
        <p:spPr>
          <a:xfrm>
            <a:off x="11346581" y="36721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6" name="TextBox 114">
            <a:extLst>
              <a:ext uri="{FF2B5EF4-FFF2-40B4-BE49-F238E27FC236}">
                <a16:creationId xmlns:a16="http://schemas.microsoft.com/office/drawing/2014/main" id="{653A77D8-A1B4-2339-6537-E657C8620D1B}"/>
              </a:ext>
            </a:extLst>
          </p:cNvPr>
          <p:cNvSpPr txBox="1">
            <a:spLocks/>
          </p:cNvSpPr>
          <p:nvPr/>
        </p:nvSpPr>
        <p:spPr>
          <a:xfrm>
            <a:off x="13640588" y="191791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7" name="TextBox 115">
            <a:extLst>
              <a:ext uri="{FF2B5EF4-FFF2-40B4-BE49-F238E27FC236}">
                <a16:creationId xmlns:a16="http://schemas.microsoft.com/office/drawing/2014/main" id="{0ED665CE-4F71-E3EF-44BA-73AACAC02EC7}"/>
              </a:ext>
            </a:extLst>
          </p:cNvPr>
          <p:cNvSpPr txBox="1">
            <a:spLocks/>
          </p:cNvSpPr>
          <p:nvPr/>
        </p:nvSpPr>
        <p:spPr>
          <a:xfrm>
            <a:off x="11738018" y="421972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8" name="TextBox 116">
            <a:extLst>
              <a:ext uri="{FF2B5EF4-FFF2-40B4-BE49-F238E27FC236}">
                <a16:creationId xmlns:a16="http://schemas.microsoft.com/office/drawing/2014/main" id="{9F7E9D04-9F05-5A2C-AAFA-DA02CA6732B1}"/>
              </a:ext>
            </a:extLst>
          </p:cNvPr>
          <p:cNvSpPr txBox="1">
            <a:spLocks/>
          </p:cNvSpPr>
          <p:nvPr/>
        </p:nvSpPr>
        <p:spPr>
          <a:xfrm>
            <a:off x="11745012" y="48941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9" name="TextBox 117">
            <a:extLst>
              <a:ext uri="{FF2B5EF4-FFF2-40B4-BE49-F238E27FC236}">
                <a16:creationId xmlns:a16="http://schemas.microsoft.com/office/drawing/2014/main" id="{C4C7D693-A6A0-C897-5292-1E833CD922B8}"/>
              </a:ext>
            </a:extLst>
          </p:cNvPr>
          <p:cNvSpPr txBox="1">
            <a:spLocks/>
          </p:cNvSpPr>
          <p:nvPr/>
        </p:nvSpPr>
        <p:spPr>
          <a:xfrm>
            <a:off x="11713540" y="36721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TextBox 118">
            <a:extLst>
              <a:ext uri="{FF2B5EF4-FFF2-40B4-BE49-F238E27FC236}">
                <a16:creationId xmlns:a16="http://schemas.microsoft.com/office/drawing/2014/main" id="{FAD0B19C-A8F4-1A0F-E909-26434DBB3B4D}"/>
              </a:ext>
            </a:extLst>
          </p:cNvPr>
          <p:cNvSpPr txBox="1">
            <a:spLocks/>
          </p:cNvSpPr>
          <p:nvPr/>
        </p:nvSpPr>
        <p:spPr>
          <a:xfrm>
            <a:off x="13906650" y="19063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TextBox 119">
            <a:extLst>
              <a:ext uri="{FF2B5EF4-FFF2-40B4-BE49-F238E27FC236}">
                <a16:creationId xmlns:a16="http://schemas.microsoft.com/office/drawing/2014/main" id="{A000B8B7-78B8-8A86-99A9-841C19501608}"/>
              </a:ext>
            </a:extLst>
          </p:cNvPr>
          <p:cNvSpPr txBox="1">
            <a:spLocks/>
          </p:cNvSpPr>
          <p:nvPr/>
        </p:nvSpPr>
        <p:spPr>
          <a:xfrm>
            <a:off x="12065524" y="54054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20">
            <a:extLst>
              <a:ext uri="{FF2B5EF4-FFF2-40B4-BE49-F238E27FC236}">
                <a16:creationId xmlns:a16="http://schemas.microsoft.com/office/drawing/2014/main" id="{6E32C937-529C-2EA3-DCBD-A592B0A21C87}"/>
              </a:ext>
            </a:extLst>
          </p:cNvPr>
          <p:cNvSpPr txBox="1">
            <a:spLocks/>
          </p:cNvSpPr>
          <p:nvPr/>
        </p:nvSpPr>
        <p:spPr>
          <a:xfrm>
            <a:off x="12066634" y="60547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TextBox 121">
            <a:extLst>
              <a:ext uri="{FF2B5EF4-FFF2-40B4-BE49-F238E27FC236}">
                <a16:creationId xmlns:a16="http://schemas.microsoft.com/office/drawing/2014/main" id="{2616E3C8-BAA4-1121-D68A-AC03F29E3EB7}"/>
              </a:ext>
            </a:extLst>
          </p:cNvPr>
          <p:cNvSpPr txBox="1">
            <a:spLocks/>
          </p:cNvSpPr>
          <p:nvPr/>
        </p:nvSpPr>
        <p:spPr>
          <a:xfrm>
            <a:off x="12065524" y="48854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4" name="TextBox 122">
            <a:extLst>
              <a:ext uri="{FF2B5EF4-FFF2-40B4-BE49-F238E27FC236}">
                <a16:creationId xmlns:a16="http://schemas.microsoft.com/office/drawing/2014/main" id="{126E4EFD-949C-7594-55DE-6D5099266A4E}"/>
              </a:ext>
            </a:extLst>
          </p:cNvPr>
          <p:cNvSpPr txBox="1">
            <a:spLocks/>
          </p:cNvSpPr>
          <p:nvPr/>
        </p:nvSpPr>
        <p:spPr>
          <a:xfrm>
            <a:off x="10638844" y="1219233"/>
            <a:ext cx="212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48 488</a:t>
            </a:r>
          </a:p>
        </p:txBody>
      </p:sp>
      <p:grpSp>
        <p:nvGrpSpPr>
          <p:cNvPr id="105" name="Group 123">
            <a:extLst>
              <a:ext uri="{FF2B5EF4-FFF2-40B4-BE49-F238E27FC236}">
                <a16:creationId xmlns:a16="http://schemas.microsoft.com/office/drawing/2014/main" id="{D6B7CD86-9713-F773-AE2F-4AF2C4E40B1F}"/>
              </a:ext>
            </a:extLst>
          </p:cNvPr>
          <p:cNvGrpSpPr/>
          <p:nvPr/>
        </p:nvGrpSpPr>
        <p:grpSpPr>
          <a:xfrm>
            <a:off x="12913444" y="1220946"/>
            <a:ext cx="1295400" cy="1963967"/>
            <a:chOff x="3333382" y="2531790"/>
            <a:chExt cx="1295400" cy="1963967"/>
          </a:xfrm>
        </p:grpSpPr>
        <p:sp>
          <p:nvSpPr>
            <p:cNvPr id="106" name="TextBox 124">
              <a:extLst>
                <a:ext uri="{FF2B5EF4-FFF2-40B4-BE49-F238E27FC236}">
                  <a16:creationId xmlns:a16="http://schemas.microsoft.com/office/drawing/2014/main" id="{857FDD67-70D4-0135-5D54-B78A98035923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07" name="Group 125">
              <a:extLst>
                <a:ext uri="{FF2B5EF4-FFF2-40B4-BE49-F238E27FC236}">
                  <a16:creationId xmlns:a16="http://schemas.microsoft.com/office/drawing/2014/main" id="{EC7BDD87-88EC-24BC-F66D-A7E7F924330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08" name="Straight Connector 126">
                <a:extLst>
                  <a:ext uri="{FF2B5EF4-FFF2-40B4-BE49-F238E27FC236}">
                    <a16:creationId xmlns:a16="http://schemas.microsoft.com/office/drawing/2014/main" id="{9E7D0563-9817-CB78-6154-B8B8E01D4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27">
                <a:extLst>
                  <a:ext uri="{FF2B5EF4-FFF2-40B4-BE49-F238E27FC236}">
                    <a16:creationId xmlns:a16="http://schemas.microsoft.com/office/drawing/2014/main" id="{E0311B61-26AA-F649-A9C6-94D308E6A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0" name="Straight Connector 128">
            <a:extLst>
              <a:ext uri="{FF2B5EF4-FFF2-40B4-BE49-F238E27FC236}">
                <a16:creationId xmlns:a16="http://schemas.microsoft.com/office/drawing/2014/main" id="{2893FF8D-E24A-8FD3-AB0C-FD5469E9AF0F}"/>
              </a:ext>
            </a:extLst>
          </p:cNvPr>
          <p:cNvCxnSpPr>
            <a:cxnSpLocks/>
          </p:cNvCxnSpPr>
          <p:nvPr/>
        </p:nvCxnSpPr>
        <p:spPr>
          <a:xfrm>
            <a:off x="11076952" y="245835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29">
            <a:extLst>
              <a:ext uri="{FF2B5EF4-FFF2-40B4-BE49-F238E27FC236}">
                <a16:creationId xmlns:a16="http://schemas.microsoft.com/office/drawing/2014/main" id="{FE393DA4-A145-B7B6-97FF-CA869B3A142F}"/>
              </a:ext>
            </a:extLst>
          </p:cNvPr>
          <p:cNvCxnSpPr>
            <a:cxnSpLocks/>
          </p:cNvCxnSpPr>
          <p:nvPr/>
        </p:nvCxnSpPr>
        <p:spPr>
          <a:xfrm>
            <a:off x="11351421" y="363655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30">
            <a:extLst>
              <a:ext uri="{FF2B5EF4-FFF2-40B4-BE49-F238E27FC236}">
                <a16:creationId xmlns:a16="http://schemas.microsoft.com/office/drawing/2014/main" id="{F51F31AA-2EB5-577C-EBAF-630B69C21179}"/>
              </a:ext>
            </a:extLst>
          </p:cNvPr>
          <p:cNvCxnSpPr>
            <a:cxnSpLocks/>
          </p:cNvCxnSpPr>
          <p:nvPr/>
        </p:nvCxnSpPr>
        <p:spPr>
          <a:xfrm>
            <a:off x="11892769" y="601616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3" name="TextBox 164">
            <a:extLst>
              <a:ext uri="{FF2B5EF4-FFF2-40B4-BE49-F238E27FC236}">
                <a16:creationId xmlns:a16="http://schemas.microsoft.com/office/drawing/2014/main" id="{8FFD57DE-0333-DB10-D139-E9D0952E2CA9}"/>
              </a:ext>
            </a:extLst>
          </p:cNvPr>
          <p:cNvSpPr txBox="1">
            <a:spLocks/>
          </p:cNvSpPr>
          <p:nvPr/>
        </p:nvSpPr>
        <p:spPr>
          <a:xfrm>
            <a:off x="12392527" y="608406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4" name="TextBox 165">
            <a:extLst>
              <a:ext uri="{FF2B5EF4-FFF2-40B4-BE49-F238E27FC236}">
                <a16:creationId xmlns:a16="http://schemas.microsoft.com/office/drawing/2014/main" id="{849AE0AC-857C-419D-B641-4728560A3425}"/>
              </a:ext>
            </a:extLst>
          </p:cNvPr>
          <p:cNvSpPr txBox="1">
            <a:spLocks/>
          </p:cNvSpPr>
          <p:nvPr/>
        </p:nvSpPr>
        <p:spPr>
          <a:xfrm>
            <a:off x="14265772" y="191109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TextBox 166">
            <a:extLst>
              <a:ext uri="{FF2B5EF4-FFF2-40B4-BE49-F238E27FC236}">
                <a16:creationId xmlns:a16="http://schemas.microsoft.com/office/drawing/2014/main" id="{AE32429F-4C30-65D2-F99E-21BE0045783F}"/>
              </a:ext>
            </a:extLst>
          </p:cNvPr>
          <p:cNvSpPr txBox="1">
            <a:spLocks/>
          </p:cNvSpPr>
          <p:nvPr/>
        </p:nvSpPr>
        <p:spPr>
          <a:xfrm>
            <a:off x="12418648" y="65308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16" name="Straight Connector 167">
            <a:extLst>
              <a:ext uri="{FF2B5EF4-FFF2-40B4-BE49-F238E27FC236}">
                <a16:creationId xmlns:a16="http://schemas.microsoft.com/office/drawing/2014/main" id="{E5B01D0D-77CE-6994-D52B-B76C3D5FC080}"/>
              </a:ext>
            </a:extLst>
          </p:cNvPr>
          <p:cNvCxnSpPr>
            <a:cxnSpLocks/>
          </p:cNvCxnSpPr>
          <p:nvPr/>
        </p:nvCxnSpPr>
        <p:spPr>
          <a:xfrm>
            <a:off x="12147712" y="709425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7" name="TextBox 168">
            <a:extLst>
              <a:ext uri="{FF2B5EF4-FFF2-40B4-BE49-F238E27FC236}">
                <a16:creationId xmlns:a16="http://schemas.microsoft.com/office/drawing/2014/main" id="{7C971DD2-6AEA-3183-41FA-F1349B292804}"/>
              </a:ext>
            </a:extLst>
          </p:cNvPr>
          <p:cNvSpPr txBox="1">
            <a:spLocks/>
          </p:cNvSpPr>
          <p:nvPr/>
        </p:nvSpPr>
        <p:spPr>
          <a:xfrm>
            <a:off x="12424942" y="709428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2997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3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9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8" grpId="0"/>
      <p:bldP spid="89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13" grpId="0"/>
      <p:bldP spid="114" grpId="0"/>
      <p:bldP spid="115" grpId="0"/>
      <p:bldP spid="1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1963</TotalTime>
  <Words>456</Words>
  <Application>Microsoft Office PowerPoint</Application>
  <PresentationFormat>Tùy chỉnh</PresentationFormat>
  <Paragraphs>200</Paragraphs>
  <Slides>16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Arial</vt:lpstr>
      <vt:lpstr>Arial-Rounded</vt:lpstr>
      <vt:lpstr>AvantGarde</vt:lpstr>
      <vt:lpstr>Calibri</vt:lpstr>
      <vt:lpstr>Cambria Math</vt:lpstr>
      <vt:lpstr>HP001 4 hàng</vt:lpstr>
      <vt:lpstr>SVN-Billo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Nga Nguyễn</cp:lastModifiedBy>
  <cp:revision>199</cp:revision>
  <dcterms:created xsi:type="dcterms:W3CDTF">2022-07-10T01:37:20Z</dcterms:created>
  <dcterms:modified xsi:type="dcterms:W3CDTF">2023-03-12T13:24:10Z</dcterms:modified>
  <cp:category>9Slide.vn</cp:category>
</cp:coreProperties>
</file>