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8"/>
  </p:notesMasterIdLst>
  <p:sldIdLst>
    <p:sldId id="295" r:id="rId3"/>
    <p:sldId id="277" r:id="rId4"/>
    <p:sldId id="308" r:id="rId5"/>
    <p:sldId id="278" r:id="rId6"/>
    <p:sldId id="297" r:id="rId7"/>
    <p:sldId id="305" r:id="rId8"/>
    <p:sldId id="294" r:id="rId9"/>
    <p:sldId id="307" r:id="rId10"/>
    <p:sldId id="287" r:id="rId11"/>
    <p:sldId id="306" r:id="rId12"/>
    <p:sldId id="268" r:id="rId13"/>
    <p:sldId id="309" r:id="rId14"/>
    <p:sldId id="279" r:id="rId15"/>
    <p:sldId id="259" r:id="rId16"/>
    <p:sldId id="260" r:id="rId17"/>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A15"/>
    <a:srgbClr val="E8EDEE"/>
    <a:srgbClr val="FFFFFF"/>
    <a:srgbClr val="0000FF"/>
    <a:srgbClr val="F8C0B5"/>
    <a:srgbClr val="FEF0E9"/>
    <a:srgbClr val="FEF3EE"/>
    <a:srgbClr val="FEF2EB"/>
    <a:srgbClr val="EB008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0801" autoAdjust="0"/>
  </p:normalViewPr>
  <p:slideViewPr>
    <p:cSldViewPr>
      <p:cViewPr>
        <p:scale>
          <a:sx n="33" d="100"/>
          <a:sy n="33" d="100"/>
        </p:scale>
        <p:origin x="1603" y="677"/>
      </p:cViewPr>
      <p:guideLst>
        <p:guide orient="horz" pos="2880"/>
        <p:guide pos="5127"/>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3/12/2023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11</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8F07F4C-47CF-4565-BB18-97000E818F97}"/>
              </a:ext>
            </a:extLst>
          </p:cNvPr>
          <p:cNvSpPr/>
          <p:nvPr userDrawn="1"/>
        </p:nvSpPr>
        <p:spPr>
          <a:xfrm>
            <a:off x="-264495" y="-34981"/>
            <a:ext cx="16541133" cy="33877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4" name="Rectangle 13">
            <a:extLst>
              <a:ext uri="{FF2B5EF4-FFF2-40B4-BE49-F238E27FC236}">
                <a16:creationId xmlns:a16="http://schemas.microsoft.com/office/drawing/2014/main" id="{530465B1-8DA9-44A4-B274-2B78C71B6159}"/>
              </a:ext>
            </a:extLst>
          </p:cNvPr>
          <p:cNvSpPr/>
          <p:nvPr userDrawn="1"/>
        </p:nvSpPr>
        <p:spPr>
          <a:xfrm>
            <a:off x="-264495" y="-34981"/>
            <a:ext cx="16541133" cy="29813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5" name="Rectangle 14">
            <a:extLst>
              <a:ext uri="{FF2B5EF4-FFF2-40B4-BE49-F238E27FC236}">
                <a16:creationId xmlns:a16="http://schemas.microsoft.com/office/drawing/2014/main" id="{DD1A1DE6-B996-4C2F-8008-452B46218B2C}"/>
              </a:ext>
            </a:extLst>
          </p:cNvPr>
          <p:cNvSpPr/>
          <p:nvPr userDrawn="1"/>
        </p:nvSpPr>
        <p:spPr>
          <a:xfrm>
            <a:off x="-264495" y="-34981"/>
            <a:ext cx="16541133" cy="257498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grpSp>
        <p:nvGrpSpPr>
          <p:cNvPr id="12" name="Group 11">
            <a:extLst>
              <a:ext uri="{FF2B5EF4-FFF2-40B4-BE49-F238E27FC236}">
                <a16:creationId xmlns:a16="http://schemas.microsoft.com/office/drawing/2014/main" id="{A555B2B2-FFDB-4785-BB65-F05B9A663202}"/>
              </a:ext>
            </a:extLst>
          </p:cNvPr>
          <p:cNvGrpSpPr/>
          <p:nvPr userDrawn="1"/>
        </p:nvGrpSpPr>
        <p:grpSpPr>
          <a:xfrm>
            <a:off x="-2177000" y="-2875280"/>
            <a:ext cx="7100683" cy="7091680"/>
            <a:chOff x="-594360" y="-1325880"/>
            <a:chExt cx="4175760" cy="4175760"/>
          </a:xfrm>
        </p:grpSpPr>
        <p:sp>
          <p:nvSpPr>
            <p:cNvPr id="11" name="Oval 10">
              <a:extLst>
                <a:ext uri="{FF2B5EF4-FFF2-40B4-BE49-F238E27FC236}">
                  <a16:creationId xmlns:a16="http://schemas.microsoft.com/office/drawing/2014/main" id="{9449633D-64FF-42C9-85FE-2BF041B2AE8A}"/>
                </a:ext>
              </a:extLst>
            </p:cNvPr>
            <p:cNvSpPr/>
            <p:nvPr userDrawn="1"/>
          </p:nvSpPr>
          <p:spPr>
            <a:xfrm>
              <a:off x="-594360" y="-1325880"/>
              <a:ext cx="4175760" cy="417576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0" name="Oval 9">
              <a:extLst>
                <a:ext uri="{FF2B5EF4-FFF2-40B4-BE49-F238E27FC236}">
                  <a16:creationId xmlns:a16="http://schemas.microsoft.com/office/drawing/2014/main" id="{D339473B-B7E2-4A79-B64B-35C78E57A4A4}"/>
                </a:ext>
              </a:extLst>
            </p:cNvPr>
            <p:cNvSpPr/>
            <p:nvPr userDrawn="1"/>
          </p:nvSpPr>
          <p:spPr>
            <a:xfrm>
              <a:off x="-396240" y="-929640"/>
              <a:ext cx="3779520" cy="37795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9" name="Oval 8">
              <a:extLst>
                <a:ext uri="{FF2B5EF4-FFF2-40B4-BE49-F238E27FC236}">
                  <a16:creationId xmlns:a16="http://schemas.microsoft.com/office/drawing/2014/main" id="{528A2FEA-9370-4EA1-B2A9-C7B245F2003C}"/>
                </a:ext>
              </a:extLst>
            </p:cNvPr>
            <p:cNvSpPr/>
            <p:nvPr userDrawn="1"/>
          </p:nvSpPr>
          <p:spPr>
            <a:xfrm>
              <a:off x="-198120" y="-533400"/>
              <a:ext cx="3383280" cy="3383280"/>
            </a:xfrm>
            <a:prstGeom prst="ellipse">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grpSp>
      <p:pic>
        <p:nvPicPr>
          <p:cNvPr id="4" name="Picture 3" descr="A group of children's toys&#10;&#10;Description automatically generated with low confidence">
            <a:extLst>
              <a:ext uri="{FF2B5EF4-FFF2-40B4-BE49-F238E27FC236}">
                <a16:creationId xmlns:a16="http://schemas.microsoft.com/office/drawing/2014/main" id="{F121453A-5ED8-3DF8-8BC4-B73D8B400B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6371" y="5423125"/>
            <a:ext cx="10143380" cy="3454400"/>
          </a:xfrm>
          <a:prstGeom prst="rect">
            <a:avLst/>
          </a:prstGeom>
        </p:spPr>
      </p:pic>
      <p:pic>
        <p:nvPicPr>
          <p:cNvPr id="5" name="Picture 2">
            <a:extLst>
              <a:ext uri="{FF2B5EF4-FFF2-40B4-BE49-F238E27FC236}">
                <a16:creationId xmlns:a16="http://schemas.microsoft.com/office/drawing/2014/main" id="{9557495B-C251-2CB1-CC9E-03FE18745B81}"/>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919547" y="3210047"/>
            <a:ext cx="4164327" cy="52572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995B04B7-5C9B-B0CF-1082-CBBE6EAF7440}"/>
              </a:ext>
            </a:extLst>
          </p:cNvPr>
          <p:cNvSpPr/>
          <p:nvPr userDrawn="1"/>
        </p:nvSpPr>
        <p:spPr>
          <a:xfrm>
            <a:off x="5083873" y="3413760"/>
            <a:ext cx="10143380" cy="180848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7" name="Rectangle: Rounded Corners 6">
            <a:extLst>
              <a:ext uri="{FF2B5EF4-FFF2-40B4-BE49-F238E27FC236}">
                <a16:creationId xmlns:a16="http://schemas.microsoft.com/office/drawing/2014/main" id="{D0E05942-29BE-234C-4678-F2062862A157}"/>
              </a:ext>
            </a:extLst>
          </p:cNvPr>
          <p:cNvSpPr/>
          <p:nvPr userDrawn="1"/>
        </p:nvSpPr>
        <p:spPr>
          <a:xfrm>
            <a:off x="5240077" y="3413760"/>
            <a:ext cx="9836158" cy="16509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pic>
        <p:nvPicPr>
          <p:cNvPr id="20" name="Picture 19" descr="Logo, company name&#10;&#10;Description automatically generated">
            <a:extLst>
              <a:ext uri="{FF2B5EF4-FFF2-40B4-BE49-F238E27FC236}">
                <a16:creationId xmlns:a16="http://schemas.microsoft.com/office/drawing/2014/main" id="{1008B67E-CE19-1AA3-28AD-B1978BEC1B9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599853" y="93684"/>
            <a:ext cx="1740945" cy="2201935"/>
          </a:xfrm>
          <a:prstGeom prst="rect">
            <a:avLst/>
          </a:prstGeom>
        </p:spPr>
      </p:pic>
      <p:pic>
        <p:nvPicPr>
          <p:cNvPr id="17" name="Hình ảnh 16">
            <a:extLst>
              <a:ext uri="{FF2B5EF4-FFF2-40B4-BE49-F238E27FC236}">
                <a16:creationId xmlns:a16="http://schemas.microsoft.com/office/drawing/2014/main" id="{236BEC00-B4F4-6417-1F39-00B46600A831}"/>
              </a:ext>
            </a:extLst>
          </p:cNvPr>
          <p:cNvPicPr>
            <a:picLocks noChangeAspect="1"/>
          </p:cNvPicPr>
          <p:nvPr userDrawn="1"/>
        </p:nvPicPr>
        <p:blipFill>
          <a:blip r:embed="rId6"/>
          <a:stretch>
            <a:fillRect/>
          </a:stretch>
        </p:blipFill>
        <p:spPr>
          <a:xfrm>
            <a:off x="-163621" y="-71604"/>
            <a:ext cx="13144115" cy="3615241"/>
          </a:xfrm>
          <a:prstGeom prst="rect">
            <a:avLst/>
          </a:prstGeom>
        </p:spPr>
      </p:pic>
    </p:spTree>
    <p:extLst>
      <p:ext uri="{BB962C8B-B14F-4D97-AF65-F5344CB8AC3E}">
        <p14:creationId xmlns:p14="http://schemas.microsoft.com/office/powerpoint/2010/main" val="379611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C4AA6320-53D3-3409-9372-FAC2E3FE4032}"/>
              </a:ext>
            </a:extLst>
          </p:cNvPr>
          <p:cNvPicPr>
            <a:picLocks noChangeAspect="1"/>
          </p:cNvPicPr>
          <p:nvPr userDrawn="1"/>
        </p:nvPicPr>
        <p:blipFill rotWithShape="1">
          <a:blip r:embed="rId2">
            <a:alphaModFix amt="47000"/>
            <a:extLst>
              <a:ext uri="{28A0092B-C50C-407E-A947-70E740481C1C}">
                <a14:useLocalDpi xmlns:a14="http://schemas.microsoft.com/office/drawing/2010/main" val="0"/>
              </a:ext>
            </a:extLst>
          </a:blip>
          <a:srcRect t="57985" b="-171"/>
          <a:stretch/>
        </p:blipFill>
        <p:spPr>
          <a:xfrm>
            <a:off x="0" y="1"/>
            <a:ext cx="16276638" cy="9144000"/>
          </a:xfrm>
          <a:prstGeom prst="rect">
            <a:avLst/>
          </a:prstGeom>
        </p:spPr>
      </p:pic>
    </p:spTree>
    <p:extLst>
      <p:ext uri="{BB962C8B-B14F-4D97-AF65-F5344CB8AC3E}">
        <p14:creationId xmlns:p14="http://schemas.microsoft.com/office/powerpoint/2010/main" val="3181959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6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0D28F20-4900-0903-11A9-70353157D071}"/>
              </a:ext>
            </a:extLst>
          </p:cNvPr>
          <p:cNvGrpSpPr/>
          <p:nvPr userDrawn="1"/>
        </p:nvGrpSpPr>
        <p:grpSpPr>
          <a:xfrm>
            <a:off x="0" y="7932765"/>
            <a:ext cx="16276638" cy="1211235"/>
            <a:chOff x="-251460" y="5305036"/>
            <a:chExt cx="12694920" cy="4572004"/>
          </a:xfrm>
        </p:grpSpPr>
        <p:sp>
          <p:nvSpPr>
            <p:cNvPr id="13" name="Rectangle 12">
              <a:extLst>
                <a:ext uri="{FF2B5EF4-FFF2-40B4-BE49-F238E27FC236}">
                  <a16:creationId xmlns:a16="http://schemas.microsoft.com/office/drawing/2014/main" id="{D8F07F4C-47CF-4565-BB18-97000E818F97}"/>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4" name="Rectangle 13">
              <a:extLst>
                <a:ext uri="{FF2B5EF4-FFF2-40B4-BE49-F238E27FC236}">
                  <a16:creationId xmlns:a16="http://schemas.microsoft.com/office/drawing/2014/main" id="{530465B1-8DA9-44A4-B274-2B78C71B6159}"/>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5" name="Rectangle 14">
              <a:extLst>
                <a:ext uri="{FF2B5EF4-FFF2-40B4-BE49-F238E27FC236}">
                  <a16:creationId xmlns:a16="http://schemas.microsoft.com/office/drawing/2014/main" id="{DD1A1DE6-B996-4C2F-8008-452B46218B2C}"/>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grpSp>
      <p:pic>
        <p:nvPicPr>
          <p:cNvPr id="3" name="Picture 2">
            <a:extLst>
              <a:ext uri="{FF2B5EF4-FFF2-40B4-BE49-F238E27FC236}">
                <a16:creationId xmlns:a16="http://schemas.microsoft.com/office/drawing/2014/main" id="{6142903B-1DFB-3542-4486-AACBE7936041}"/>
              </a:ext>
            </a:extLst>
          </p:cNvPr>
          <p:cNvPicPr>
            <a:picLocks noChangeAspect="1"/>
          </p:cNvPicPr>
          <p:nvPr userDrawn="1"/>
        </p:nvPicPr>
        <p:blipFill rotWithShape="1">
          <a:blip r:embed="rId2"/>
          <a:srcRect t="64690" r="65687"/>
          <a:stretch/>
        </p:blipFill>
        <p:spPr>
          <a:xfrm>
            <a:off x="11841254" y="0"/>
            <a:ext cx="4435384" cy="1163643"/>
          </a:xfrm>
          <a:prstGeom prst="rect">
            <a:avLst/>
          </a:prstGeom>
        </p:spPr>
      </p:pic>
    </p:spTree>
    <p:extLst>
      <p:ext uri="{BB962C8B-B14F-4D97-AF65-F5344CB8AC3E}">
        <p14:creationId xmlns:p14="http://schemas.microsoft.com/office/powerpoint/2010/main" val="67915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23B76062-9672-A95C-B701-BC4BF89880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grpSp>
        <p:nvGrpSpPr>
          <p:cNvPr id="3" name="Group 2">
            <a:extLst>
              <a:ext uri="{FF2B5EF4-FFF2-40B4-BE49-F238E27FC236}">
                <a16:creationId xmlns:a16="http://schemas.microsoft.com/office/drawing/2014/main" id="{AEFBA93B-88F5-9B92-90BD-6BF459B98A6B}"/>
              </a:ext>
            </a:extLst>
          </p:cNvPr>
          <p:cNvGrpSpPr/>
          <p:nvPr userDrawn="1"/>
        </p:nvGrpSpPr>
        <p:grpSpPr>
          <a:xfrm>
            <a:off x="0" y="7932765"/>
            <a:ext cx="16276638" cy="1211235"/>
            <a:chOff x="-251460" y="5305036"/>
            <a:chExt cx="12694920" cy="4572004"/>
          </a:xfrm>
        </p:grpSpPr>
        <p:sp>
          <p:nvSpPr>
            <p:cNvPr id="4" name="Rectangle 3">
              <a:extLst>
                <a:ext uri="{FF2B5EF4-FFF2-40B4-BE49-F238E27FC236}">
                  <a16:creationId xmlns:a16="http://schemas.microsoft.com/office/drawing/2014/main" id="{6B4D0EFC-28CC-45A3-5366-B369FAC65B1D}"/>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5" name="Rectangle 4">
              <a:extLst>
                <a:ext uri="{FF2B5EF4-FFF2-40B4-BE49-F238E27FC236}">
                  <a16:creationId xmlns:a16="http://schemas.microsoft.com/office/drawing/2014/main" id="{9A6E2832-FD69-873F-A084-73DE7EEB64FB}"/>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6" name="Rectangle 5">
              <a:extLst>
                <a:ext uri="{FF2B5EF4-FFF2-40B4-BE49-F238E27FC236}">
                  <a16:creationId xmlns:a16="http://schemas.microsoft.com/office/drawing/2014/main" id="{92250505-C121-82F6-25B4-403C57214954}"/>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grpSp>
    </p:spTree>
    <p:extLst>
      <p:ext uri="{BB962C8B-B14F-4D97-AF65-F5344CB8AC3E}">
        <p14:creationId xmlns:p14="http://schemas.microsoft.com/office/powerpoint/2010/main" val="272834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FBA93B-88F5-9B92-90BD-6BF459B98A6B}"/>
              </a:ext>
            </a:extLst>
          </p:cNvPr>
          <p:cNvGrpSpPr/>
          <p:nvPr userDrawn="1"/>
        </p:nvGrpSpPr>
        <p:grpSpPr>
          <a:xfrm>
            <a:off x="0" y="7932765"/>
            <a:ext cx="16276638" cy="1211235"/>
            <a:chOff x="-251460" y="5305036"/>
            <a:chExt cx="12694920" cy="4572004"/>
          </a:xfrm>
        </p:grpSpPr>
        <p:sp>
          <p:nvSpPr>
            <p:cNvPr id="4" name="Rectangle 3">
              <a:extLst>
                <a:ext uri="{FF2B5EF4-FFF2-40B4-BE49-F238E27FC236}">
                  <a16:creationId xmlns:a16="http://schemas.microsoft.com/office/drawing/2014/main" id="{6B4D0EFC-28CC-45A3-5366-B369FAC65B1D}"/>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5" name="Rectangle 4">
              <a:extLst>
                <a:ext uri="{FF2B5EF4-FFF2-40B4-BE49-F238E27FC236}">
                  <a16:creationId xmlns:a16="http://schemas.microsoft.com/office/drawing/2014/main" id="{9A6E2832-FD69-873F-A084-73DE7EEB64FB}"/>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6" name="Rectangle 5">
              <a:extLst>
                <a:ext uri="{FF2B5EF4-FFF2-40B4-BE49-F238E27FC236}">
                  <a16:creationId xmlns:a16="http://schemas.microsoft.com/office/drawing/2014/main" id="{92250505-C121-82F6-25B4-403C57214954}"/>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grpSp>
    </p:spTree>
    <p:extLst>
      <p:ext uri="{BB962C8B-B14F-4D97-AF65-F5344CB8AC3E}">
        <p14:creationId xmlns:p14="http://schemas.microsoft.com/office/powerpoint/2010/main" val="16577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17D9383A-FF43-B625-D80A-7F1753C249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197225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0F4EEC9B-C82C-1720-BC04-5A197B2A2F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194641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18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9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78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A2171F84-D0D5-CA02-45EA-1036D3B1A718}"/>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pic>
        <p:nvPicPr>
          <p:cNvPr id="3" name="Picture 2" descr="A picture containing text&#10;&#10;Description automatically generated">
            <a:extLst>
              <a:ext uri="{FF2B5EF4-FFF2-40B4-BE49-F238E27FC236}">
                <a16:creationId xmlns:a16="http://schemas.microsoft.com/office/drawing/2014/main" id="{A3C4D9AB-F1C6-AD1B-6E4C-CA9D5FB706A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276638" y="1"/>
            <a:ext cx="2699100" cy="2677044"/>
          </a:xfrm>
          <a:prstGeom prst="rect">
            <a:avLst/>
          </a:prstGeom>
        </p:spPr>
      </p:pic>
      <p:pic>
        <p:nvPicPr>
          <p:cNvPr id="5" name="Picture 4" descr="Logo, company name&#10;&#10;Description automatically generated">
            <a:extLst>
              <a:ext uri="{FF2B5EF4-FFF2-40B4-BE49-F238E27FC236}">
                <a16:creationId xmlns:a16="http://schemas.microsoft.com/office/drawing/2014/main" id="{5223EBB9-700F-C23D-7D84-7D47A9C0F2D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5433179" y="0"/>
            <a:ext cx="843459" cy="1066800"/>
          </a:xfrm>
          <a:prstGeom prst="rect">
            <a:avLst/>
          </a:prstGeom>
        </p:spPr>
      </p:pic>
    </p:spTree>
    <p:extLst>
      <p:ext uri="{BB962C8B-B14F-4D97-AF65-F5344CB8AC3E}">
        <p14:creationId xmlns:p14="http://schemas.microsoft.com/office/powerpoint/2010/main" val="1288462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C153CB75-5B88-84AC-1369-46FA289EB63B}"/>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spTree>
    <p:extLst>
      <p:ext uri="{BB962C8B-B14F-4D97-AF65-F5344CB8AC3E}">
        <p14:creationId xmlns:p14="http://schemas.microsoft.com/office/powerpoint/2010/main" val="25767362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0.jpeg"/><Relationship Id="rId7" Type="http://schemas.openxmlformats.org/officeDocument/2006/relationships/slide" Target="slide13.xml"/><Relationship Id="rId2" Type="http://schemas.openxmlformats.org/officeDocument/2006/relationships/audio" Target="../media/audio1.wav"/><Relationship Id="rId1" Type="http://schemas.openxmlformats.org/officeDocument/2006/relationships/slideLayout" Target="../slideLayouts/slideLayout11.xml"/><Relationship Id="rId6" Type="http://schemas.openxmlformats.org/officeDocument/2006/relationships/slide" Target="slide12.xml"/><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slide" Target="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E5B8577-22F9-B326-F19D-F3854529EEE9}"/>
              </a:ext>
            </a:extLst>
          </p:cNvPr>
          <p:cNvSpPr txBox="1">
            <a:spLocks noChangeArrowheads="1"/>
          </p:cNvSpPr>
          <p:nvPr/>
        </p:nvSpPr>
        <p:spPr bwMode="auto">
          <a:xfrm>
            <a:off x="662698" y="2249135"/>
            <a:ext cx="2063392" cy="149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lang="en-GB" sz="8800" b="1">
                <a:solidFill>
                  <a:prstClr val="white"/>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27</a:t>
            </a:r>
            <a:endParaRPr kumimoji="0" lang="en-US"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 Box 14">
            <a:extLst>
              <a:ext uri="{FF2B5EF4-FFF2-40B4-BE49-F238E27FC236}">
                <a16:creationId xmlns:a16="http://schemas.microsoft.com/office/drawing/2014/main" id="{784EA5A5-1592-A4FD-2F55-1E3E08786638}"/>
              </a:ext>
            </a:extLst>
          </p:cNvPr>
          <p:cNvSpPr txBox="1">
            <a:spLocks noChangeArrowheads="1"/>
          </p:cNvSpPr>
          <p:nvPr/>
        </p:nvSpPr>
        <p:spPr bwMode="auto">
          <a:xfrm>
            <a:off x="5257007" y="3838575"/>
            <a:ext cx="9829800" cy="90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69000"/>
              </a:lnSpc>
              <a:spcBef>
                <a:spcPts val="1800"/>
              </a:spcBef>
              <a:spcAft>
                <a:spcPts val="0"/>
              </a:spcAft>
              <a:buClrTx/>
              <a:buSzTx/>
              <a:buFontTx/>
              <a:buNone/>
              <a:tabLst/>
              <a:defRPr/>
            </a:pPr>
            <a:r>
              <a:rPr kumimoji="0" lang="en-US" sz="7200" b="1" i="0" u="none" strike="noStrike" kern="1200" cap="none" spc="0" normalizeH="0" baseline="0" noProof="0">
                <a:ln>
                  <a:noFill/>
                </a:ln>
                <a:solidFill>
                  <a:srgbClr val="ED7D31">
                    <a:lumMod val="50000"/>
                  </a:srgbClr>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 tập (Tiết 2)</a:t>
            </a:r>
            <a:endParaRPr kumimoji="0" lang="en-US" sz="72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3757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DF8345DA-160C-F19D-81B7-108DA246C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2" y="23247"/>
            <a:ext cx="16459200" cy="8229600"/>
          </a:xfrm>
          <a:prstGeom prst="rect">
            <a:avLst/>
          </a:prstGeom>
        </p:spPr>
      </p:pic>
      <p:pic>
        <p:nvPicPr>
          <p:cNvPr id="3" name="Picture 2" descr="Logo&#10;&#10;Description automatically generated">
            <a:extLst>
              <a:ext uri="{FF2B5EF4-FFF2-40B4-BE49-F238E27FC236}">
                <a16:creationId xmlns:a16="http://schemas.microsoft.com/office/drawing/2014/main" id="{9371D980-EED6-9ACA-E988-9261369C7C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319" y="1951778"/>
            <a:ext cx="6248461" cy="2216749"/>
          </a:xfrm>
          <a:prstGeom prst="rect">
            <a:avLst/>
          </a:prstGeom>
        </p:spPr>
      </p:pic>
      <p:pic>
        <p:nvPicPr>
          <p:cNvPr id="5" name="Hình ảnh 4">
            <a:extLst>
              <a:ext uri="{FF2B5EF4-FFF2-40B4-BE49-F238E27FC236}">
                <a16:creationId xmlns:a16="http://schemas.microsoft.com/office/drawing/2014/main" id="{A473C589-1F95-F5FC-D829-8632255AB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919" y="4419600"/>
            <a:ext cx="3760057" cy="4357093"/>
          </a:xfrm>
          <a:prstGeom prst="rect">
            <a:avLst/>
          </a:prstGeom>
        </p:spPr>
      </p:pic>
    </p:spTree>
    <p:extLst>
      <p:ext uri="{BB962C8B-B14F-4D97-AF65-F5344CB8AC3E}">
        <p14:creationId xmlns:p14="http://schemas.microsoft.com/office/powerpoint/2010/main" val="45001703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955249C5-39B0-FC3C-7430-90B8232A6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185F52B7-304E-312B-C555-8C33C8D9FC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451" y="750649"/>
            <a:ext cx="11330436" cy="3718212"/>
          </a:xfrm>
          <a:prstGeom prst="rect">
            <a:avLst/>
          </a:prstGeom>
        </p:spPr>
      </p:pic>
      <p:pic>
        <p:nvPicPr>
          <p:cNvPr id="4" name="Picture 3" descr="Icon&#10;&#10;Description automatically generated with low confidence">
            <a:extLst>
              <a:ext uri="{FF2B5EF4-FFF2-40B4-BE49-F238E27FC236}">
                <a16:creationId xmlns:a16="http://schemas.microsoft.com/office/drawing/2014/main" id="{25730C9A-0176-91E1-C2E6-0A8B8964AD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750" y="3962400"/>
            <a:ext cx="6449325" cy="479174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AFE6934-A102-FCCA-848E-D1423C181C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1200" y="3328969"/>
            <a:ext cx="6782388" cy="4130398"/>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C0209B3C-63AE-A574-8E25-79F7BBB385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10466" y="5655138"/>
            <a:ext cx="1931713" cy="2155182"/>
          </a:xfrm>
          <a:prstGeom prst="rect">
            <a:avLst/>
          </a:prstGeom>
        </p:spPr>
      </p:pic>
      <p:pic>
        <p:nvPicPr>
          <p:cNvPr id="7" name="Picture 6" descr="A picture containing vector graphics&#10;&#10;Description automatically generated">
            <a:extLst>
              <a:ext uri="{FF2B5EF4-FFF2-40B4-BE49-F238E27FC236}">
                <a16:creationId xmlns:a16="http://schemas.microsoft.com/office/drawing/2014/main" id="{D1C50066-0086-F739-795A-AFA4E50A6A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812487" y="5596455"/>
            <a:ext cx="1420914" cy="1339571"/>
          </a:xfrm>
          <a:prstGeom prst="rect">
            <a:avLst/>
          </a:prstGeom>
        </p:spPr>
      </p:pic>
      <p:pic>
        <p:nvPicPr>
          <p:cNvPr id="8" name="Picture 7" descr="A cartoon of a child&#10;&#10;Description automatically generated with low confidence">
            <a:extLst>
              <a:ext uri="{FF2B5EF4-FFF2-40B4-BE49-F238E27FC236}">
                <a16:creationId xmlns:a16="http://schemas.microsoft.com/office/drawing/2014/main" id="{A986A99D-9AF3-6D15-095E-5D3864971A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057223" y="5501414"/>
            <a:ext cx="2755264" cy="2514814"/>
          </a:xfrm>
          <a:prstGeom prst="rect">
            <a:avLst/>
          </a:prstGeom>
        </p:spPr>
      </p:pic>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4"/>
                                        </p:tgtEl>
                                        <p:attrNameLst>
                                          <p:attrName>r</p:attrName>
                                        </p:attrNameLst>
                                      </p:cBhvr>
                                    </p:animRot>
                                    <p:animRot by="-240000">
                                      <p:cBhvr>
                                        <p:cTn id="13" dur="100" fill="hold">
                                          <p:stCondLst>
                                            <p:cond delay="100"/>
                                          </p:stCondLst>
                                        </p:cTn>
                                        <p:tgtEl>
                                          <p:spTgt spid="4"/>
                                        </p:tgtEl>
                                        <p:attrNameLst>
                                          <p:attrName>r</p:attrName>
                                        </p:attrNameLst>
                                      </p:cBhvr>
                                    </p:animRot>
                                    <p:animRot by="240000">
                                      <p:cBhvr>
                                        <p:cTn id="14" dur="100" fill="hold">
                                          <p:stCondLst>
                                            <p:cond delay="200"/>
                                          </p:stCondLst>
                                        </p:cTn>
                                        <p:tgtEl>
                                          <p:spTgt spid="4"/>
                                        </p:tgtEl>
                                        <p:attrNameLst>
                                          <p:attrName>r</p:attrName>
                                        </p:attrNameLst>
                                      </p:cBhvr>
                                    </p:animRot>
                                    <p:animRot by="-240000">
                                      <p:cBhvr>
                                        <p:cTn id="15" dur="100" fill="hold">
                                          <p:stCondLst>
                                            <p:cond delay="300"/>
                                          </p:stCondLst>
                                        </p:cTn>
                                        <p:tgtEl>
                                          <p:spTgt spid="4"/>
                                        </p:tgtEl>
                                        <p:attrNameLst>
                                          <p:attrName>r</p:attrName>
                                        </p:attrNameLst>
                                      </p:cBhvr>
                                    </p:animRot>
                                    <p:animRot by="120000">
                                      <p:cBhvr>
                                        <p:cTn id="16" dur="100" fill="hold">
                                          <p:stCondLst>
                                            <p:cond delay="400"/>
                                          </p:stCondLst>
                                        </p:cTn>
                                        <p:tgtEl>
                                          <p:spTgt spid="4"/>
                                        </p:tgtEl>
                                        <p:attrNameLst>
                                          <p:attrName>r</p:attrName>
                                        </p:attrNameLst>
                                      </p:cBhvr>
                                    </p:animRot>
                                  </p:childTnLst>
                                </p:cTn>
                              </p:par>
                              <p:par>
                                <p:cTn id="17" presetID="32" presetClass="emph" presetSubtype="0" repeatCount="indefinite" fill="hold" nodeType="withEffect">
                                  <p:stCondLst>
                                    <p:cond delay="400"/>
                                  </p:stCondLst>
                                  <p:childTnLst>
                                    <p:animRot by="120000">
                                      <p:cBhvr>
                                        <p:cTn id="18" dur="50" fill="hold">
                                          <p:stCondLst>
                                            <p:cond delay="0"/>
                                          </p:stCondLst>
                                        </p:cTn>
                                        <p:tgtEl>
                                          <p:spTgt spid="8"/>
                                        </p:tgtEl>
                                        <p:attrNameLst>
                                          <p:attrName>r</p:attrName>
                                        </p:attrNameLst>
                                      </p:cBhvr>
                                    </p:animRot>
                                    <p:animRot by="-240000">
                                      <p:cBhvr>
                                        <p:cTn id="19" dur="100" fill="hold">
                                          <p:stCondLst>
                                            <p:cond delay="100"/>
                                          </p:stCondLst>
                                        </p:cTn>
                                        <p:tgtEl>
                                          <p:spTgt spid="8"/>
                                        </p:tgtEl>
                                        <p:attrNameLst>
                                          <p:attrName>r</p:attrName>
                                        </p:attrNameLst>
                                      </p:cBhvr>
                                    </p:animRot>
                                    <p:animRot by="240000">
                                      <p:cBhvr>
                                        <p:cTn id="20" dur="100" fill="hold">
                                          <p:stCondLst>
                                            <p:cond delay="200"/>
                                          </p:stCondLst>
                                        </p:cTn>
                                        <p:tgtEl>
                                          <p:spTgt spid="8"/>
                                        </p:tgtEl>
                                        <p:attrNameLst>
                                          <p:attrName>r</p:attrName>
                                        </p:attrNameLst>
                                      </p:cBhvr>
                                    </p:animRot>
                                    <p:animRot by="-240000">
                                      <p:cBhvr>
                                        <p:cTn id="21" dur="100" fill="hold">
                                          <p:stCondLst>
                                            <p:cond delay="300"/>
                                          </p:stCondLst>
                                        </p:cTn>
                                        <p:tgtEl>
                                          <p:spTgt spid="8"/>
                                        </p:tgtEl>
                                        <p:attrNameLst>
                                          <p:attrName>r</p:attrName>
                                        </p:attrNameLst>
                                      </p:cBhvr>
                                    </p:animRot>
                                    <p:animRot by="120000">
                                      <p:cBhvr>
                                        <p:cTn id="22" dur="100" fill="hold">
                                          <p:stCondLst>
                                            <p:cond delay="400"/>
                                          </p:stCondLst>
                                        </p:cTn>
                                        <p:tgtEl>
                                          <p:spTgt spid="8"/>
                                        </p:tgtEl>
                                        <p:attrNameLst>
                                          <p:attrName>r</p:attrName>
                                        </p:attrNameLst>
                                      </p:cBhvr>
                                    </p:animRot>
                                  </p:childTnLst>
                                </p:cTn>
                              </p:par>
                              <p:par>
                                <p:cTn id="23" presetID="32" presetClass="emph" presetSubtype="0" repeatCount="indefinite" fill="hold" nodeType="withEffect">
                                  <p:stCondLst>
                                    <p:cond delay="200"/>
                                  </p:stCondLst>
                                  <p:childTnLst>
                                    <p:animRot by="120000">
                                      <p:cBhvr>
                                        <p:cTn id="24" dur="50" fill="hold">
                                          <p:stCondLst>
                                            <p:cond delay="0"/>
                                          </p:stCondLst>
                                        </p:cTn>
                                        <p:tgtEl>
                                          <p:spTgt spid="7"/>
                                        </p:tgtEl>
                                        <p:attrNameLst>
                                          <p:attrName>r</p:attrName>
                                        </p:attrNameLst>
                                      </p:cBhvr>
                                    </p:animRot>
                                    <p:animRot by="-240000">
                                      <p:cBhvr>
                                        <p:cTn id="25" dur="100" fill="hold">
                                          <p:stCondLst>
                                            <p:cond delay="100"/>
                                          </p:stCondLst>
                                        </p:cTn>
                                        <p:tgtEl>
                                          <p:spTgt spid="7"/>
                                        </p:tgtEl>
                                        <p:attrNameLst>
                                          <p:attrName>r</p:attrName>
                                        </p:attrNameLst>
                                      </p:cBhvr>
                                    </p:animRot>
                                    <p:animRot by="240000">
                                      <p:cBhvr>
                                        <p:cTn id="26" dur="100" fill="hold">
                                          <p:stCondLst>
                                            <p:cond delay="200"/>
                                          </p:stCondLst>
                                        </p:cTn>
                                        <p:tgtEl>
                                          <p:spTgt spid="7"/>
                                        </p:tgtEl>
                                        <p:attrNameLst>
                                          <p:attrName>r</p:attrName>
                                        </p:attrNameLst>
                                      </p:cBhvr>
                                    </p:animRot>
                                    <p:animRot by="-240000">
                                      <p:cBhvr>
                                        <p:cTn id="27" dur="100" fill="hold">
                                          <p:stCondLst>
                                            <p:cond delay="300"/>
                                          </p:stCondLst>
                                        </p:cTn>
                                        <p:tgtEl>
                                          <p:spTgt spid="7"/>
                                        </p:tgtEl>
                                        <p:attrNameLst>
                                          <p:attrName>r</p:attrName>
                                        </p:attrNameLst>
                                      </p:cBhvr>
                                    </p:animRot>
                                    <p:animRot by="120000">
                                      <p:cBhvr>
                                        <p:cTn id="28" dur="100" fill="hold">
                                          <p:stCondLst>
                                            <p:cond delay="400"/>
                                          </p:stCondLst>
                                        </p:cTn>
                                        <p:tgtEl>
                                          <p:spTgt spid="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50" fill="hold">
                                          <p:stCondLst>
                                            <p:cond delay="0"/>
                                          </p:stCondLst>
                                        </p:cTn>
                                        <p:tgtEl>
                                          <p:spTgt spid="6"/>
                                        </p:tgtEl>
                                        <p:attrNameLst>
                                          <p:attrName>r</p:attrName>
                                        </p:attrNameLst>
                                      </p:cBhvr>
                                    </p:animRot>
                                    <p:animRot by="-240000">
                                      <p:cBhvr>
                                        <p:cTn id="31" dur="100" fill="hold">
                                          <p:stCondLst>
                                            <p:cond delay="100"/>
                                          </p:stCondLst>
                                        </p:cTn>
                                        <p:tgtEl>
                                          <p:spTgt spid="6"/>
                                        </p:tgtEl>
                                        <p:attrNameLst>
                                          <p:attrName>r</p:attrName>
                                        </p:attrNameLst>
                                      </p:cBhvr>
                                    </p:animRot>
                                    <p:animRot by="240000">
                                      <p:cBhvr>
                                        <p:cTn id="32" dur="100" fill="hold">
                                          <p:stCondLst>
                                            <p:cond delay="200"/>
                                          </p:stCondLst>
                                        </p:cTn>
                                        <p:tgtEl>
                                          <p:spTgt spid="6"/>
                                        </p:tgtEl>
                                        <p:attrNameLst>
                                          <p:attrName>r</p:attrName>
                                        </p:attrNameLst>
                                      </p:cBhvr>
                                    </p:animRot>
                                    <p:animRot by="-240000">
                                      <p:cBhvr>
                                        <p:cTn id="33" dur="100" fill="hold">
                                          <p:stCondLst>
                                            <p:cond delay="300"/>
                                          </p:stCondLst>
                                        </p:cTn>
                                        <p:tgtEl>
                                          <p:spTgt spid="6"/>
                                        </p:tgtEl>
                                        <p:attrNameLst>
                                          <p:attrName>r</p:attrName>
                                        </p:attrNameLst>
                                      </p:cBhvr>
                                    </p:animRot>
                                    <p:animRot by="120000">
                                      <p:cBhvr>
                                        <p:cTn id="34" dur="100" fill="hold">
                                          <p:stCondLst>
                                            <p:cond delay="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iagram&#10;&#10;Description automatically generated">
            <a:extLst>
              <a:ext uri="{FF2B5EF4-FFF2-40B4-BE49-F238E27FC236}">
                <a16:creationId xmlns:a16="http://schemas.microsoft.com/office/drawing/2014/main" id="{513A3D68-0E51-3C01-27CF-C86275DA8DF1}"/>
              </a:ext>
            </a:extLst>
          </p:cNvPr>
          <p:cNvPicPr>
            <a:picLocks noChangeAspect="1"/>
          </p:cNvPicPr>
          <p:nvPr/>
        </p:nvPicPr>
        <p:blipFill rotWithShape="1">
          <a:blip r:embed="rId3">
            <a:alphaModFix amt="47000"/>
            <a:extLst>
              <a:ext uri="{28A0092B-C50C-407E-A947-70E740481C1C}">
                <a14:useLocalDpi xmlns:a14="http://schemas.microsoft.com/office/drawing/2010/main" val="0"/>
              </a:ext>
            </a:extLst>
          </a:blip>
          <a:srcRect t="57985" b="-171"/>
          <a:stretch/>
        </p:blipFill>
        <p:spPr>
          <a:xfrm>
            <a:off x="0" y="1"/>
            <a:ext cx="16276638" cy="9144000"/>
          </a:xfrm>
          <a:prstGeom prst="rect">
            <a:avLst/>
          </a:prstGeom>
        </p:spPr>
      </p:pic>
      <p:pic>
        <p:nvPicPr>
          <p:cNvPr id="5" name="Picture 4">
            <a:hlinkClick r:id="rId4" action="ppaction://hlinksldjump"/>
            <a:extLst>
              <a:ext uri="{FF2B5EF4-FFF2-40B4-BE49-F238E27FC236}">
                <a16:creationId xmlns:a16="http://schemas.microsoft.com/office/drawing/2014/main" id="{73C5BACC-5E86-7CA7-F3DE-F85B1CC27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8314" y="3901440"/>
            <a:ext cx="4946725" cy="5425440"/>
          </a:xfrm>
          <a:prstGeom prst="rect">
            <a:avLst/>
          </a:prstGeom>
        </p:spPr>
      </p:pic>
      <p:sp>
        <p:nvSpPr>
          <p:cNvPr id="6" name="Rectangle: Rounded Corners 5">
            <a:extLst>
              <a:ext uri="{FF2B5EF4-FFF2-40B4-BE49-F238E27FC236}">
                <a16:creationId xmlns:a16="http://schemas.microsoft.com/office/drawing/2014/main" id="{20091B9E-8E18-F4EB-B156-0C9AA3CBEE04}"/>
              </a:ext>
            </a:extLst>
          </p:cNvPr>
          <p:cNvSpPr/>
          <p:nvPr/>
        </p:nvSpPr>
        <p:spPr>
          <a:xfrm>
            <a:off x="1473359" y="833120"/>
            <a:ext cx="11176000" cy="4185920"/>
          </a:xfrm>
          <a:custGeom>
            <a:avLst/>
            <a:gdLst>
              <a:gd name="connsiteX0" fmla="*/ 0 w 11176000"/>
              <a:gd name="connsiteY0" fmla="*/ 697667 h 4185920"/>
              <a:gd name="connsiteX1" fmla="*/ 697667 w 11176000"/>
              <a:gd name="connsiteY1" fmla="*/ 0 h 4185920"/>
              <a:gd name="connsiteX2" fmla="*/ 10478333 w 11176000"/>
              <a:gd name="connsiteY2" fmla="*/ 0 h 4185920"/>
              <a:gd name="connsiteX3" fmla="*/ 11176000 w 11176000"/>
              <a:gd name="connsiteY3" fmla="*/ 697667 h 4185920"/>
              <a:gd name="connsiteX4" fmla="*/ 11176000 w 11176000"/>
              <a:gd name="connsiteY4" fmla="*/ 3488253 h 4185920"/>
              <a:gd name="connsiteX5" fmla="*/ 10478333 w 11176000"/>
              <a:gd name="connsiteY5" fmla="*/ 4185920 h 4185920"/>
              <a:gd name="connsiteX6" fmla="*/ 697667 w 11176000"/>
              <a:gd name="connsiteY6" fmla="*/ 4185920 h 4185920"/>
              <a:gd name="connsiteX7" fmla="*/ 0 w 11176000"/>
              <a:gd name="connsiteY7" fmla="*/ 3488253 h 4185920"/>
              <a:gd name="connsiteX8" fmla="*/ 0 w 11176000"/>
              <a:gd name="connsiteY8" fmla="*/ 697667 h 41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0" h="4185920" fill="none" extrusionOk="0">
                <a:moveTo>
                  <a:pt x="0" y="697667"/>
                </a:moveTo>
                <a:cubicBezTo>
                  <a:pt x="1475" y="352273"/>
                  <a:pt x="342772" y="51048"/>
                  <a:pt x="697667" y="0"/>
                </a:cubicBezTo>
                <a:cubicBezTo>
                  <a:pt x="2123400" y="72427"/>
                  <a:pt x="6944036" y="61419"/>
                  <a:pt x="10478333" y="0"/>
                </a:cubicBezTo>
                <a:cubicBezTo>
                  <a:pt x="10857307" y="-43623"/>
                  <a:pt x="11152552" y="305264"/>
                  <a:pt x="11176000" y="697667"/>
                </a:cubicBezTo>
                <a:cubicBezTo>
                  <a:pt x="11276876" y="1018575"/>
                  <a:pt x="11068687" y="3019570"/>
                  <a:pt x="11176000" y="3488253"/>
                </a:cubicBezTo>
                <a:cubicBezTo>
                  <a:pt x="11189780" y="3803628"/>
                  <a:pt x="10813689" y="4129920"/>
                  <a:pt x="10478333" y="4185920"/>
                </a:cubicBezTo>
                <a:cubicBezTo>
                  <a:pt x="6941035" y="4215747"/>
                  <a:pt x="3295122" y="4106614"/>
                  <a:pt x="697667" y="4185920"/>
                </a:cubicBezTo>
                <a:cubicBezTo>
                  <a:pt x="363128" y="4180181"/>
                  <a:pt x="-68855" y="3887179"/>
                  <a:pt x="0" y="3488253"/>
                </a:cubicBezTo>
                <a:cubicBezTo>
                  <a:pt x="50037" y="2582849"/>
                  <a:pt x="770" y="1595591"/>
                  <a:pt x="0" y="697667"/>
                </a:cubicBezTo>
                <a:close/>
              </a:path>
              <a:path w="11176000" h="4185920" stroke="0" extrusionOk="0">
                <a:moveTo>
                  <a:pt x="0" y="697667"/>
                </a:moveTo>
                <a:cubicBezTo>
                  <a:pt x="53178" y="326851"/>
                  <a:pt x="333797" y="44671"/>
                  <a:pt x="697667" y="0"/>
                </a:cubicBezTo>
                <a:cubicBezTo>
                  <a:pt x="2197042" y="123000"/>
                  <a:pt x="7693126" y="-96860"/>
                  <a:pt x="10478333" y="0"/>
                </a:cubicBezTo>
                <a:cubicBezTo>
                  <a:pt x="10857435" y="-4732"/>
                  <a:pt x="11181581" y="301104"/>
                  <a:pt x="11176000" y="697667"/>
                </a:cubicBezTo>
                <a:cubicBezTo>
                  <a:pt x="11179173" y="1365263"/>
                  <a:pt x="11270267" y="2804747"/>
                  <a:pt x="11176000" y="3488253"/>
                </a:cubicBezTo>
                <a:cubicBezTo>
                  <a:pt x="11155192" y="3881102"/>
                  <a:pt x="10813489" y="4177712"/>
                  <a:pt x="10478333" y="4185920"/>
                </a:cubicBezTo>
                <a:cubicBezTo>
                  <a:pt x="8571800" y="4025213"/>
                  <a:pt x="2780027" y="4225587"/>
                  <a:pt x="697667" y="4185920"/>
                </a:cubicBezTo>
                <a:cubicBezTo>
                  <a:pt x="258201" y="4174982"/>
                  <a:pt x="-12942" y="3867701"/>
                  <a:pt x="0" y="3488253"/>
                </a:cubicBezTo>
                <a:cubicBezTo>
                  <a:pt x="32216" y="2577900"/>
                  <a:pt x="57206" y="1206167"/>
                  <a:pt x="0" y="697667"/>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latin typeface="AvantGarde" panose="00000400000000000000" pitchFamily="2" charset="0"/>
                <a:ea typeface="AvantGarde" panose="00000400000000000000" pitchFamily="2" charset="0"/>
                <a:cs typeface="AvantGarde" panose="00000400000000000000" pitchFamily="2" charset="0"/>
              </a:rPr>
              <a:t>8 000 x 6 = ?</a:t>
            </a:r>
            <a:endParaRPr lang="en-US" sz="6000" b="1">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7" name="Rectangle: Rounded Corners 6">
            <a:extLst>
              <a:ext uri="{FF2B5EF4-FFF2-40B4-BE49-F238E27FC236}">
                <a16:creationId xmlns:a16="http://schemas.microsoft.com/office/drawing/2014/main" id="{770CA43D-6B02-CBF1-9461-C73CEBDBE0C2}"/>
              </a:ext>
            </a:extLst>
          </p:cNvPr>
          <p:cNvSpPr/>
          <p:nvPr/>
        </p:nvSpPr>
        <p:spPr>
          <a:xfrm>
            <a:off x="1473359" y="5222240"/>
            <a:ext cx="11176000" cy="2865120"/>
          </a:xfrm>
          <a:custGeom>
            <a:avLst/>
            <a:gdLst>
              <a:gd name="connsiteX0" fmla="*/ 0 w 11176000"/>
              <a:gd name="connsiteY0" fmla="*/ 477530 h 2865120"/>
              <a:gd name="connsiteX1" fmla="*/ 477530 w 11176000"/>
              <a:gd name="connsiteY1" fmla="*/ 0 h 2865120"/>
              <a:gd name="connsiteX2" fmla="*/ 10698470 w 11176000"/>
              <a:gd name="connsiteY2" fmla="*/ 0 h 2865120"/>
              <a:gd name="connsiteX3" fmla="*/ 11176000 w 11176000"/>
              <a:gd name="connsiteY3" fmla="*/ 477530 h 2865120"/>
              <a:gd name="connsiteX4" fmla="*/ 11176000 w 11176000"/>
              <a:gd name="connsiteY4" fmla="*/ 2387590 h 2865120"/>
              <a:gd name="connsiteX5" fmla="*/ 10698470 w 11176000"/>
              <a:gd name="connsiteY5" fmla="*/ 2865120 h 2865120"/>
              <a:gd name="connsiteX6" fmla="*/ 477530 w 11176000"/>
              <a:gd name="connsiteY6" fmla="*/ 2865120 h 2865120"/>
              <a:gd name="connsiteX7" fmla="*/ 0 w 11176000"/>
              <a:gd name="connsiteY7" fmla="*/ 2387590 h 2865120"/>
              <a:gd name="connsiteX8" fmla="*/ 0 w 11176000"/>
              <a:gd name="connsiteY8" fmla="*/ 477530 h 286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0" h="2865120" fill="none" extrusionOk="0">
                <a:moveTo>
                  <a:pt x="0" y="477530"/>
                </a:moveTo>
                <a:cubicBezTo>
                  <a:pt x="264" y="220944"/>
                  <a:pt x="227473" y="22952"/>
                  <a:pt x="477530" y="0"/>
                </a:cubicBezTo>
                <a:cubicBezTo>
                  <a:pt x="3369339" y="72427"/>
                  <a:pt x="9562653" y="61419"/>
                  <a:pt x="10698470" y="0"/>
                </a:cubicBezTo>
                <a:cubicBezTo>
                  <a:pt x="10960051" y="-14815"/>
                  <a:pt x="11151928" y="206516"/>
                  <a:pt x="11176000" y="477530"/>
                </a:cubicBezTo>
                <a:cubicBezTo>
                  <a:pt x="11276876" y="1399348"/>
                  <a:pt x="11068687" y="1487015"/>
                  <a:pt x="11176000" y="2387590"/>
                </a:cubicBezTo>
                <a:cubicBezTo>
                  <a:pt x="11184715" y="2607093"/>
                  <a:pt x="10953932" y="2855848"/>
                  <a:pt x="10698470" y="2865120"/>
                </a:cubicBezTo>
                <a:cubicBezTo>
                  <a:pt x="9225486" y="2894947"/>
                  <a:pt x="4187183" y="2785814"/>
                  <a:pt x="477530" y="2865120"/>
                </a:cubicBezTo>
                <a:cubicBezTo>
                  <a:pt x="263438" y="2859508"/>
                  <a:pt x="-22594" y="2655791"/>
                  <a:pt x="0" y="2387590"/>
                </a:cubicBezTo>
                <a:cubicBezTo>
                  <a:pt x="50037" y="1780671"/>
                  <a:pt x="770" y="1275909"/>
                  <a:pt x="0" y="477530"/>
                </a:cubicBezTo>
                <a:close/>
              </a:path>
              <a:path w="11176000" h="2865120" stroke="0" extrusionOk="0">
                <a:moveTo>
                  <a:pt x="0" y="477530"/>
                </a:moveTo>
                <a:cubicBezTo>
                  <a:pt x="42097" y="225272"/>
                  <a:pt x="234744" y="43642"/>
                  <a:pt x="477530" y="0"/>
                </a:cubicBezTo>
                <a:cubicBezTo>
                  <a:pt x="4524323" y="123000"/>
                  <a:pt x="5747723" y="-96860"/>
                  <a:pt x="10698470" y="0"/>
                </a:cubicBezTo>
                <a:cubicBezTo>
                  <a:pt x="10925432" y="-28025"/>
                  <a:pt x="11182555" y="200582"/>
                  <a:pt x="11176000" y="477530"/>
                </a:cubicBezTo>
                <a:cubicBezTo>
                  <a:pt x="11179173" y="862886"/>
                  <a:pt x="11270267" y="2068747"/>
                  <a:pt x="11176000" y="2387590"/>
                </a:cubicBezTo>
                <a:cubicBezTo>
                  <a:pt x="11166445" y="2654785"/>
                  <a:pt x="10941396" y="2861715"/>
                  <a:pt x="10698470" y="2865120"/>
                </a:cubicBezTo>
                <a:cubicBezTo>
                  <a:pt x="8242608" y="2704413"/>
                  <a:pt x="1685513" y="2904787"/>
                  <a:pt x="477530" y="2865120"/>
                </a:cubicBezTo>
                <a:cubicBezTo>
                  <a:pt x="201123" y="2862560"/>
                  <a:pt x="-8220" y="2647599"/>
                  <a:pt x="0" y="2387590"/>
                </a:cubicBezTo>
                <a:cubicBezTo>
                  <a:pt x="32216" y="1641138"/>
                  <a:pt x="57206" y="1108741"/>
                  <a:pt x="0" y="477530"/>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1219170">
              <a:defRPr/>
            </a:pPr>
            <a:r>
              <a:rPr lang="en-US" sz="5400" b="1">
                <a:latin typeface="AvantGarde" panose="00000400000000000000" pitchFamily="2" charset="0"/>
                <a:ea typeface="AvantGarde" panose="00000400000000000000" pitchFamily="2" charset="0"/>
                <a:cs typeface="AvantGarde" panose="00000400000000000000" pitchFamily="2" charset="0"/>
              </a:rPr>
              <a:t>48 000</a:t>
            </a:r>
            <a:endParaRPr kumimoji="0" lang="en-US" sz="5867"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5865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Diagram&#10;&#10;Description automatically generated">
            <a:extLst>
              <a:ext uri="{FF2B5EF4-FFF2-40B4-BE49-F238E27FC236}">
                <a16:creationId xmlns:a16="http://schemas.microsoft.com/office/drawing/2014/main" id="{69120C9A-1137-B088-19FF-C8BE1A06F84E}"/>
              </a:ext>
            </a:extLst>
          </p:cNvPr>
          <p:cNvPicPr>
            <a:picLocks noChangeAspect="1"/>
          </p:cNvPicPr>
          <p:nvPr/>
        </p:nvPicPr>
        <p:blipFill rotWithShape="1">
          <a:blip r:embed="rId3">
            <a:alphaModFix amt="47000"/>
            <a:extLst>
              <a:ext uri="{28A0092B-C50C-407E-A947-70E740481C1C}">
                <a14:useLocalDpi xmlns:a14="http://schemas.microsoft.com/office/drawing/2010/main" val="0"/>
              </a:ext>
            </a:extLst>
          </a:blip>
          <a:srcRect t="57985" b="-171"/>
          <a:stretch/>
        </p:blipFill>
        <p:spPr>
          <a:xfrm>
            <a:off x="0" y="1"/>
            <a:ext cx="16276638" cy="9144000"/>
          </a:xfrm>
          <a:prstGeom prst="rect">
            <a:avLst/>
          </a:prstGeom>
        </p:spPr>
      </p:pic>
      <p:sp>
        <p:nvSpPr>
          <p:cNvPr id="2" name="Rectangle: Rounded Corners 1">
            <a:extLst>
              <a:ext uri="{FF2B5EF4-FFF2-40B4-BE49-F238E27FC236}">
                <a16:creationId xmlns:a16="http://schemas.microsoft.com/office/drawing/2014/main" id="{C87667F1-04AB-9481-A3F7-D13CBABCF22F}"/>
              </a:ext>
            </a:extLst>
          </p:cNvPr>
          <p:cNvSpPr/>
          <p:nvPr/>
        </p:nvSpPr>
        <p:spPr>
          <a:xfrm>
            <a:off x="1473359" y="833120"/>
            <a:ext cx="11176000" cy="4185920"/>
          </a:xfrm>
          <a:custGeom>
            <a:avLst/>
            <a:gdLst>
              <a:gd name="connsiteX0" fmla="*/ 0 w 11176000"/>
              <a:gd name="connsiteY0" fmla="*/ 697667 h 4185920"/>
              <a:gd name="connsiteX1" fmla="*/ 697667 w 11176000"/>
              <a:gd name="connsiteY1" fmla="*/ 0 h 4185920"/>
              <a:gd name="connsiteX2" fmla="*/ 10478333 w 11176000"/>
              <a:gd name="connsiteY2" fmla="*/ 0 h 4185920"/>
              <a:gd name="connsiteX3" fmla="*/ 11176000 w 11176000"/>
              <a:gd name="connsiteY3" fmla="*/ 697667 h 4185920"/>
              <a:gd name="connsiteX4" fmla="*/ 11176000 w 11176000"/>
              <a:gd name="connsiteY4" fmla="*/ 3488253 h 4185920"/>
              <a:gd name="connsiteX5" fmla="*/ 10478333 w 11176000"/>
              <a:gd name="connsiteY5" fmla="*/ 4185920 h 4185920"/>
              <a:gd name="connsiteX6" fmla="*/ 697667 w 11176000"/>
              <a:gd name="connsiteY6" fmla="*/ 4185920 h 4185920"/>
              <a:gd name="connsiteX7" fmla="*/ 0 w 11176000"/>
              <a:gd name="connsiteY7" fmla="*/ 3488253 h 4185920"/>
              <a:gd name="connsiteX8" fmla="*/ 0 w 11176000"/>
              <a:gd name="connsiteY8" fmla="*/ 697667 h 41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0" h="4185920" fill="none" extrusionOk="0">
                <a:moveTo>
                  <a:pt x="0" y="697667"/>
                </a:moveTo>
                <a:cubicBezTo>
                  <a:pt x="1475" y="352273"/>
                  <a:pt x="342772" y="51048"/>
                  <a:pt x="697667" y="0"/>
                </a:cubicBezTo>
                <a:cubicBezTo>
                  <a:pt x="2123400" y="72427"/>
                  <a:pt x="6944036" y="61419"/>
                  <a:pt x="10478333" y="0"/>
                </a:cubicBezTo>
                <a:cubicBezTo>
                  <a:pt x="10857307" y="-43623"/>
                  <a:pt x="11152552" y="305264"/>
                  <a:pt x="11176000" y="697667"/>
                </a:cubicBezTo>
                <a:cubicBezTo>
                  <a:pt x="11276876" y="1018575"/>
                  <a:pt x="11068687" y="3019570"/>
                  <a:pt x="11176000" y="3488253"/>
                </a:cubicBezTo>
                <a:cubicBezTo>
                  <a:pt x="11189780" y="3803628"/>
                  <a:pt x="10813689" y="4129920"/>
                  <a:pt x="10478333" y="4185920"/>
                </a:cubicBezTo>
                <a:cubicBezTo>
                  <a:pt x="6941035" y="4215747"/>
                  <a:pt x="3295122" y="4106614"/>
                  <a:pt x="697667" y="4185920"/>
                </a:cubicBezTo>
                <a:cubicBezTo>
                  <a:pt x="363128" y="4180181"/>
                  <a:pt x="-68855" y="3887179"/>
                  <a:pt x="0" y="3488253"/>
                </a:cubicBezTo>
                <a:cubicBezTo>
                  <a:pt x="50037" y="2582849"/>
                  <a:pt x="770" y="1595591"/>
                  <a:pt x="0" y="697667"/>
                </a:cubicBezTo>
                <a:close/>
              </a:path>
              <a:path w="11176000" h="4185920" stroke="0" extrusionOk="0">
                <a:moveTo>
                  <a:pt x="0" y="697667"/>
                </a:moveTo>
                <a:cubicBezTo>
                  <a:pt x="53178" y="326851"/>
                  <a:pt x="333797" y="44671"/>
                  <a:pt x="697667" y="0"/>
                </a:cubicBezTo>
                <a:cubicBezTo>
                  <a:pt x="2197042" y="123000"/>
                  <a:pt x="7693126" y="-96860"/>
                  <a:pt x="10478333" y="0"/>
                </a:cubicBezTo>
                <a:cubicBezTo>
                  <a:pt x="10857435" y="-4732"/>
                  <a:pt x="11181581" y="301104"/>
                  <a:pt x="11176000" y="697667"/>
                </a:cubicBezTo>
                <a:cubicBezTo>
                  <a:pt x="11179173" y="1365263"/>
                  <a:pt x="11270267" y="2804747"/>
                  <a:pt x="11176000" y="3488253"/>
                </a:cubicBezTo>
                <a:cubicBezTo>
                  <a:pt x="11155192" y="3881102"/>
                  <a:pt x="10813489" y="4177712"/>
                  <a:pt x="10478333" y="4185920"/>
                </a:cubicBezTo>
                <a:cubicBezTo>
                  <a:pt x="8571800" y="4025213"/>
                  <a:pt x="2780027" y="4225587"/>
                  <a:pt x="697667" y="4185920"/>
                </a:cubicBezTo>
                <a:cubicBezTo>
                  <a:pt x="258201" y="4174982"/>
                  <a:pt x="-12942" y="3867701"/>
                  <a:pt x="0" y="3488253"/>
                </a:cubicBezTo>
                <a:cubicBezTo>
                  <a:pt x="32216" y="2577900"/>
                  <a:pt x="57206" y="1206167"/>
                  <a:pt x="0" y="697667"/>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latin typeface="AvantGarde" panose="00000400000000000000" pitchFamily="2" charset="0"/>
                <a:ea typeface="AvantGarde" panose="00000400000000000000" pitchFamily="2" charset="0"/>
                <a:cs typeface="AvantGarde" panose="00000400000000000000" pitchFamily="2" charset="0"/>
              </a:rPr>
              <a:t>14 000 x 4 = ?</a:t>
            </a:r>
            <a:endParaRPr lang="en-US" sz="6000" b="1">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5" name="Picture 4" descr="A picture containing doll, toy&#10;&#10;Description automatically generated">
            <a:hlinkClick r:id="rId4" action="ppaction://hlinksldjump"/>
            <a:extLst>
              <a:ext uri="{FF2B5EF4-FFF2-40B4-BE49-F238E27FC236}">
                <a16:creationId xmlns:a16="http://schemas.microsoft.com/office/drawing/2014/main" id="{AC6A21ED-170B-A61E-1925-86A2C4A33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7124" y="4166404"/>
            <a:ext cx="5359196" cy="4976792"/>
          </a:xfrm>
          <a:prstGeom prst="rect">
            <a:avLst/>
          </a:prstGeom>
        </p:spPr>
      </p:pic>
      <p:sp>
        <p:nvSpPr>
          <p:cNvPr id="6" name="Rectangle: Rounded Corners 5">
            <a:extLst>
              <a:ext uri="{FF2B5EF4-FFF2-40B4-BE49-F238E27FC236}">
                <a16:creationId xmlns:a16="http://schemas.microsoft.com/office/drawing/2014/main" id="{6987A199-8299-C74A-F4F5-CA54F0FCB868}"/>
              </a:ext>
            </a:extLst>
          </p:cNvPr>
          <p:cNvSpPr/>
          <p:nvPr/>
        </p:nvSpPr>
        <p:spPr>
          <a:xfrm>
            <a:off x="1473359" y="5222240"/>
            <a:ext cx="11176000" cy="2865120"/>
          </a:xfrm>
          <a:custGeom>
            <a:avLst/>
            <a:gdLst>
              <a:gd name="connsiteX0" fmla="*/ 0 w 11176000"/>
              <a:gd name="connsiteY0" fmla="*/ 477530 h 2865120"/>
              <a:gd name="connsiteX1" fmla="*/ 477530 w 11176000"/>
              <a:gd name="connsiteY1" fmla="*/ 0 h 2865120"/>
              <a:gd name="connsiteX2" fmla="*/ 10698470 w 11176000"/>
              <a:gd name="connsiteY2" fmla="*/ 0 h 2865120"/>
              <a:gd name="connsiteX3" fmla="*/ 11176000 w 11176000"/>
              <a:gd name="connsiteY3" fmla="*/ 477530 h 2865120"/>
              <a:gd name="connsiteX4" fmla="*/ 11176000 w 11176000"/>
              <a:gd name="connsiteY4" fmla="*/ 2387590 h 2865120"/>
              <a:gd name="connsiteX5" fmla="*/ 10698470 w 11176000"/>
              <a:gd name="connsiteY5" fmla="*/ 2865120 h 2865120"/>
              <a:gd name="connsiteX6" fmla="*/ 477530 w 11176000"/>
              <a:gd name="connsiteY6" fmla="*/ 2865120 h 2865120"/>
              <a:gd name="connsiteX7" fmla="*/ 0 w 11176000"/>
              <a:gd name="connsiteY7" fmla="*/ 2387590 h 2865120"/>
              <a:gd name="connsiteX8" fmla="*/ 0 w 11176000"/>
              <a:gd name="connsiteY8" fmla="*/ 477530 h 286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0" h="2865120" fill="none" extrusionOk="0">
                <a:moveTo>
                  <a:pt x="0" y="477530"/>
                </a:moveTo>
                <a:cubicBezTo>
                  <a:pt x="264" y="220944"/>
                  <a:pt x="227473" y="22952"/>
                  <a:pt x="477530" y="0"/>
                </a:cubicBezTo>
                <a:cubicBezTo>
                  <a:pt x="3369339" y="72427"/>
                  <a:pt x="9562653" y="61419"/>
                  <a:pt x="10698470" y="0"/>
                </a:cubicBezTo>
                <a:cubicBezTo>
                  <a:pt x="10960051" y="-14815"/>
                  <a:pt x="11151928" y="206516"/>
                  <a:pt x="11176000" y="477530"/>
                </a:cubicBezTo>
                <a:cubicBezTo>
                  <a:pt x="11276876" y="1399348"/>
                  <a:pt x="11068687" y="1487015"/>
                  <a:pt x="11176000" y="2387590"/>
                </a:cubicBezTo>
                <a:cubicBezTo>
                  <a:pt x="11184715" y="2607093"/>
                  <a:pt x="10953932" y="2855848"/>
                  <a:pt x="10698470" y="2865120"/>
                </a:cubicBezTo>
                <a:cubicBezTo>
                  <a:pt x="9225486" y="2894947"/>
                  <a:pt x="4187183" y="2785814"/>
                  <a:pt x="477530" y="2865120"/>
                </a:cubicBezTo>
                <a:cubicBezTo>
                  <a:pt x="263438" y="2859508"/>
                  <a:pt x="-22594" y="2655791"/>
                  <a:pt x="0" y="2387590"/>
                </a:cubicBezTo>
                <a:cubicBezTo>
                  <a:pt x="50037" y="1780671"/>
                  <a:pt x="770" y="1275909"/>
                  <a:pt x="0" y="477530"/>
                </a:cubicBezTo>
                <a:close/>
              </a:path>
              <a:path w="11176000" h="2865120" stroke="0" extrusionOk="0">
                <a:moveTo>
                  <a:pt x="0" y="477530"/>
                </a:moveTo>
                <a:cubicBezTo>
                  <a:pt x="42097" y="225272"/>
                  <a:pt x="234744" y="43642"/>
                  <a:pt x="477530" y="0"/>
                </a:cubicBezTo>
                <a:cubicBezTo>
                  <a:pt x="4524323" y="123000"/>
                  <a:pt x="5747723" y="-96860"/>
                  <a:pt x="10698470" y="0"/>
                </a:cubicBezTo>
                <a:cubicBezTo>
                  <a:pt x="10925432" y="-28025"/>
                  <a:pt x="11182555" y="200582"/>
                  <a:pt x="11176000" y="477530"/>
                </a:cubicBezTo>
                <a:cubicBezTo>
                  <a:pt x="11179173" y="862886"/>
                  <a:pt x="11270267" y="2068747"/>
                  <a:pt x="11176000" y="2387590"/>
                </a:cubicBezTo>
                <a:cubicBezTo>
                  <a:pt x="11166445" y="2654785"/>
                  <a:pt x="10941396" y="2861715"/>
                  <a:pt x="10698470" y="2865120"/>
                </a:cubicBezTo>
                <a:cubicBezTo>
                  <a:pt x="8242608" y="2704413"/>
                  <a:pt x="1685513" y="2904787"/>
                  <a:pt x="477530" y="2865120"/>
                </a:cubicBezTo>
                <a:cubicBezTo>
                  <a:pt x="201123" y="2862560"/>
                  <a:pt x="-8220" y="2647599"/>
                  <a:pt x="0" y="2387590"/>
                </a:cubicBezTo>
                <a:cubicBezTo>
                  <a:pt x="32216" y="1641138"/>
                  <a:pt x="57206" y="1108741"/>
                  <a:pt x="0" y="477530"/>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1219170">
              <a:defRPr/>
            </a:pPr>
            <a:r>
              <a:rPr lang="en-US" sz="5400" b="1">
                <a:latin typeface="AvantGarde" panose="00000400000000000000" pitchFamily="2" charset="0"/>
                <a:ea typeface="AvantGarde" panose="00000400000000000000" pitchFamily="2" charset="0"/>
                <a:cs typeface="AvantGarde" panose="00000400000000000000" pitchFamily="2" charset="0"/>
              </a:rPr>
              <a:t>56 000</a:t>
            </a:r>
            <a:endParaRPr kumimoji="0" lang="en-US" sz="5867"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0058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Diagram&#10;&#10;Description automatically generated">
            <a:extLst>
              <a:ext uri="{FF2B5EF4-FFF2-40B4-BE49-F238E27FC236}">
                <a16:creationId xmlns:a16="http://schemas.microsoft.com/office/drawing/2014/main" id="{7B04BE54-E145-4D3F-6E26-846398AB8F60}"/>
              </a:ext>
            </a:extLst>
          </p:cNvPr>
          <p:cNvPicPr>
            <a:picLocks noChangeAspect="1"/>
          </p:cNvPicPr>
          <p:nvPr/>
        </p:nvPicPr>
        <p:blipFill rotWithShape="1">
          <a:blip r:embed="rId3">
            <a:alphaModFix amt="47000"/>
            <a:extLst>
              <a:ext uri="{28A0092B-C50C-407E-A947-70E740481C1C}">
                <a14:useLocalDpi xmlns:a14="http://schemas.microsoft.com/office/drawing/2010/main" val="0"/>
              </a:ext>
            </a:extLst>
          </a:blip>
          <a:srcRect t="57985" b="-171"/>
          <a:stretch/>
        </p:blipFill>
        <p:spPr>
          <a:xfrm>
            <a:off x="0" y="1"/>
            <a:ext cx="16276638" cy="9144000"/>
          </a:xfrm>
          <a:prstGeom prst="rect">
            <a:avLst/>
          </a:prstGeom>
        </p:spPr>
      </p:pic>
      <p:sp>
        <p:nvSpPr>
          <p:cNvPr id="2" name="Rectangle: Rounded Corners 1">
            <a:extLst>
              <a:ext uri="{FF2B5EF4-FFF2-40B4-BE49-F238E27FC236}">
                <a16:creationId xmlns:a16="http://schemas.microsoft.com/office/drawing/2014/main" id="{3097C219-A2E4-D318-4D6E-C1D1834E1311}"/>
              </a:ext>
            </a:extLst>
          </p:cNvPr>
          <p:cNvSpPr/>
          <p:nvPr/>
        </p:nvSpPr>
        <p:spPr>
          <a:xfrm>
            <a:off x="1473359" y="833120"/>
            <a:ext cx="11176000" cy="4185920"/>
          </a:xfrm>
          <a:custGeom>
            <a:avLst/>
            <a:gdLst>
              <a:gd name="connsiteX0" fmla="*/ 0 w 11176000"/>
              <a:gd name="connsiteY0" fmla="*/ 697667 h 4185920"/>
              <a:gd name="connsiteX1" fmla="*/ 697667 w 11176000"/>
              <a:gd name="connsiteY1" fmla="*/ 0 h 4185920"/>
              <a:gd name="connsiteX2" fmla="*/ 10478333 w 11176000"/>
              <a:gd name="connsiteY2" fmla="*/ 0 h 4185920"/>
              <a:gd name="connsiteX3" fmla="*/ 11176000 w 11176000"/>
              <a:gd name="connsiteY3" fmla="*/ 697667 h 4185920"/>
              <a:gd name="connsiteX4" fmla="*/ 11176000 w 11176000"/>
              <a:gd name="connsiteY4" fmla="*/ 3488253 h 4185920"/>
              <a:gd name="connsiteX5" fmla="*/ 10478333 w 11176000"/>
              <a:gd name="connsiteY5" fmla="*/ 4185920 h 4185920"/>
              <a:gd name="connsiteX6" fmla="*/ 697667 w 11176000"/>
              <a:gd name="connsiteY6" fmla="*/ 4185920 h 4185920"/>
              <a:gd name="connsiteX7" fmla="*/ 0 w 11176000"/>
              <a:gd name="connsiteY7" fmla="*/ 3488253 h 4185920"/>
              <a:gd name="connsiteX8" fmla="*/ 0 w 11176000"/>
              <a:gd name="connsiteY8" fmla="*/ 697667 h 41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0" h="4185920" fill="none" extrusionOk="0">
                <a:moveTo>
                  <a:pt x="0" y="697667"/>
                </a:moveTo>
                <a:cubicBezTo>
                  <a:pt x="1475" y="352273"/>
                  <a:pt x="342772" y="51048"/>
                  <a:pt x="697667" y="0"/>
                </a:cubicBezTo>
                <a:cubicBezTo>
                  <a:pt x="2123400" y="72427"/>
                  <a:pt x="6944036" y="61419"/>
                  <a:pt x="10478333" y="0"/>
                </a:cubicBezTo>
                <a:cubicBezTo>
                  <a:pt x="10857307" y="-43623"/>
                  <a:pt x="11152552" y="305264"/>
                  <a:pt x="11176000" y="697667"/>
                </a:cubicBezTo>
                <a:cubicBezTo>
                  <a:pt x="11276876" y="1018575"/>
                  <a:pt x="11068687" y="3019570"/>
                  <a:pt x="11176000" y="3488253"/>
                </a:cubicBezTo>
                <a:cubicBezTo>
                  <a:pt x="11189780" y="3803628"/>
                  <a:pt x="10813689" y="4129920"/>
                  <a:pt x="10478333" y="4185920"/>
                </a:cubicBezTo>
                <a:cubicBezTo>
                  <a:pt x="6941035" y="4215747"/>
                  <a:pt x="3295122" y="4106614"/>
                  <a:pt x="697667" y="4185920"/>
                </a:cubicBezTo>
                <a:cubicBezTo>
                  <a:pt x="363128" y="4180181"/>
                  <a:pt x="-68855" y="3887179"/>
                  <a:pt x="0" y="3488253"/>
                </a:cubicBezTo>
                <a:cubicBezTo>
                  <a:pt x="50037" y="2582849"/>
                  <a:pt x="770" y="1595591"/>
                  <a:pt x="0" y="697667"/>
                </a:cubicBezTo>
                <a:close/>
              </a:path>
              <a:path w="11176000" h="4185920" stroke="0" extrusionOk="0">
                <a:moveTo>
                  <a:pt x="0" y="697667"/>
                </a:moveTo>
                <a:cubicBezTo>
                  <a:pt x="53178" y="326851"/>
                  <a:pt x="333797" y="44671"/>
                  <a:pt x="697667" y="0"/>
                </a:cubicBezTo>
                <a:cubicBezTo>
                  <a:pt x="2197042" y="123000"/>
                  <a:pt x="7693126" y="-96860"/>
                  <a:pt x="10478333" y="0"/>
                </a:cubicBezTo>
                <a:cubicBezTo>
                  <a:pt x="10857435" y="-4732"/>
                  <a:pt x="11181581" y="301104"/>
                  <a:pt x="11176000" y="697667"/>
                </a:cubicBezTo>
                <a:cubicBezTo>
                  <a:pt x="11179173" y="1365263"/>
                  <a:pt x="11270267" y="2804747"/>
                  <a:pt x="11176000" y="3488253"/>
                </a:cubicBezTo>
                <a:cubicBezTo>
                  <a:pt x="11155192" y="3881102"/>
                  <a:pt x="10813489" y="4177712"/>
                  <a:pt x="10478333" y="4185920"/>
                </a:cubicBezTo>
                <a:cubicBezTo>
                  <a:pt x="8571800" y="4025213"/>
                  <a:pt x="2780027" y="4225587"/>
                  <a:pt x="697667" y="4185920"/>
                </a:cubicBezTo>
                <a:cubicBezTo>
                  <a:pt x="258201" y="4174982"/>
                  <a:pt x="-12942" y="3867701"/>
                  <a:pt x="0" y="3488253"/>
                </a:cubicBezTo>
                <a:cubicBezTo>
                  <a:pt x="32216" y="2577900"/>
                  <a:pt x="57206" y="1206167"/>
                  <a:pt x="0" y="697667"/>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latin typeface="AvantGarde" panose="00000400000000000000" pitchFamily="2" charset="0"/>
                <a:ea typeface="AvantGarde" panose="00000400000000000000" pitchFamily="2" charset="0"/>
                <a:cs typeface="AvantGarde" panose="00000400000000000000" pitchFamily="2" charset="0"/>
              </a:rPr>
              <a:t>27 000 x 3 = ?</a:t>
            </a:r>
            <a:endParaRPr lang="en-US" sz="6000" b="1">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Rectangle: Rounded Corners 5">
            <a:extLst>
              <a:ext uri="{FF2B5EF4-FFF2-40B4-BE49-F238E27FC236}">
                <a16:creationId xmlns:a16="http://schemas.microsoft.com/office/drawing/2014/main" id="{CD8B9C0B-27E3-E763-1190-2C87C20F7D73}"/>
              </a:ext>
            </a:extLst>
          </p:cNvPr>
          <p:cNvSpPr/>
          <p:nvPr/>
        </p:nvSpPr>
        <p:spPr>
          <a:xfrm>
            <a:off x="1473359" y="5222240"/>
            <a:ext cx="11176000" cy="2865120"/>
          </a:xfrm>
          <a:custGeom>
            <a:avLst/>
            <a:gdLst>
              <a:gd name="connsiteX0" fmla="*/ 0 w 11176000"/>
              <a:gd name="connsiteY0" fmla="*/ 477530 h 2865120"/>
              <a:gd name="connsiteX1" fmla="*/ 477530 w 11176000"/>
              <a:gd name="connsiteY1" fmla="*/ 0 h 2865120"/>
              <a:gd name="connsiteX2" fmla="*/ 10698470 w 11176000"/>
              <a:gd name="connsiteY2" fmla="*/ 0 h 2865120"/>
              <a:gd name="connsiteX3" fmla="*/ 11176000 w 11176000"/>
              <a:gd name="connsiteY3" fmla="*/ 477530 h 2865120"/>
              <a:gd name="connsiteX4" fmla="*/ 11176000 w 11176000"/>
              <a:gd name="connsiteY4" fmla="*/ 2387590 h 2865120"/>
              <a:gd name="connsiteX5" fmla="*/ 10698470 w 11176000"/>
              <a:gd name="connsiteY5" fmla="*/ 2865120 h 2865120"/>
              <a:gd name="connsiteX6" fmla="*/ 477530 w 11176000"/>
              <a:gd name="connsiteY6" fmla="*/ 2865120 h 2865120"/>
              <a:gd name="connsiteX7" fmla="*/ 0 w 11176000"/>
              <a:gd name="connsiteY7" fmla="*/ 2387590 h 2865120"/>
              <a:gd name="connsiteX8" fmla="*/ 0 w 11176000"/>
              <a:gd name="connsiteY8" fmla="*/ 477530 h 286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0" h="2865120" fill="none" extrusionOk="0">
                <a:moveTo>
                  <a:pt x="0" y="477530"/>
                </a:moveTo>
                <a:cubicBezTo>
                  <a:pt x="264" y="220944"/>
                  <a:pt x="227473" y="22952"/>
                  <a:pt x="477530" y="0"/>
                </a:cubicBezTo>
                <a:cubicBezTo>
                  <a:pt x="3369339" y="72427"/>
                  <a:pt x="9562653" y="61419"/>
                  <a:pt x="10698470" y="0"/>
                </a:cubicBezTo>
                <a:cubicBezTo>
                  <a:pt x="10960051" y="-14815"/>
                  <a:pt x="11151928" y="206516"/>
                  <a:pt x="11176000" y="477530"/>
                </a:cubicBezTo>
                <a:cubicBezTo>
                  <a:pt x="11276876" y="1399348"/>
                  <a:pt x="11068687" y="1487015"/>
                  <a:pt x="11176000" y="2387590"/>
                </a:cubicBezTo>
                <a:cubicBezTo>
                  <a:pt x="11184715" y="2607093"/>
                  <a:pt x="10953932" y="2855848"/>
                  <a:pt x="10698470" y="2865120"/>
                </a:cubicBezTo>
                <a:cubicBezTo>
                  <a:pt x="9225486" y="2894947"/>
                  <a:pt x="4187183" y="2785814"/>
                  <a:pt x="477530" y="2865120"/>
                </a:cubicBezTo>
                <a:cubicBezTo>
                  <a:pt x="263438" y="2859508"/>
                  <a:pt x="-22594" y="2655791"/>
                  <a:pt x="0" y="2387590"/>
                </a:cubicBezTo>
                <a:cubicBezTo>
                  <a:pt x="50037" y="1780671"/>
                  <a:pt x="770" y="1275909"/>
                  <a:pt x="0" y="477530"/>
                </a:cubicBezTo>
                <a:close/>
              </a:path>
              <a:path w="11176000" h="2865120" stroke="0" extrusionOk="0">
                <a:moveTo>
                  <a:pt x="0" y="477530"/>
                </a:moveTo>
                <a:cubicBezTo>
                  <a:pt x="42097" y="225272"/>
                  <a:pt x="234744" y="43642"/>
                  <a:pt x="477530" y="0"/>
                </a:cubicBezTo>
                <a:cubicBezTo>
                  <a:pt x="4524323" y="123000"/>
                  <a:pt x="5747723" y="-96860"/>
                  <a:pt x="10698470" y="0"/>
                </a:cubicBezTo>
                <a:cubicBezTo>
                  <a:pt x="10925432" y="-28025"/>
                  <a:pt x="11182555" y="200582"/>
                  <a:pt x="11176000" y="477530"/>
                </a:cubicBezTo>
                <a:cubicBezTo>
                  <a:pt x="11179173" y="862886"/>
                  <a:pt x="11270267" y="2068747"/>
                  <a:pt x="11176000" y="2387590"/>
                </a:cubicBezTo>
                <a:cubicBezTo>
                  <a:pt x="11166445" y="2654785"/>
                  <a:pt x="10941396" y="2861715"/>
                  <a:pt x="10698470" y="2865120"/>
                </a:cubicBezTo>
                <a:cubicBezTo>
                  <a:pt x="8242608" y="2704413"/>
                  <a:pt x="1685513" y="2904787"/>
                  <a:pt x="477530" y="2865120"/>
                </a:cubicBezTo>
                <a:cubicBezTo>
                  <a:pt x="201123" y="2862560"/>
                  <a:pt x="-8220" y="2647599"/>
                  <a:pt x="0" y="2387590"/>
                </a:cubicBezTo>
                <a:cubicBezTo>
                  <a:pt x="32216" y="1641138"/>
                  <a:pt x="57206" y="1108741"/>
                  <a:pt x="0" y="477530"/>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1219170">
              <a:defRPr/>
            </a:pPr>
            <a:r>
              <a:rPr lang="en-US" sz="5400" b="1">
                <a:latin typeface="AvantGarde" panose="00000400000000000000" pitchFamily="2" charset="0"/>
                <a:ea typeface="AvantGarde" panose="00000400000000000000" pitchFamily="2" charset="0"/>
                <a:cs typeface="AvantGarde" panose="00000400000000000000" pitchFamily="2" charset="0"/>
              </a:rPr>
              <a:t>81 000</a:t>
            </a:r>
            <a:endParaRPr kumimoji="0" lang="en-US" sz="5867"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hlinkClick r:id="rId4" action="ppaction://hlinksldjump"/>
            <a:extLst>
              <a:ext uri="{FF2B5EF4-FFF2-40B4-BE49-F238E27FC236}">
                <a16:creationId xmlns:a16="http://schemas.microsoft.com/office/drawing/2014/main" id="{EE1D2B01-5839-774B-9321-B283E5713B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8999" y="4621659"/>
            <a:ext cx="7127121" cy="4522341"/>
          </a:xfrm>
          <a:prstGeom prst="rect">
            <a:avLst/>
          </a:prstGeom>
        </p:spPr>
      </p:pic>
    </p:spTree>
    <p:extLst>
      <p:ext uri="{BB962C8B-B14F-4D97-AF65-F5344CB8AC3E}">
        <p14:creationId xmlns:p14="http://schemas.microsoft.com/office/powerpoint/2010/main" val="3742618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Diagram&#10;&#10;Description automatically generated">
            <a:extLst>
              <a:ext uri="{FF2B5EF4-FFF2-40B4-BE49-F238E27FC236}">
                <a16:creationId xmlns:a16="http://schemas.microsoft.com/office/drawing/2014/main" id="{E6B64D8C-C2D0-9E10-C3A0-325E39DCCB5C}"/>
              </a:ext>
            </a:extLst>
          </p:cNvPr>
          <p:cNvPicPr>
            <a:picLocks noChangeAspect="1"/>
          </p:cNvPicPr>
          <p:nvPr/>
        </p:nvPicPr>
        <p:blipFill rotWithShape="1">
          <a:blip r:embed="rId3">
            <a:alphaModFix amt="47000"/>
            <a:extLst>
              <a:ext uri="{28A0092B-C50C-407E-A947-70E740481C1C}">
                <a14:useLocalDpi xmlns:a14="http://schemas.microsoft.com/office/drawing/2010/main" val="0"/>
              </a:ext>
            </a:extLst>
          </a:blip>
          <a:srcRect t="57985" b="-171"/>
          <a:stretch/>
        </p:blipFill>
        <p:spPr>
          <a:xfrm>
            <a:off x="0" y="1"/>
            <a:ext cx="16276638" cy="9144000"/>
          </a:xfrm>
          <a:prstGeom prst="rect">
            <a:avLst/>
          </a:prstGeom>
        </p:spPr>
      </p:pic>
      <p:sp>
        <p:nvSpPr>
          <p:cNvPr id="2" name="Rectangle: Rounded Corners 1">
            <a:extLst>
              <a:ext uri="{FF2B5EF4-FFF2-40B4-BE49-F238E27FC236}">
                <a16:creationId xmlns:a16="http://schemas.microsoft.com/office/drawing/2014/main" id="{DA7AC5C4-5D33-0D09-602B-0B8264727911}"/>
              </a:ext>
            </a:extLst>
          </p:cNvPr>
          <p:cNvSpPr/>
          <p:nvPr/>
        </p:nvSpPr>
        <p:spPr>
          <a:xfrm>
            <a:off x="1473359" y="833120"/>
            <a:ext cx="11176000" cy="4185920"/>
          </a:xfrm>
          <a:custGeom>
            <a:avLst/>
            <a:gdLst>
              <a:gd name="connsiteX0" fmla="*/ 0 w 11176000"/>
              <a:gd name="connsiteY0" fmla="*/ 697667 h 4185920"/>
              <a:gd name="connsiteX1" fmla="*/ 697667 w 11176000"/>
              <a:gd name="connsiteY1" fmla="*/ 0 h 4185920"/>
              <a:gd name="connsiteX2" fmla="*/ 10478333 w 11176000"/>
              <a:gd name="connsiteY2" fmla="*/ 0 h 4185920"/>
              <a:gd name="connsiteX3" fmla="*/ 11176000 w 11176000"/>
              <a:gd name="connsiteY3" fmla="*/ 697667 h 4185920"/>
              <a:gd name="connsiteX4" fmla="*/ 11176000 w 11176000"/>
              <a:gd name="connsiteY4" fmla="*/ 3488253 h 4185920"/>
              <a:gd name="connsiteX5" fmla="*/ 10478333 w 11176000"/>
              <a:gd name="connsiteY5" fmla="*/ 4185920 h 4185920"/>
              <a:gd name="connsiteX6" fmla="*/ 697667 w 11176000"/>
              <a:gd name="connsiteY6" fmla="*/ 4185920 h 4185920"/>
              <a:gd name="connsiteX7" fmla="*/ 0 w 11176000"/>
              <a:gd name="connsiteY7" fmla="*/ 3488253 h 4185920"/>
              <a:gd name="connsiteX8" fmla="*/ 0 w 11176000"/>
              <a:gd name="connsiteY8" fmla="*/ 697667 h 41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0" h="4185920" fill="none" extrusionOk="0">
                <a:moveTo>
                  <a:pt x="0" y="697667"/>
                </a:moveTo>
                <a:cubicBezTo>
                  <a:pt x="1475" y="352273"/>
                  <a:pt x="342772" y="51048"/>
                  <a:pt x="697667" y="0"/>
                </a:cubicBezTo>
                <a:cubicBezTo>
                  <a:pt x="2123400" y="72427"/>
                  <a:pt x="6944036" y="61419"/>
                  <a:pt x="10478333" y="0"/>
                </a:cubicBezTo>
                <a:cubicBezTo>
                  <a:pt x="10857307" y="-43623"/>
                  <a:pt x="11152552" y="305264"/>
                  <a:pt x="11176000" y="697667"/>
                </a:cubicBezTo>
                <a:cubicBezTo>
                  <a:pt x="11276876" y="1018575"/>
                  <a:pt x="11068687" y="3019570"/>
                  <a:pt x="11176000" y="3488253"/>
                </a:cubicBezTo>
                <a:cubicBezTo>
                  <a:pt x="11189780" y="3803628"/>
                  <a:pt x="10813689" y="4129920"/>
                  <a:pt x="10478333" y="4185920"/>
                </a:cubicBezTo>
                <a:cubicBezTo>
                  <a:pt x="6941035" y="4215747"/>
                  <a:pt x="3295122" y="4106614"/>
                  <a:pt x="697667" y="4185920"/>
                </a:cubicBezTo>
                <a:cubicBezTo>
                  <a:pt x="363128" y="4180181"/>
                  <a:pt x="-68855" y="3887179"/>
                  <a:pt x="0" y="3488253"/>
                </a:cubicBezTo>
                <a:cubicBezTo>
                  <a:pt x="50037" y="2582849"/>
                  <a:pt x="770" y="1595591"/>
                  <a:pt x="0" y="697667"/>
                </a:cubicBezTo>
                <a:close/>
              </a:path>
              <a:path w="11176000" h="4185920" stroke="0" extrusionOk="0">
                <a:moveTo>
                  <a:pt x="0" y="697667"/>
                </a:moveTo>
                <a:cubicBezTo>
                  <a:pt x="53178" y="326851"/>
                  <a:pt x="333797" y="44671"/>
                  <a:pt x="697667" y="0"/>
                </a:cubicBezTo>
                <a:cubicBezTo>
                  <a:pt x="2197042" y="123000"/>
                  <a:pt x="7693126" y="-96860"/>
                  <a:pt x="10478333" y="0"/>
                </a:cubicBezTo>
                <a:cubicBezTo>
                  <a:pt x="10857435" y="-4732"/>
                  <a:pt x="11181581" y="301104"/>
                  <a:pt x="11176000" y="697667"/>
                </a:cubicBezTo>
                <a:cubicBezTo>
                  <a:pt x="11179173" y="1365263"/>
                  <a:pt x="11270267" y="2804747"/>
                  <a:pt x="11176000" y="3488253"/>
                </a:cubicBezTo>
                <a:cubicBezTo>
                  <a:pt x="11155192" y="3881102"/>
                  <a:pt x="10813489" y="4177712"/>
                  <a:pt x="10478333" y="4185920"/>
                </a:cubicBezTo>
                <a:cubicBezTo>
                  <a:pt x="8571800" y="4025213"/>
                  <a:pt x="2780027" y="4225587"/>
                  <a:pt x="697667" y="4185920"/>
                </a:cubicBezTo>
                <a:cubicBezTo>
                  <a:pt x="258201" y="4174982"/>
                  <a:pt x="-12942" y="3867701"/>
                  <a:pt x="0" y="3488253"/>
                </a:cubicBezTo>
                <a:cubicBezTo>
                  <a:pt x="32216" y="2577900"/>
                  <a:pt x="57206" y="1206167"/>
                  <a:pt x="0" y="697667"/>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latin typeface="AvantGarde" panose="00000400000000000000" pitchFamily="2" charset="0"/>
                <a:ea typeface="AvantGarde" panose="00000400000000000000" pitchFamily="2" charset="0"/>
                <a:cs typeface="AvantGarde" panose="00000400000000000000" pitchFamily="2" charset="0"/>
              </a:rPr>
              <a:t>7 x 9 000 = ?</a:t>
            </a:r>
            <a:endParaRPr lang="en-US" sz="6000" b="1">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Rectangle: Rounded Corners 5">
            <a:extLst>
              <a:ext uri="{FF2B5EF4-FFF2-40B4-BE49-F238E27FC236}">
                <a16:creationId xmlns:a16="http://schemas.microsoft.com/office/drawing/2014/main" id="{6A096B6E-F749-BCFA-DFFC-173CBBF3FF8D}"/>
              </a:ext>
            </a:extLst>
          </p:cNvPr>
          <p:cNvSpPr/>
          <p:nvPr/>
        </p:nvSpPr>
        <p:spPr>
          <a:xfrm>
            <a:off x="1473359" y="5222240"/>
            <a:ext cx="11176000" cy="2865120"/>
          </a:xfrm>
          <a:custGeom>
            <a:avLst/>
            <a:gdLst>
              <a:gd name="connsiteX0" fmla="*/ 0 w 11176000"/>
              <a:gd name="connsiteY0" fmla="*/ 477530 h 2865120"/>
              <a:gd name="connsiteX1" fmla="*/ 477530 w 11176000"/>
              <a:gd name="connsiteY1" fmla="*/ 0 h 2865120"/>
              <a:gd name="connsiteX2" fmla="*/ 10698470 w 11176000"/>
              <a:gd name="connsiteY2" fmla="*/ 0 h 2865120"/>
              <a:gd name="connsiteX3" fmla="*/ 11176000 w 11176000"/>
              <a:gd name="connsiteY3" fmla="*/ 477530 h 2865120"/>
              <a:gd name="connsiteX4" fmla="*/ 11176000 w 11176000"/>
              <a:gd name="connsiteY4" fmla="*/ 2387590 h 2865120"/>
              <a:gd name="connsiteX5" fmla="*/ 10698470 w 11176000"/>
              <a:gd name="connsiteY5" fmla="*/ 2865120 h 2865120"/>
              <a:gd name="connsiteX6" fmla="*/ 477530 w 11176000"/>
              <a:gd name="connsiteY6" fmla="*/ 2865120 h 2865120"/>
              <a:gd name="connsiteX7" fmla="*/ 0 w 11176000"/>
              <a:gd name="connsiteY7" fmla="*/ 2387590 h 2865120"/>
              <a:gd name="connsiteX8" fmla="*/ 0 w 11176000"/>
              <a:gd name="connsiteY8" fmla="*/ 477530 h 286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0" h="2865120" fill="none" extrusionOk="0">
                <a:moveTo>
                  <a:pt x="0" y="477530"/>
                </a:moveTo>
                <a:cubicBezTo>
                  <a:pt x="264" y="220944"/>
                  <a:pt x="227473" y="22952"/>
                  <a:pt x="477530" y="0"/>
                </a:cubicBezTo>
                <a:cubicBezTo>
                  <a:pt x="3369339" y="72427"/>
                  <a:pt x="9562653" y="61419"/>
                  <a:pt x="10698470" y="0"/>
                </a:cubicBezTo>
                <a:cubicBezTo>
                  <a:pt x="10960051" y="-14815"/>
                  <a:pt x="11151928" y="206516"/>
                  <a:pt x="11176000" y="477530"/>
                </a:cubicBezTo>
                <a:cubicBezTo>
                  <a:pt x="11276876" y="1399348"/>
                  <a:pt x="11068687" y="1487015"/>
                  <a:pt x="11176000" y="2387590"/>
                </a:cubicBezTo>
                <a:cubicBezTo>
                  <a:pt x="11184715" y="2607093"/>
                  <a:pt x="10953932" y="2855848"/>
                  <a:pt x="10698470" y="2865120"/>
                </a:cubicBezTo>
                <a:cubicBezTo>
                  <a:pt x="9225486" y="2894947"/>
                  <a:pt x="4187183" y="2785814"/>
                  <a:pt x="477530" y="2865120"/>
                </a:cubicBezTo>
                <a:cubicBezTo>
                  <a:pt x="263438" y="2859508"/>
                  <a:pt x="-22594" y="2655791"/>
                  <a:pt x="0" y="2387590"/>
                </a:cubicBezTo>
                <a:cubicBezTo>
                  <a:pt x="50037" y="1780671"/>
                  <a:pt x="770" y="1275909"/>
                  <a:pt x="0" y="477530"/>
                </a:cubicBezTo>
                <a:close/>
              </a:path>
              <a:path w="11176000" h="2865120" stroke="0" extrusionOk="0">
                <a:moveTo>
                  <a:pt x="0" y="477530"/>
                </a:moveTo>
                <a:cubicBezTo>
                  <a:pt x="42097" y="225272"/>
                  <a:pt x="234744" y="43642"/>
                  <a:pt x="477530" y="0"/>
                </a:cubicBezTo>
                <a:cubicBezTo>
                  <a:pt x="4524323" y="123000"/>
                  <a:pt x="5747723" y="-96860"/>
                  <a:pt x="10698470" y="0"/>
                </a:cubicBezTo>
                <a:cubicBezTo>
                  <a:pt x="10925432" y="-28025"/>
                  <a:pt x="11182555" y="200582"/>
                  <a:pt x="11176000" y="477530"/>
                </a:cubicBezTo>
                <a:cubicBezTo>
                  <a:pt x="11179173" y="862886"/>
                  <a:pt x="11270267" y="2068747"/>
                  <a:pt x="11176000" y="2387590"/>
                </a:cubicBezTo>
                <a:cubicBezTo>
                  <a:pt x="11166445" y="2654785"/>
                  <a:pt x="10941396" y="2861715"/>
                  <a:pt x="10698470" y="2865120"/>
                </a:cubicBezTo>
                <a:cubicBezTo>
                  <a:pt x="8242608" y="2704413"/>
                  <a:pt x="1685513" y="2904787"/>
                  <a:pt x="477530" y="2865120"/>
                </a:cubicBezTo>
                <a:cubicBezTo>
                  <a:pt x="201123" y="2862560"/>
                  <a:pt x="-8220" y="2647599"/>
                  <a:pt x="0" y="2387590"/>
                </a:cubicBezTo>
                <a:cubicBezTo>
                  <a:pt x="32216" y="1641138"/>
                  <a:pt x="57206" y="1108741"/>
                  <a:pt x="0" y="477530"/>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1219170">
              <a:defRPr/>
            </a:pPr>
            <a:r>
              <a:rPr lang="en-US" sz="5400" b="1">
                <a:latin typeface="AvantGarde" panose="00000400000000000000" pitchFamily="2" charset="0"/>
                <a:ea typeface="AvantGarde" panose="00000400000000000000" pitchFamily="2" charset="0"/>
                <a:cs typeface="AvantGarde" panose="00000400000000000000" pitchFamily="2" charset="0"/>
              </a:rPr>
              <a:t>63 000</a:t>
            </a:r>
            <a:endParaRPr kumimoji="0" lang="en-US" sz="5867"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descr="A picture containing text&#10;&#10;Description automatically generated">
            <a:hlinkClick r:id="rId4" action="ppaction://hlinksldjump"/>
            <a:extLst>
              <a:ext uri="{FF2B5EF4-FFF2-40B4-BE49-F238E27FC236}">
                <a16:creationId xmlns:a16="http://schemas.microsoft.com/office/drawing/2014/main" id="{F53AEF4E-AE2B-6082-88B3-C591487C71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7516" y="3908035"/>
            <a:ext cx="4508804" cy="5299821"/>
          </a:xfrm>
          <a:prstGeom prst="rect">
            <a:avLst/>
          </a:prstGeom>
        </p:spPr>
      </p:pic>
    </p:spTree>
    <p:extLst>
      <p:ext uri="{BB962C8B-B14F-4D97-AF65-F5344CB8AC3E}">
        <p14:creationId xmlns:p14="http://schemas.microsoft.com/office/powerpoint/2010/main" val="1176082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83275D43-FA02-A22A-2675-AC8C0F3B8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2" y="23247"/>
            <a:ext cx="16459200" cy="8229600"/>
          </a:xfrm>
          <a:prstGeom prst="rect">
            <a:avLst/>
          </a:prstGeom>
        </p:spPr>
      </p:pic>
      <p:pic>
        <p:nvPicPr>
          <p:cNvPr id="3" name="Hình ảnh 2">
            <a:extLst>
              <a:ext uri="{FF2B5EF4-FFF2-40B4-BE49-F238E27FC236}">
                <a16:creationId xmlns:a16="http://schemas.microsoft.com/office/drawing/2014/main" id="{BA98F467-CB91-9D2B-DBE6-E1C21D856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119" y="1066800"/>
            <a:ext cx="6248942" cy="4334632"/>
          </a:xfrm>
          <a:prstGeom prst="rect">
            <a:avLst/>
          </a:prstGeom>
        </p:spPr>
      </p:pic>
      <p:pic>
        <p:nvPicPr>
          <p:cNvPr id="5" name="Hình ảnh 4">
            <a:extLst>
              <a:ext uri="{FF2B5EF4-FFF2-40B4-BE49-F238E27FC236}">
                <a16:creationId xmlns:a16="http://schemas.microsoft.com/office/drawing/2014/main" id="{E8F4D92B-C8FB-6651-C260-D5DA1161F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519" y="4182225"/>
            <a:ext cx="4873249" cy="4525520"/>
          </a:xfrm>
          <a:prstGeom prst="rect">
            <a:avLst/>
          </a:prstGeom>
        </p:spPr>
      </p:pic>
      <p:pic>
        <p:nvPicPr>
          <p:cNvPr id="7" name="Hình ảnh 6">
            <a:extLst>
              <a:ext uri="{FF2B5EF4-FFF2-40B4-BE49-F238E27FC236}">
                <a16:creationId xmlns:a16="http://schemas.microsoft.com/office/drawing/2014/main" id="{5872F35C-1014-360B-7C5C-667B04827F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328486" y="3657600"/>
            <a:ext cx="5257800" cy="5243590"/>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iagram&#10;&#10;Description automatically generated">
            <a:extLst>
              <a:ext uri="{FF2B5EF4-FFF2-40B4-BE49-F238E27FC236}">
                <a16:creationId xmlns:a16="http://schemas.microsoft.com/office/drawing/2014/main" id="{648F6B8E-BED0-F96D-A818-D5D82ED197D9}"/>
              </a:ext>
            </a:extLst>
          </p:cNvPr>
          <p:cNvPicPr>
            <a:picLocks noChangeAspect="1"/>
          </p:cNvPicPr>
          <p:nvPr/>
        </p:nvPicPr>
        <p:blipFill rotWithShape="1">
          <a:blip r:embed="rId3">
            <a:alphaModFix amt="47000"/>
            <a:extLst>
              <a:ext uri="{28A0092B-C50C-407E-A947-70E740481C1C}">
                <a14:useLocalDpi xmlns:a14="http://schemas.microsoft.com/office/drawing/2010/main" val="0"/>
              </a:ext>
            </a:extLst>
          </a:blip>
          <a:srcRect t="57985" b="-171"/>
          <a:stretch/>
        </p:blipFill>
        <p:spPr>
          <a:xfrm>
            <a:off x="0" y="1"/>
            <a:ext cx="16276638" cy="9144000"/>
          </a:xfrm>
          <a:prstGeom prst="rect">
            <a:avLst/>
          </a:prstGeom>
        </p:spPr>
      </p:pic>
      <p:pic>
        <p:nvPicPr>
          <p:cNvPr id="56" name="Picture 55" descr="A picture containing vector graphics&#10;&#10;Description automatically generated">
            <a:extLst>
              <a:ext uri="{FF2B5EF4-FFF2-40B4-BE49-F238E27FC236}">
                <a16:creationId xmlns:a16="http://schemas.microsoft.com/office/drawing/2014/main" id="{F20E5CB4-AB42-2313-231E-EA2DF00B7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56904" y="2763058"/>
            <a:ext cx="1854459" cy="3023021"/>
          </a:xfrm>
          <a:prstGeom prst="rect">
            <a:avLst/>
          </a:prstGeom>
        </p:spPr>
      </p:pic>
      <p:pic>
        <p:nvPicPr>
          <p:cNvPr id="55" name="Picture 54" descr="A picture containing vector graphics&#10;&#10;Description automatically generated">
            <a:extLst>
              <a:ext uri="{FF2B5EF4-FFF2-40B4-BE49-F238E27FC236}">
                <a16:creationId xmlns:a16="http://schemas.microsoft.com/office/drawing/2014/main" id="{27D38F2B-D05D-B165-51BC-6BF531F4D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2238" y="-65312"/>
            <a:ext cx="1854459" cy="3023021"/>
          </a:xfrm>
          <a:prstGeom prst="rect">
            <a:avLst/>
          </a:prstGeom>
        </p:spPr>
      </p:pic>
      <p:pic>
        <p:nvPicPr>
          <p:cNvPr id="9" name="Picture 8">
            <a:extLst>
              <a:ext uri="{FF2B5EF4-FFF2-40B4-BE49-F238E27FC236}">
                <a16:creationId xmlns:a16="http://schemas.microsoft.com/office/drawing/2014/main" id="{A840B892-FB43-609B-1D3D-1A187BD4F8B2}"/>
              </a:ext>
            </a:extLst>
          </p:cNvPr>
          <p:cNvPicPr>
            <a:picLocks noChangeAspect="1"/>
          </p:cNvPicPr>
          <p:nvPr/>
        </p:nvPicPr>
        <p:blipFill>
          <a:blip r:embed="rId5"/>
          <a:stretch>
            <a:fillRect/>
          </a:stretch>
        </p:blipFill>
        <p:spPr>
          <a:xfrm>
            <a:off x="3858557" y="160079"/>
            <a:ext cx="8559525" cy="1446909"/>
          </a:xfrm>
          <a:prstGeom prst="rect">
            <a:avLst/>
          </a:prstGeom>
        </p:spPr>
      </p:pic>
      <p:sp>
        <p:nvSpPr>
          <p:cNvPr id="28" name="Freeform: Shape 27">
            <a:hlinkClick r:id="rId6" action="ppaction://hlinksldjump"/>
            <a:extLst>
              <a:ext uri="{FF2B5EF4-FFF2-40B4-BE49-F238E27FC236}">
                <a16:creationId xmlns:a16="http://schemas.microsoft.com/office/drawing/2014/main" id="{252795F9-65EB-5BC8-ADBA-804B0C4E3927}"/>
              </a:ext>
            </a:extLst>
          </p:cNvPr>
          <p:cNvSpPr/>
          <p:nvPr/>
        </p:nvSpPr>
        <p:spPr>
          <a:xfrm>
            <a:off x="4952739" y="2116686"/>
            <a:ext cx="5108295" cy="3896811"/>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4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4"/>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3" name="Freeform: Shape 32">
            <a:hlinkClick r:id="rId7" action="ppaction://hlinksldjump"/>
            <a:extLst>
              <a:ext uri="{FF2B5EF4-FFF2-40B4-BE49-F238E27FC236}">
                <a16:creationId xmlns:a16="http://schemas.microsoft.com/office/drawing/2014/main" id="{900229E6-708E-CADB-0C23-4C3F5A4D21EA}"/>
              </a:ext>
            </a:extLst>
          </p:cNvPr>
          <p:cNvSpPr/>
          <p:nvPr/>
        </p:nvSpPr>
        <p:spPr>
          <a:xfrm flipH="1">
            <a:off x="9267137" y="2116686"/>
            <a:ext cx="5844572" cy="313288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1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1"/>
                </a:lnTo>
                <a:cubicBezTo>
                  <a:pt x="4187033" y="585927"/>
                  <a:pt x="4383429" y="816932"/>
                  <a:pt x="4383429" y="1093808"/>
                </a:cubicBezTo>
                <a:cubicBezTo>
                  <a:pt x="4383429" y="1370685"/>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8" name="Freeform: Shape 37">
            <a:hlinkClick r:id="rId8" action="ppaction://hlinksldjump"/>
            <a:extLst>
              <a:ext uri="{FF2B5EF4-FFF2-40B4-BE49-F238E27FC236}">
                <a16:creationId xmlns:a16="http://schemas.microsoft.com/office/drawing/2014/main" id="{5256D56D-D7AB-B3E8-B98C-224538DFF8BF}"/>
              </a:ext>
            </a:extLst>
          </p:cNvPr>
          <p:cNvSpPr/>
          <p:nvPr/>
        </p:nvSpPr>
        <p:spPr>
          <a:xfrm flipV="1">
            <a:off x="4944524" y="5204315"/>
            <a:ext cx="5844572" cy="313288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2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2"/>
                </a:lnTo>
                <a:cubicBezTo>
                  <a:pt x="4187033" y="585927"/>
                  <a:pt x="4383429" y="816932"/>
                  <a:pt x="4383429" y="1093808"/>
                </a:cubicBezTo>
                <a:cubicBezTo>
                  <a:pt x="4383429" y="1370684"/>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0" name="Freeform: Shape 39">
            <a:hlinkClick r:id="rId9" action="ppaction://hlinksldjump"/>
            <a:extLst>
              <a:ext uri="{FF2B5EF4-FFF2-40B4-BE49-F238E27FC236}">
                <a16:creationId xmlns:a16="http://schemas.microsoft.com/office/drawing/2014/main" id="{7F46ADB2-6AFA-C2A2-B7D3-CBA072C08D57}"/>
              </a:ext>
            </a:extLst>
          </p:cNvPr>
          <p:cNvSpPr/>
          <p:nvPr/>
        </p:nvSpPr>
        <p:spPr>
          <a:xfrm flipH="1" flipV="1">
            <a:off x="9993356" y="4441580"/>
            <a:ext cx="5108295" cy="3896811"/>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5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5"/>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99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1" name="TextBox 40">
            <a:hlinkClick r:id="rId6" action="ppaction://hlinksldjump"/>
            <a:extLst>
              <a:ext uri="{FF2B5EF4-FFF2-40B4-BE49-F238E27FC236}">
                <a16:creationId xmlns:a16="http://schemas.microsoft.com/office/drawing/2014/main" id="{0A52EB7D-3938-2288-423B-0C3726FAA127}"/>
              </a:ext>
            </a:extLst>
          </p:cNvPr>
          <p:cNvSpPr txBox="1"/>
          <p:nvPr/>
        </p:nvSpPr>
        <p:spPr>
          <a:xfrm>
            <a:off x="6983166" y="2509983"/>
            <a:ext cx="934720" cy="173368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66"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1</a:t>
            </a:r>
          </a:p>
        </p:txBody>
      </p:sp>
      <p:sp>
        <p:nvSpPr>
          <p:cNvPr id="42" name="TextBox 41">
            <a:hlinkClick r:id="rId7" action="ppaction://hlinksldjump"/>
            <a:extLst>
              <a:ext uri="{FF2B5EF4-FFF2-40B4-BE49-F238E27FC236}">
                <a16:creationId xmlns:a16="http://schemas.microsoft.com/office/drawing/2014/main" id="{62AEBC8E-0550-C33A-5D76-6717B3D031EE}"/>
              </a:ext>
            </a:extLst>
          </p:cNvPr>
          <p:cNvSpPr txBox="1"/>
          <p:nvPr/>
        </p:nvSpPr>
        <p:spPr>
          <a:xfrm>
            <a:off x="12119754" y="2520618"/>
            <a:ext cx="934720" cy="173368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66"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2</a:t>
            </a:r>
          </a:p>
        </p:txBody>
      </p:sp>
      <p:sp>
        <p:nvSpPr>
          <p:cNvPr id="43" name="TextBox 42">
            <a:hlinkClick r:id="rId8" action="ppaction://hlinksldjump"/>
            <a:extLst>
              <a:ext uri="{FF2B5EF4-FFF2-40B4-BE49-F238E27FC236}">
                <a16:creationId xmlns:a16="http://schemas.microsoft.com/office/drawing/2014/main" id="{A7488468-1D3D-F63F-47D2-21B6C140E4DE}"/>
              </a:ext>
            </a:extLst>
          </p:cNvPr>
          <p:cNvSpPr txBox="1"/>
          <p:nvPr/>
        </p:nvSpPr>
        <p:spPr>
          <a:xfrm>
            <a:off x="6970047" y="6046920"/>
            <a:ext cx="934720" cy="173368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66"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4</a:t>
            </a:r>
          </a:p>
        </p:txBody>
      </p:sp>
      <p:sp>
        <p:nvSpPr>
          <p:cNvPr id="44" name="TextBox 43">
            <a:hlinkClick r:id="rId9" action="ppaction://hlinksldjump"/>
            <a:extLst>
              <a:ext uri="{FF2B5EF4-FFF2-40B4-BE49-F238E27FC236}">
                <a16:creationId xmlns:a16="http://schemas.microsoft.com/office/drawing/2014/main" id="{2C30070A-43F2-EF56-29B6-EDCCDC39867E}"/>
              </a:ext>
            </a:extLst>
          </p:cNvPr>
          <p:cNvSpPr txBox="1"/>
          <p:nvPr/>
        </p:nvSpPr>
        <p:spPr>
          <a:xfrm>
            <a:off x="12106635" y="6057555"/>
            <a:ext cx="934720" cy="173368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66"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3</a:t>
            </a:r>
          </a:p>
        </p:txBody>
      </p:sp>
      <p:pic>
        <p:nvPicPr>
          <p:cNvPr id="52" name="Picture 51" descr="A picture containing vector graphics, light&#10;&#10;Description automatically generated">
            <a:extLst>
              <a:ext uri="{FF2B5EF4-FFF2-40B4-BE49-F238E27FC236}">
                <a16:creationId xmlns:a16="http://schemas.microsoft.com/office/drawing/2014/main" id="{39BDBCBE-BC90-CB01-7D48-1D4D7F4076C6}"/>
              </a:ext>
            </a:extLst>
          </p:cNvPr>
          <p:cNvPicPr>
            <a:picLocks noChangeAspect="1"/>
          </p:cNvPicPr>
          <p:nvPr/>
        </p:nvPicPr>
        <p:blipFill rotWithShape="1">
          <a:blip r:embed="rId10">
            <a:extLst>
              <a:ext uri="{28A0092B-C50C-407E-A947-70E740481C1C}">
                <a14:useLocalDpi xmlns:a14="http://schemas.microsoft.com/office/drawing/2010/main" val="0"/>
              </a:ext>
            </a:extLst>
          </a:blip>
          <a:srcRect l="20364" r="5249"/>
          <a:stretch/>
        </p:blipFill>
        <p:spPr>
          <a:xfrm>
            <a:off x="10319" y="3945168"/>
            <a:ext cx="4932101" cy="4733041"/>
          </a:xfrm>
          <a:prstGeom prst="rect">
            <a:avLst/>
          </a:prstGeom>
        </p:spPr>
      </p:pic>
      <p:pic>
        <p:nvPicPr>
          <p:cNvPr id="54" name="Picture 53" descr="A picture containing vector graphics&#10;&#10;Description automatically generated">
            <a:extLst>
              <a:ext uri="{FF2B5EF4-FFF2-40B4-BE49-F238E27FC236}">
                <a16:creationId xmlns:a16="http://schemas.microsoft.com/office/drawing/2014/main" id="{39287D82-C07F-385F-C7B8-C8849C916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3466" y="922146"/>
            <a:ext cx="1854459" cy="3023021"/>
          </a:xfrm>
          <a:prstGeom prst="rect">
            <a:avLst/>
          </a:prstGeom>
        </p:spPr>
      </p:pic>
      <p:pic>
        <p:nvPicPr>
          <p:cNvPr id="58" name="Picture 57" descr="Background pattern&#10;&#10;Description automatically generated">
            <a:extLst>
              <a:ext uri="{FF2B5EF4-FFF2-40B4-BE49-F238E27FC236}">
                <a16:creationId xmlns:a16="http://schemas.microsoft.com/office/drawing/2014/main" id="{8AA47C48-32A0-2DE0-3649-B94D7A25FE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76" y="-27240"/>
            <a:ext cx="16291808" cy="9164142"/>
          </a:xfrm>
          <a:prstGeom prst="rect">
            <a:avLst/>
          </a:prstGeom>
        </p:spPr>
      </p:pic>
    </p:spTree>
    <p:extLst>
      <p:ext uri="{BB962C8B-B14F-4D97-AF65-F5344CB8AC3E}">
        <p14:creationId xmlns:p14="http://schemas.microsoft.com/office/powerpoint/2010/main" val="9053704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0-ppt_w/2"/>
                                          </p:val>
                                        </p:tav>
                                      </p:tavLst>
                                    </p:anim>
                                    <p:anim calcmode="lin" valueType="num">
                                      <p:cBhvr additive="base">
                                        <p:cTn id="7" dur="500"/>
                                        <p:tgtEl>
                                          <p:spTgt spid="28"/>
                                        </p:tgtEl>
                                        <p:attrNameLst>
                                          <p:attrName>ppt_y</p:attrName>
                                        </p:attrNameLst>
                                      </p:cBhvr>
                                      <p:tavLst>
                                        <p:tav tm="0">
                                          <p:val>
                                            <p:strVal val="ppt_y"/>
                                          </p:val>
                                        </p:tav>
                                        <p:tav tm="100000">
                                          <p:val>
                                            <p:strVal val="ppt_y"/>
                                          </p:val>
                                        </p:tav>
                                      </p:tavLst>
                                    </p:anim>
                                    <p:set>
                                      <p:cBhvr>
                                        <p:cTn id="8" dur="1" fill="hold">
                                          <p:stCondLst>
                                            <p:cond delay="499"/>
                                          </p:stCondLst>
                                        </p:cTn>
                                        <p:tgtEl>
                                          <p:spTgt spid="28"/>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41"/>
                                        </p:tgtEl>
                                        <p:attrNameLst>
                                          <p:attrName>ppt_x</p:attrName>
                                        </p:attrNameLst>
                                      </p:cBhvr>
                                      <p:tavLst>
                                        <p:tav tm="0">
                                          <p:val>
                                            <p:strVal val="ppt_x"/>
                                          </p:val>
                                        </p:tav>
                                        <p:tav tm="100000">
                                          <p:val>
                                            <p:strVal val="0-ppt_w/2"/>
                                          </p:val>
                                        </p:tav>
                                      </p:tavLst>
                                    </p:anim>
                                    <p:anim calcmode="lin" valueType="num">
                                      <p:cBhvr additive="base">
                                        <p:cTn id="11" dur="500"/>
                                        <p:tgtEl>
                                          <p:spTgt spid="41"/>
                                        </p:tgtEl>
                                        <p:attrNameLst>
                                          <p:attrName>ppt_y</p:attrName>
                                        </p:attrNameLst>
                                      </p:cBhvr>
                                      <p:tavLst>
                                        <p:tav tm="0">
                                          <p:val>
                                            <p:strVal val="ppt_y"/>
                                          </p:val>
                                        </p:tav>
                                        <p:tav tm="100000">
                                          <p:val>
                                            <p:strVal val="ppt_y"/>
                                          </p:val>
                                        </p:tav>
                                      </p:tavLst>
                                    </p:anim>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2" presetClass="exit" presetSubtype="2" fill="hold" grpId="0" nodeType="withEffect">
                                  <p:stCondLst>
                                    <p:cond delay="0"/>
                                  </p:stCondLst>
                                  <p:childTnLst>
                                    <p:anim calcmode="lin" valueType="num">
                                      <p:cBhvr additive="base">
                                        <p:cTn id="17" dur="500"/>
                                        <p:tgtEl>
                                          <p:spTgt spid="33"/>
                                        </p:tgtEl>
                                        <p:attrNameLst>
                                          <p:attrName>ppt_x</p:attrName>
                                        </p:attrNameLst>
                                      </p:cBhvr>
                                      <p:tavLst>
                                        <p:tav tm="0">
                                          <p:val>
                                            <p:strVal val="ppt_x"/>
                                          </p:val>
                                        </p:tav>
                                        <p:tav tm="100000">
                                          <p:val>
                                            <p:strVal val="1+ppt_w/2"/>
                                          </p:val>
                                        </p:tav>
                                      </p:tavLst>
                                    </p:anim>
                                    <p:anim calcmode="lin" valueType="num">
                                      <p:cBhvr additive="base">
                                        <p:cTn id="18" dur="500"/>
                                        <p:tgtEl>
                                          <p:spTgt spid="33"/>
                                        </p:tgtEl>
                                        <p:attrNameLst>
                                          <p:attrName>ppt_y</p:attrName>
                                        </p:attrNameLst>
                                      </p:cBhvr>
                                      <p:tavLst>
                                        <p:tav tm="0">
                                          <p:val>
                                            <p:strVal val="ppt_y"/>
                                          </p:val>
                                        </p:tav>
                                        <p:tav tm="100000">
                                          <p:val>
                                            <p:strVal val="ppt_y"/>
                                          </p:val>
                                        </p:tav>
                                      </p:tavLst>
                                    </p:anim>
                                    <p:set>
                                      <p:cBhvr>
                                        <p:cTn id="19" dur="1" fill="hold">
                                          <p:stCondLst>
                                            <p:cond delay="499"/>
                                          </p:stCondLst>
                                        </p:cTn>
                                        <p:tgtEl>
                                          <p:spTgt spid="33"/>
                                        </p:tgtEl>
                                        <p:attrNameLst>
                                          <p:attrName>style.visibility</p:attrName>
                                        </p:attrNameLst>
                                      </p:cBhvr>
                                      <p:to>
                                        <p:strVal val="hidden"/>
                                      </p:to>
                                    </p:set>
                                  </p:childTnLst>
                                </p:cTn>
                              </p:par>
                              <p:par>
                                <p:cTn id="20" presetID="2" presetClass="exit" presetSubtype="2" fill="hold" grpId="0" nodeType="withEffect">
                                  <p:stCondLst>
                                    <p:cond delay="0"/>
                                  </p:stCondLst>
                                  <p:childTnLst>
                                    <p:anim calcmode="lin" valueType="num">
                                      <p:cBhvr additive="base">
                                        <p:cTn id="21" dur="500"/>
                                        <p:tgtEl>
                                          <p:spTgt spid="42"/>
                                        </p:tgtEl>
                                        <p:attrNameLst>
                                          <p:attrName>ppt_x</p:attrName>
                                        </p:attrNameLst>
                                      </p:cBhvr>
                                      <p:tavLst>
                                        <p:tav tm="0">
                                          <p:val>
                                            <p:strVal val="ppt_x"/>
                                          </p:val>
                                        </p:tav>
                                        <p:tav tm="100000">
                                          <p:val>
                                            <p:strVal val="1+ppt_w/2"/>
                                          </p:val>
                                        </p:tav>
                                      </p:tavLst>
                                    </p:anim>
                                    <p:anim calcmode="lin" valueType="num">
                                      <p:cBhvr additive="base">
                                        <p:cTn id="22" dur="500"/>
                                        <p:tgtEl>
                                          <p:spTgt spid="42"/>
                                        </p:tgtEl>
                                        <p:attrNameLst>
                                          <p:attrName>ppt_y</p:attrName>
                                        </p:attrNameLst>
                                      </p:cBhvr>
                                      <p:tavLst>
                                        <p:tav tm="0">
                                          <p:val>
                                            <p:strVal val="ppt_y"/>
                                          </p:val>
                                        </p:tav>
                                        <p:tav tm="100000">
                                          <p:val>
                                            <p:strVal val="ppt_y"/>
                                          </p:val>
                                        </p:tav>
                                      </p:tavLst>
                                    </p:anim>
                                    <p:set>
                                      <p:cBhvr>
                                        <p:cTn id="2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40"/>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withEffect">
                                  <p:stCondLst>
                                    <p:cond delay="0"/>
                                  </p:stCondLst>
                                  <p:childTnLst>
                                    <p:anim calcmode="lin" valueType="num">
                                      <p:cBhvr additive="base">
                                        <p:cTn id="28" dur="500"/>
                                        <p:tgtEl>
                                          <p:spTgt spid="40"/>
                                        </p:tgtEl>
                                        <p:attrNameLst>
                                          <p:attrName>ppt_x</p:attrName>
                                        </p:attrNameLst>
                                      </p:cBhvr>
                                      <p:tavLst>
                                        <p:tav tm="0">
                                          <p:val>
                                            <p:strVal val="ppt_x"/>
                                          </p:val>
                                        </p:tav>
                                        <p:tav tm="100000">
                                          <p:val>
                                            <p:strVal val="ppt_x"/>
                                          </p:val>
                                        </p:tav>
                                      </p:tavLst>
                                    </p:anim>
                                    <p:anim calcmode="lin" valueType="num">
                                      <p:cBhvr additive="base">
                                        <p:cTn id="29" dur="500"/>
                                        <p:tgtEl>
                                          <p:spTgt spid="40"/>
                                        </p:tgtEl>
                                        <p:attrNameLst>
                                          <p:attrName>ppt_y</p:attrName>
                                        </p:attrNameLst>
                                      </p:cBhvr>
                                      <p:tavLst>
                                        <p:tav tm="0">
                                          <p:val>
                                            <p:strVal val="ppt_y"/>
                                          </p:val>
                                        </p:tav>
                                        <p:tav tm="100000">
                                          <p:val>
                                            <p:strVal val="1+ppt_h/2"/>
                                          </p:val>
                                        </p:tav>
                                      </p:tavLst>
                                    </p:anim>
                                    <p:set>
                                      <p:cBhvr>
                                        <p:cTn id="30" dur="1" fill="hold">
                                          <p:stCondLst>
                                            <p:cond delay="499"/>
                                          </p:stCondLst>
                                        </p:cTn>
                                        <p:tgtEl>
                                          <p:spTgt spid="40"/>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2" presetClass="exit" presetSubtype="8" fill="hold" grpId="0" nodeType="withEffect">
                                  <p:stCondLst>
                                    <p:cond delay="0"/>
                                  </p:stCondLst>
                                  <p:childTnLst>
                                    <p:anim calcmode="lin" valueType="num">
                                      <p:cBhvr additive="base">
                                        <p:cTn id="39" dur="500"/>
                                        <p:tgtEl>
                                          <p:spTgt spid="38"/>
                                        </p:tgtEl>
                                        <p:attrNameLst>
                                          <p:attrName>ppt_x</p:attrName>
                                        </p:attrNameLst>
                                      </p:cBhvr>
                                      <p:tavLst>
                                        <p:tav tm="0">
                                          <p:val>
                                            <p:strVal val="ppt_x"/>
                                          </p:val>
                                        </p:tav>
                                        <p:tav tm="100000">
                                          <p:val>
                                            <p:strVal val="0-ppt_w/2"/>
                                          </p:val>
                                        </p:tav>
                                      </p:tavLst>
                                    </p:anim>
                                    <p:anim calcmode="lin" valueType="num">
                                      <p:cBhvr additive="base">
                                        <p:cTn id="40" dur="500"/>
                                        <p:tgtEl>
                                          <p:spTgt spid="38"/>
                                        </p:tgtEl>
                                        <p:attrNameLst>
                                          <p:attrName>ppt_y</p:attrName>
                                        </p:attrNameLst>
                                      </p:cBhvr>
                                      <p:tavLst>
                                        <p:tav tm="0">
                                          <p:val>
                                            <p:strVal val="ppt_y"/>
                                          </p:val>
                                        </p:tav>
                                        <p:tav tm="100000">
                                          <p:val>
                                            <p:strVal val="ppt_y"/>
                                          </p:val>
                                        </p:tav>
                                      </p:tavLst>
                                    </p:anim>
                                    <p:set>
                                      <p:cBhvr>
                                        <p:cTn id="41" dur="1" fill="hold">
                                          <p:stCondLst>
                                            <p:cond delay="499"/>
                                          </p:stCondLst>
                                        </p:cTn>
                                        <p:tgtEl>
                                          <p:spTgt spid="38"/>
                                        </p:tgtEl>
                                        <p:attrNameLst>
                                          <p:attrName>style.visibility</p:attrName>
                                        </p:attrNameLst>
                                      </p:cBhvr>
                                      <p:to>
                                        <p:strVal val="hidden"/>
                                      </p:to>
                                    </p:set>
                                  </p:childTnLst>
                                </p:cTn>
                              </p:par>
                              <p:par>
                                <p:cTn id="42" presetID="2" presetClass="exit" presetSubtype="8" fill="hold" grpId="0" nodeType="withEffect">
                                  <p:stCondLst>
                                    <p:cond delay="0"/>
                                  </p:stCondLst>
                                  <p:childTnLst>
                                    <p:anim calcmode="lin" valueType="num">
                                      <p:cBhvr additive="base">
                                        <p:cTn id="43" dur="500"/>
                                        <p:tgtEl>
                                          <p:spTgt spid="43"/>
                                        </p:tgtEl>
                                        <p:attrNameLst>
                                          <p:attrName>ppt_x</p:attrName>
                                        </p:attrNameLst>
                                      </p:cBhvr>
                                      <p:tavLst>
                                        <p:tav tm="0">
                                          <p:val>
                                            <p:strVal val="ppt_x"/>
                                          </p:val>
                                        </p:tav>
                                        <p:tav tm="100000">
                                          <p:val>
                                            <p:strVal val="0-ppt_w/2"/>
                                          </p:val>
                                        </p:tav>
                                      </p:tavLst>
                                    </p:anim>
                                    <p:anim calcmode="lin" valueType="num">
                                      <p:cBhvr additive="base">
                                        <p:cTn id="44" dur="500"/>
                                        <p:tgtEl>
                                          <p:spTgt spid="43"/>
                                        </p:tgtEl>
                                        <p:attrNameLst>
                                          <p:attrName>ppt_y</p:attrName>
                                        </p:attrNameLst>
                                      </p:cBhvr>
                                      <p:tavLst>
                                        <p:tav tm="0">
                                          <p:val>
                                            <p:strVal val="ppt_y"/>
                                          </p:val>
                                        </p:tav>
                                        <p:tav tm="100000">
                                          <p:val>
                                            <p:strVal val="ppt_y"/>
                                          </p:val>
                                        </p:tav>
                                      </p:tavLst>
                                    </p:anim>
                                    <p:set>
                                      <p:cBhvr>
                                        <p:cTn id="45" dur="1" fill="hold">
                                          <p:stCondLst>
                                            <p:cond delay="499"/>
                                          </p:stCondLst>
                                        </p:cTn>
                                        <p:tgtEl>
                                          <p:spTgt spid="43"/>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38"/>
                  </p:tgtEl>
                </p:cond>
              </p:nextCondLst>
            </p:seq>
          </p:childTnLst>
        </p:cTn>
      </p:par>
    </p:tnLst>
    <p:bldLst>
      <p:bldP spid="28" grpId="0" animBg="1"/>
      <p:bldP spid="33" grpId="0" animBg="1"/>
      <p:bldP spid="38" grpId="0" animBg="1"/>
      <p:bldP spid="40" grpId="0" animBg="1"/>
      <p:bldP spid="41" grpId="0"/>
      <p:bldP spid="42"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13E350D-CA79-255E-CF45-9FCCAC1D9095}"/>
              </a:ext>
            </a:extLst>
          </p:cNvPr>
          <p:cNvSpPr txBox="1"/>
          <p:nvPr/>
        </p:nvSpPr>
        <p:spPr>
          <a:xfrm>
            <a:off x="3456069" y="449759"/>
            <a:ext cx="12039600" cy="769441"/>
          </a:xfrm>
          <a:prstGeom prst="rect">
            <a:avLst/>
          </a:prstGeom>
          <a:noFill/>
        </p:spPr>
        <p:txBody>
          <a:bodyPr wrap="square" rtlCol="0">
            <a:spAutoFit/>
          </a:bodyPr>
          <a:lstStyle/>
          <a:p>
            <a:pPr marL="0" marR="0" lvl="0" indent="0" algn="l" defTabSz="1450975"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Thứ … ngày … tháng … năm 20 …</a:t>
            </a:r>
          </a:p>
        </p:txBody>
      </p:sp>
      <p:sp>
        <p:nvSpPr>
          <p:cNvPr id="3" name="Hộp Văn bản 2">
            <a:extLst>
              <a:ext uri="{FF2B5EF4-FFF2-40B4-BE49-F238E27FC236}">
                <a16:creationId xmlns:a16="http://schemas.microsoft.com/office/drawing/2014/main" id="{6C09FF8D-18C2-3690-9B27-4D0214AB4241}"/>
              </a:ext>
            </a:extLst>
          </p:cNvPr>
          <p:cNvSpPr txBox="1"/>
          <p:nvPr/>
        </p:nvSpPr>
        <p:spPr>
          <a:xfrm>
            <a:off x="6977484" y="1350525"/>
            <a:ext cx="12039600" cy="769441"/>
          </a:xfrm>
          <a:prstGeom prst="rect">
            <a:avLst/>
          </a:prstGeom>
          <a:noFill/>
        </p:spPr>
        <p:txBody>
          <a:bodyPr wrap="square" rtlCol="0">
            <a:spAutoFit/>
          </a:bodyPr>
          <a:lstStyle/>
          <a:p>
            <a:pPr marL="0" marR="0" lvl="0" indent="0" algn="l" defTabSz="1450975"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Toán</a:t>
            </a:r>
          </a:p>
        </p:txBody>
      </p:sp>
      <p:sp>
        <p:nvSpPr>
          <p:cNvPr id="4" name="Hộp Văn bản 3">
            <a:extLst>
              <a:ext uri="{FF2B5EF4-FFF2-40B4-BE49-F238E27FC236}">
                <a16:creationId xmlns:a16="http://schemas.microsoft.com/office/drawing/2014/main" id="{721EF73C-A678-3969-9379-A827E86BAEEF}"/>
              </a:ext>
            </a:extLst>
          </p:cNvPr>
          <p:cNvSpPr txBox="1"/>
          <p:nvPr/>
        </p:nvSpPr>
        <p:spPr>
          <a:xfrm>
            <a:off x="5314370" y="2076515"/>
            <a:ext cx="5033749" cy="986104"/>
          </a:xfrm>
          <a:prstGeom prst="rect">
            <a:avLst/>
          </a:prstGeom>
          <a:noFill/>
        </p:spPr>
        <p:txBody>
          <a:bodyPr wrap="square" rtlCol="0">
            <a:spAutoFit/>
          </a:bodyPr>
          <a:lstStyle/>
          <a:p>
            <a:pPr lvl="0" defTabSz="1450975" eaLnBrk="0" fontAlgn="base" hangingPunct="0">
              <a:lnSpc>
                <a:spcPct val="132000"/>
              </a:lnSpc>
              <a:spcBef>
                <a:spcPct val="0"/>
              </a:spcBef>
              <a:spcAft>
                <a:spcPct val="0"/>
              </a:spcAft>
              <a:defRPr/>
            </a:pPr>
            <a:r>
              <a:rPr lang="en-US" sz="4400" b="1">
                <a:solidFill>
                  <a:srgbClr val="C00000"/>
                </a:solidFill>
                <a:latin typeface="HP001 4 hàng" panose="020B0603050302020204" pitchFamily="34" charset="0"/>
              </a:rPr>
              <a:t>Luyện tập (Tiết 2)</a:t>
            </a:r>
            <a:endParaRPr kumimoji="0" lang="en-US" sz="44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3167236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43A58121-A39B-E83D-21B3-7F2460058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2" y="23247"/>
            <a:ext cx="16459200" cy="8229600"/>
          </a:xfrm>
          <a:prstGeom prst="rect">
            <a:avLst/>
          </a:prstGeom>
        </p:spPr>
      </p:pic>
      <p:pic>
        <p:nvPicPr>
          <p:cNvPr id="3" name="Hình ảnh 2">
            <a:extLst>
              <a:ext uri="{FF2B5EF4-FFF2-40B4-BE49-F238E27FC236}">
                <a16:creationId xmlns:a16="http://schemas.microsoft.com/office/drawing/2014/main" id="{4135194A-EA04-6AD2-1CA3-4AD7BE23D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519" y="1676400"/>
            <a:ext cx="6248461" cy="4339286"/>
          </a:xfrm>
          <a:prstGeom prst="rect">
            <a:avLst/>
          </a:prstGeom>
        </p:spPr>
      </p:pic>
      <p:pic>
        <p:nvPicPr>
          <p:cNvPr id="5" name="Hình ảnh 4">
            <a:extLst>
              <a:ext uri="{FF2B5EF4-FFF2-40B4-BE49-F238E27FC236}">
                <a16:creationId xmlns:a16="http://schemas.microsoft.com/office/drawing/2014/main" id="{2973EF72-5519-B71C-710A-70C50F458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0058" y="4208836"/>
            <a:ext cx="5714970" cy="4946290"/>
          </a:xfrm>
          <a:prstGeom prst="rect">
            <a:avLst/>
          </a:prstGeom>
        </p:spPr>
      </p:pic>
    </p:spTree>
    <p:extLst>
      <p:ext uri="{BB962C8B-B14F-4D97-AF65-F5344CB8AC3E}">
        <p14:creationId xmlns:p14="http://schemas.microsoft.com/office/powerpoint/2010/main" val="37733392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a:extLst>
              <a:ext uri="{FF2B5EF4-FFF2-40B4-BE49-F238E27FC236}">
                <a16:creationId xmlns:a16="http://schemas.microsoft.com/office/drawing/2014/main" id="{C6A50A71-2E49-EFB5-F63A-9767BC68770C}"/>
              </a:ext>
            </a:extLst>
          </p:cNvPr>
          <p:cNvGrpSpPr/>
          <p:nvPr/>
        </p:nvGrpSpPr>
        <p:grpSpPr>
          <a:xfrm>
            <a:off x="313526" y="220894"/>
            <a:ext cx="1051719" cy="1051719"/>
            <a:chOff x="0" y="0"/>
            <a:chExt cx="1051719" cy="1051719"/>
          </a:xfrm>
        </p:grpSpPr>
        <p:sp>
          <p:nvSpPr>
            <p:cNvPr id="10" name="Hình Bầu dục 9">
              <a:extLst>
                <a:ext uri="{FF2B5EF4-FFF2-40B4-BE49-F238E27FC236}">
                  <a16:creationId xmlns:a16="http://schemas.microsoft.com/office/drawing/2014/main" id="{D368E880-7043-AFD1-6BD1-2AF8CB1F3E44}"/>
                </a:ext>
              </a:extLst>
            </p:cNvPr>
            <p:cNvSpPr/>
            <p:nvPr/>
          </p:nvSpPr>
          <p:spPr>
            <a:xfrm>
              <a:off x="0" y="0"/>
              <a:ext cx="1051719" cy="1051719"/>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vantGarde" panose="00000400000000000000" pitchFamily="2" charset="0"/>
                <a:ea typeface="AvantGarde" panose="00000400000000000000" pitchFamily="2" charset="0"/>
                <a:cs typeface="AvantGarde" panose="00000400000000000000" pitchFamily="2" charset="0"/>
              </a:endParaRPr>
            </a:p>
          </p:txBody>
        </p:sp>
        <p:sp>
          <p:nvSpPr>
            <p:cNvPr id="11" name="Hình Bầu dục 10">
              <a:extLst>
                <a:ext uri="{FF2B5EF4-FFF2-40B4-BE49-F238E27FC236}">
                  <a16:creationId xmlns:a16="http://schemas.microsoft.com/office/drawing/2014/main" id="{6B1A85CC-ADE8-1ABB-AFC6-51E903435352}"/>
                </a:ext>
              </a:extLst>
            </p:cNvPr>
            <p:cNvSpPr/>
            <p:nvPr/>
          </p:nvSpPr>
          <p:spPr>
            <a:xfrm>
              <a:off x="72429" y="72429"/>
              <a:ext cx="906860" cy="9068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vantGarde" panose="00000400000000000000" pitchFamily="2" charset="0"/>
                  <a:ea typeface="AvantGarde" panose="00000400000000000000" pitchFamily="2" charset="0"/>
                  <a:cs typeface="AvantGarde" panose="00000400000000000000" pitchFamily="2" charset="0"/>
                </a:rPr>
                <a:t>4</a:t>
              </a:r>
            </a:p>
          </p:txBody>
        </p:sp>
      </p:grpSp>
      <p:sp>
        <p:nvSpPr>
          <p:cNvPr id="2" name="TextBox 9">
            <a:extLst>
              <a:ext uri="{FF2B5EF4-FFF2-40B4-BE49-F238E27FC236}">
                <a16:creationId xmlns:a16="http://schemas.microsoft.com/office/drawing/2014/main" id="{D656979D-CF9E-CECF-8F8E-40909B61FB80}"/>
              </a:ext>
            </a:extLst>
          </p:cNvPr>
          <p:cNvSpPr txBox="1"/>
          <p:nvPr/>
        </p:nvSpPr>
        <p:spPr>
          <a:xfrm>
            <a:off x="2413304" y="1953904"/>
            <a:ext cx="6739702" cy="769441"/>
          </a:xfrm>
          <a:prstGeom prst="rect">
            <a:avLst/>
          </a:prstGeom>
          <a:noFill/>
        </p:spPr>
        <p:txBody>
          <a:bodyPr wrap="square" rtlCol="0">
            <a:spAutoFit/>
          </a:bodyPr>
          <a:lstStyle/>
          <a:p>
            <a:r>
              <a:rPr lang="en-US" sz="4400" b="1">
                <a:latin typeface="AvantGarde" panose="00000400000000000000" pitchFamily="2" charset="0"/>
                <a:ea typeface="AvantGarde" panose="00000400000000000000" pitchFamily="2" charset="0"/>
                <a:cs typeface="AvantGarde" panose="00000400000000000000" pitchFamily="2" charset="0"/>
              </a:rPr>
              <a:t>13 x 5            31 x 5 </a:t>
            </a:r>
          </a:p>
        </p:txBody>
      </p:sp>
      <p:sp>
        <p:nvSpPr>
          <p:cNvPr id="14" name="TextBox 80">
            <a:extLst>
              <a:ext uri="{FF2B5EF4-FFF2-40B4-BE49-F238E27FC236}">
                <a16:creationId xmlns:a16="http://schemas.microsoft.com/office/drawing/2014/main" id="{E3DB2361-EE37-7014-0DBA-68F9588BBF6D}"/>
              </a:ext>
            </a:extLst>
          </p:cNvPr>
          <p:cNvSpPr txBox="1"/>
          <p:nvPr/>
        </p:nvSpPr>
        <p:spPr>
          <a:xfrm>
            <a:off x="2413304" y="4335959"/>
            <a:ext cx="6739702" cy="769441"/>
          </a:xfrm>
          <a:prstGeom prst="rect">
            <a:avLst/>
          </a:prstGeom>
          <a:noFill/>
        </p:spPr>
        <p:txBody>
          <a:bodyPr wrap="square" rtlCol="0">
            <a:spAutoFit/>
          </a:bodyPr>
          <a:lstStyle/>
          <a:p>
            <a:r>
              <a:rPr lang="en-US" sz="4400" b="1">
                <a:latin typeface="AvantGarde" panose="00000400000000000000" pitchFamily="2" charset="0"/>
                <a:ea typeface="AvantGarde" panose="00000400000000000000" pitchFamily="2" charset="0"/>
                <a:cs typeface="AvantGarde" panose="00000400000000000000" pitchFamily="2" charset="0"/>
              </a:rPr>
              <a:t>240 x 3          420 x 3</a:t>
            </a:r>
          </a:p>
        </p:txBody>
      </p:sp>
      <p:sp>
        <p:nvSpPr>
          <p:cNvPr id="16" name="TextBox 82">
            <a:extLst>
              <a:ext uri="{FF2B5EF4-FFF2-40B4-BE49-F238E27FC236}">
                <a16:creationId xmlns:a16="http://schemas.microsoft.com/office/drawing/2014/main" id="{3A5A817A-84C9-47D5-CE95-305A07724064}"/>
              </a:ext>
            </a:extLst>
          </p:cNvPr>
          <p:cNvSpPr txBox="1"/>
          <p:nvPr/>
        </p:nvSpPr>
        <p:spPr>
          <a:xfrm>
            <a:off x="10085417" y="1953904"/>
            <a:ext cx="6739702" cy="769441"/>
          </a:xfrm>
          <a:prstGeom prst="rect">
            <a:avLst/>
          </a:prstGeom>
          <a:noFill/>
        </p:spPr>
        <p:txBody>
          <a:bodyPr wrap="square" rtlCol="0">
            <a:spAutoFit/>
          </a:bodyPr>
          <a:lstStyle/>
          <a:p>
            <a:r>
              <a:rPr lang="en-US" sz="4400" b="1">
                <a:latin typeface="AvantGarde" panose="00000400000000000000" pitchFamily="2" charset="0"/>
                <a:ea typeface="AvantGarde" panose="00000400000000000000" pitchFamily="2" charset="0"/>
                <a:cs typeface="AvantGarde" panose="00000400000000000000" pitchFamily="2" charset="0"/>
              </a:rPr>
              <a:t>502 x 5          500 x 6 </a:t>
            </a:r>
          </a:p>
        </p:txBody>
      </p:sp>
      <p:sp>
        <p:nvSpPr>
          <p:cNvPr id="20" name="TextBox 83">
            <a:extLst>
              <a:ext uri="{FF2B5EF4-FFF2-40B4-BE49-F238E27FC236}">
                <a16:creationId xmlns:a16="http://schemas.microsoft.com/office/drawing/2014/main" id="{A86C8DFA-8877-7AE5-AC67-0EFA0D5288FF}"/>
              </a:ext>
            </a:extLst>
          </p:cNvPr>
          <p:cNvSpPr txBox="1"/>
          <p:nvPr/>
        </p:nvSpPr>
        <p:spPr>
          <a:xfrm>
            <a:off x="10085417" y="4335959"/>
            <a:ext cx="6739702" cy="769441"/>
          </a:xfrm>
          <a:prstGeom prst="rect">
            <a:avLst/>
          </a:prstGeom>
          <a:noFill/>
        </p:spPr>
        <p:txBody>
          <a:bodyPr wrap="square" rtlCol="0">
            <a:spAutoFit/>
          </a:bodyPr>
          <a:lstStyle/>
          <a:p>
            <a:r>
              <a:rPr lang="en-US" sz="4400" b="1">
                <a:latin typeface="AvantGarde" panose="00000400000000000000" pitchFamily="2" charset="0"/>
                <a:ea typeface="AvantGarde" panose="00000400000000000000" pitchFamily="2" charset="0"/>
                <a:cs typeface="AvantGarde" panose="00000400000000000000" pitchFamily="2" charset="0"/>
              </a:rPr>
              <a:t>7 x 620          602 x 7 </a:t>
            </a:r>
          </a:p>
        </p:txBody>
      </p:sp>
      <p:sp>
        <p:nvSpPr>
          <p:cNvPr id="27" name="Hình Bầu dục 26">
            <a:extLst>
              <a:ext uri="{FF2B5EF4-FFF2-40B4-BE49-F238E27FC236}">
                <a16:creationId xmlns:a16="http://schemas.microsoft.com/office/drawing/2014/main" id="{48E811C4-56D9-DB63-913B-CDA369269460}"/>
              </a:ext>
            </a:extLst>
          </p:cNvPr>
          <p:cNvSpPr/>
          <p:nvPr/>
        </p:nvSpPr>
        <p:spPr>
          <a:xfrm>
            <a:off x="4582571" y="1953904"/>
            <a:ext cx="921841" cy="92184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chemeClr val="tx1"/>
                </a:solidFill>
              </a:rPr>
              <a:t>?</a:t>
            </a:r>
          </a:p>
        </p:txBody>
      </p:sp>
      <p:sp>
        <p:nvSpPr>
          <p:cNvPr id="28" name="Hình Bầu dục 27">
            <a:extLst>
              <a:ext uri="{FF2B5EF4-FFF2-40B4-BE49-F238E27FC236}">
                <a16:creationId xmlns:a16="http://schemas.microsoft.com/office/drawing/2014/main" id="{44BD48AA-5C1E-473E-687B-C012CD9EDD7D}"/>
              </a:ext>
            </a:extLst>
          </p:cNvPr>
          <p:cNvSpPr/>
          <p:nvPr/>
        </p:nvSpPr>
        <p:spPr>
          <a:xfrm>
            <a:off x="12276272" y="1953904"/>
            <a:ext cx="921841" cy="92184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rPr>
              <a:t>?</a:t>
            </a:r>
          </a:p>
        </p:txBody>
      </p:sp>
      <p:sp>
        <p:nvSpPr>
          <p:cNvPr id="31" name="Hình Bầu dục 30">
            <a:extLst>
              <a:ext uri="{FF2B5EF4-FFF2-40B4-BE49-F238E27FC236}">
                <a16:creationId xmlns:a16="http://schemas.microsoft.com/office/drawing/2014/main" id="{6D3C50D3-3C1C-F91B-54D2-91F9BE3D37FA}"/>
              </a:ext>
            </a:extLst>
          </p:cNvPr>
          <p:cNvSpPr/>
          <p:nvPr/>
        </p:nvSpPr>
        <p:spPr>
          <a:xfrm>
            <a:off x="4561803" y="4335959"/>
            <a:ext cx="921841" cy="92184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chemeClr val="tx1"/>
                </a:solidFill>
              </a:rPr>
              <a:t>?</a:t>
            </a:r>
          </a:p>
        </p:txBody>
      </p:sp>
      <p:sp>
        <p:nvSpPr>
          <p:cNvPr id="32" name="Hình Bầu dục 31">
            <a:extLst>
              <a:ext uri="{FF2B5EF4-FFF2-40B4-BE49-F238E27FC236}">
                <a16:creationId xmlns:a16="http://schemas.microsoft.com/office/drawing/2014/main" id="{B10A684B-7BA7-5ECD-5AAB-A6E05ACC5E42}"/>
              </a:ext>
            </a:extLst>
          </p:cNvPr>
          <p:cNvSpPr/>
          <p:nvPr/>
        </p:nvSpPr>
        <p:spPr>
          <a:xfrm>
            <a:off x="12255504" y="4335959"/>
            <a:ext cx="921841" cy="92184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rPr>
              <a:t>?</a:t>
            </a:r>
          </a:p>
        </p:txBody>
      </p:sp>
      <p:pic>
        <p:nvPicPr>
          <p:cNvPr id="34" name="Hình ảnh 33">
            <a:extLst>
              <a:ext uri="{FF2B5EF4-FFF2-40B4-BE49-F238E27FC236}">
                <a16:creationId xmlns:a16="http://schemas.microsoft.com/office/drawing/2014/main" id="{A8D8E2A1-FE58-1939-8956-2B457D5E7A5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4820" b="82658" l="87457" r="97452">
                        <a14:foregroundMark x1="97060" y1="59009" x2="97060" y2="59009"/>
                        <a14:foregroundMark x1="97354" y1="70721" x2="97354" y2="70721"/>
                        <a14:foregroundMark x1="97501" y1="59459" x2="97501" y2="59459"/>
                        <a14:foregroundMark x1="90299" y1="60811" x2="91671" y2="68919"/>
                        <a14:foregroundMark x1="90936" y1="56532" x2="91377" y2="68468"/>
                        <a14:foregroundMark x1="94561" y1="82658" x2="94561" y2="82658"/>
                        <a14:foregroundMark x1="95639" y1="82207" x2="95639" y2="82207"/>
                        <a14:foregroundMark x1="90299" y1="59910" x2="90299" y2="59910"/>
                        <a14:foregroundMark x1="90642" y1="67342" x2="90642" y2="67342"/>
                        <a14:foregroundMark x1="90054" y1="64414" x2="90054" y2="64414"/>
                      </a14:backgroundRemoval>
                    </a14:imgEffect>
                  </a14:imgLayer>
                </a14:imgProps>
              </a:ext>
              <a:ext uri="{28A0092B-C50C-407E-A947-70E740481C1C}">
                <a14:useLocalDpi xmlns:a14="http://schemas.microsoft.com/office/drawing/2010/main" val="0"/>
              </a:ext>
            </a:extLst>
          </a:blip>
          <a:srcRect l="86479" t="40374" r="1949" b="13370"/>
          <a:stretch/>
        </p:blipFill>
        <p:spPr>
          <a:xfrm>
            <a:off x="13777119" y="6019800"/>
            <a:ext cx="2362200" cy="2054087"/>
          </a:xfrm>
          <a:prstGeom prst="rect">
            <a:avLst/>
          </a:prstGeom>
        </p:spPr>
      </p:pic>
      <p:sp>
        <p:nvSpPr>
          <p:cNvPr id="35" name="Hình chữ nhật 34">
            <a:extLst>
              <a:ext uri="{FF2B5EF4-FFF2-40B4-BE49-F238E27FC236}">
                <a16:creationId xmlns:a16="http://schemas.microsoft.com/office/drawing/2014/main" id="{22F92BD4-F3A3-C662-8CCA-48AB9EF051EC}"/>
              </a:ext>
            </a:extLst>
          </p:cNvPr>
          <p:cNvSpPr/>
          <p:nvPr/>
        </p:nvSpPr>
        <p:spPr>
          <a:xfrm>
            <a:off x="313526" y="1502717"/>
            <a:ext cx="1051719" cy="2065106"/>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solidFill>
                  <a:srgbClr val="0070C0"/>
                </a:solidFill>
              </a:rPr>
              <a:t>&gt;</a:t>
            </a:r>
          </a:p>
          <a:p>
            <a:pPr algn="ctr"/>
            <a:r>
              <a:rPr lang="en-US" sz="7200" b="1">
                <a:solidFill>
                  <a:srgbClr val="0070C0"/>
                </a:solidFill>
              </a:rPr>
              <a:t>&lt;</a:t>
            </a:r>
          </a:p>
        </p:txBody>
      </p:sp>
      <p:sp>
        <p:nvSpPr>
          <p:cNvPr id="36" name="Hộp Văn bản 35">
            <a:extLst>
              <a:ext uri="{FF2B5EF4-FFF2-40B4-BE49-F238E27FC236}">
                <a16:creationId xmlns:a16="http://schemas.microsoft.com/office/drawing/2014/main" id="{B61E97A0-5318-3B42-539D-07CD40C82A0F}"/>
              </a:ext>
            </a:extLst>
          </p:cNvPr>
          <p:cNvSpPr txBox="1"/>
          <p:nvPr/>
        </p:nvSpPr>
        <p:spPr>
          <a:xfrm>
            <a:off x="1354854" y="1956323"/>
            <a:ext cx="729687" cy="1200329"/>
          </a:xfrm>
          <a:prstGeom prst="rect">
            <a:avLst/>
          </a:prstGeom>
          <a:noFill/>
        </p:spPr>
        <p:txBody>
          <a:bodyPr wrap="none" rtlCol="0">
            <a:spAutoFit/>
          </a:bodyPr>
          <a:lstStyle/>
          <a:p>
            <a:r>
              <a:rPr lang="en-US" sz="7200">
                <a:solidFill>
                  <a:srgbClr val="0070C0"/>
                </a:solidFill>
                <a:latin typeface="AvantGarde" panose="00000400000000000000" pitchFamily="2" charset="0"/>
                <a:ea typeface="AvantGarde" panose="00000400000000000000" pitchFamily="2" charset="0"/>
                <a:cs typeface="AvantGarde" panose="00000400000000000000" pitchFamily="2" charset="0"/>
              </a:rPr>
              <a:t>?</a:t>
            </a:r>
          </a:p>
        </p:txBody>
      </p:sp>
      <p:cxnSp>
        <p:nvCxnSpPr>
          <p:cNvPr id="38" name="Đường nối Thẳng 37">
            <a:extLst>
              <a:ext uri="{FF2B5EF4-FFF2-40B4-BE49-F238E27FC236}">
                <a16:creationId xmlns:a16="http://schemas.microsoft.com/office/drawing/2014/main" id="{3187748D-C57B-A784-E036-9B26E8D91E2B}"/>
              </a:ext>
            </a:extLst>
          </p:cNvPr>
          <p:cNvCxnSpPr>
            <a:cxnSpLocks/>
          </p:cNvCxnSpPr>
          <p:nvPr/>
        </p:nvCxnSpPr>
        <p:spPr>
          <a:xfrm>
            <a:off x="2651919" y="2723345"/>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Đường nối Thẳng 38">
            <a:extLst>
              <a:ext uri="{FF2B5EF4-FFF2-40B4-BE49-F238E27FC236}">
                <a16:creationId xmlns:a16="http://schemas.microsoft.com/office/drawing/2014/main" id="{3DF99D52-76E5-C506-D58D-7CE2B3DAB434}"/>
              </a:ext>
            </a:extLst>
          </p:cNvPr>
          <p:cNvCxnSpPr>
            <a:cxnSpLocks/>
          </p:cNvCxnSpPr>
          <p:nvPr/>
        </p:nvCxnSpPr>
        <p:spPr>
          <a:xfrm>
            <a:off x="6004719" y="2723345"/>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9">
            <a:extLst>
              <a:ext uri="{FF2B5EF4-FFF2-40B4-BE49-F238E27FC236}">
                <a16:creationId xmlns:a16="http://schemas.microsoft.com/office/drawing/2014/main" id="{89DCA6A4-38A6-F311-344D-9AF297C685BB}"/>
              </a:ext>
            </a:extLst>
          </p:cNvPr>
          <p:cNvSpPr txBox="1"/>
          <p:nvPr/>
        </p:nvSpPr>
        <p:spPr>
          <a:xfrm>
            <a:off x="2846324" y="2836411"/>
            <a:ext cx="1051719" cy="769441"/>
          </a:xfrm>
          <a:prstGeom prst="rect">
            <a:avLst/>
          </a:prstGeom>
          <a:noFill/>
        </p:spPr>
        <p:txBody>
          <a:bodyPr wrap="square" rtlCol="0">
            <a:spAutoFit/>
          </a:bodyPr>
          <a:lstStyle/>
          <a:p>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65</a:t>
            </a:r>
          </a:p>
        </p:txBody>
      </p:sp>
      <p:sp>
        <p:nvSpPr>
          <p:cNvPr id="41" name="TextBox 9">
            <a:extLst>
              <a:ext uri="{FF2B5EF4-FFF2-40B4-BE49-F238E27FC236}">
                <a16:creationId xmlns:a16="http://schemas.microsoft.com/office/drawing/2014/main" id="{9C0B2A79-6E40-6E93-BCFC-D44B5E80184F}"/>
              </a:ext>
            </a:extLst>
          </p:cNvPr>
          <p:cNvSpPr txBox="1"/>
          <p:nvPr/>
        </p:nvSpPr>
        <p:spPr>
          <a:xfrm>
            <a:off x="5992214" y="2836411"/>
            <a:ext cx="1396629" cy="769441"/>
          </a:xfrm>
          <a:prstGeom prst="rect">
            <a:avLst/>
          </a:prstGeom>
          <a:noFill/>
        </p:spPr>
        <p:txBody>
          <a:bodyPr wrap="square" rtlCol="0">
            <a:spAutoFit/>
          </a:bodyPr>
          <a:lstStyle/>
          <a:p>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155</a:t>
            </a:r>
          </a:p>
        </p:txBody>
      </p:sp>
      <p:sp>
        <p:nvSpPr>
          <p:cNvPr id="42" name="Hình Bầu dục 41">
            <a:extLst>
              <a:ext uri="{FF2B5EF4-FFF2-40B4-BE49-F238E27FC236}">
                <a16:creationId xmlns:a16="http://schemas.microsoft.com/office/drawing/2014/main" id="{A9E60892-3F35-3303-DFF1-C6FB20D62882}"/>
              </a:ext>
            </a:extLst>
          </p:cNvPr>
          <p:cNvSpPr/>
          <p:nvPr/>
        </p:nvSpPr>
        <p:spPr>
          <a:xfrm>
            <a:off x="4575297" y="1953904"/>
            <a:ext cx="921841" cy="92184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FF0000"/>
                </a:solidFill>
              </a:rPr>
              <a:t>&lt;</a:t>
            </a:r>
          </a:p>
        </p:txBody>
      </p:sp>
      <p:cxnSp>
        <p:nvCxnSpPr>
          <p:cNvPr id="43" name="Đường nối Thẳng 42">
            <a:extLst>
              <a:ext uri="{FF2B5EF4-FFF2-40B4-BE49-F238E27FC236}">
                <a16:creationId xmlns:a16="http://schemas.microsoft.com/office/drawing/2014/main" id="{D9C31AF4-B10D-A302-84ED-4EDAAB72E742}"/>
              </a:ext>
            </a:extLst>
          </p:cNvPr>
          <p:cNvCxnSpPr>
            <a:cxnSpLocks/>
          </p:cNvCxnSpPr>
          <p:nvPr/>
        </p:nvCxnSpPr>
        <p:spPr>
          <a:xfrm>
            <a:off x="10362407" y="2732870"/>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Đường nối Thẳng 43">
            <a:extLst>
              <a:ext uri="{FF2B5EF4-FFF2-40B4-BE49-F238E27FC236}">
                <a16:creationId xmlns:a16="http://schemas.microsoft.com/office/drawing/2014/main" id="{AB401CB1-8A2A-848C-D000-1B67901CBC4A}"/>
              </a:ext>
            </a:extLst>
          </p:cNvPr>
          <p:cNvCxnSpPr>
            <a:cxnSpLocks/>
          </p:cNvCxnSpPr>
          <p:nvPr/>
        </p:nvCxnSpPr>
        <p:spPr>
          <a:xfrm>
            <a:off x="13658055" y="2732870"/>
            <a:ext cx="16009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9">
            <a:extLst>
              <a:ext uri="{FF2B5EF4-FFF2-40B4-BE49-F238E27FC236}">
                <a16:creationId xmlns:a16="http://schemas.microsoft.com/office/drawing/2014/main" id="{2845E071-E436-AA9C-70D9-3E867EE21BAC}"/>
              </a:ext>
            </a:extLst>
          </p:cNvPr>
          <p:cNvSpPr txBox="1"/>
          <p:nvPr/>
        </p:nvSpPr>
        <p:spPr>
          <a:xfrm>
            <a:off x="10328212" y="2845936"/>
            <a:ext cx="1620107" cy="769441"/>
          </a:xfrm>
          <a:prstGeom prst="rect">
            <a:avLst/>
          </a:prstGeom>
          <a:noFill/>
        </p:spPr>
        <p:txBody>
          <a:bodyPr wrap="square" rtlCol="0">
            <a:spAutoFit/>
          </a:bodyPr>
          <a:lstStyle/>
          <a:p>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2510</a:t>
            </a:r>
          </a:p>
        </p:txBody>
      </p:sp>
      <p:sp>
        <p:nvSpPr>
          <p:cNvPr id="46" name="TextBox 9">
            <a:extLst>
              <a:ext uri="{FF2B5EF4-FFF2-40B4-BE49-F238E27FC236}">
                <a16:creationId xmlns:a16="http://schemas.microsoft.com/office/drawing/2014/main" id="{AC598CA3-E780-3AA2-A752-208ABEA3E067}"/>
              </a:ext>
            </a:extLst>
          </p:cNvPr>
          <p:cNvSpPr txBox="1"/>
          <p:nvPr/>
        </p:nvSpPr>
        <p:spPr>
          <a:xfrm>
            <a:off x="13535579" y="2845936"/>
            <a:ext cx="1903217" cy="769441"/>
          </a:xfrm>
          <a:prstGeom prst="rect">
            <a:avLst/>
          </a:prstGeom>
          <a:noFill/>
        </p:spPr>
        <p:txBody>
          <a:bodyPr wrap="square" rtlCol="0">
            <a:spAutoFit/>
          </a:bodyPr>
          <a:lstStyle/>
          <a:p>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3 000</a:t>
            </a:r>
          </a:p>
        </p:txBody>
      </p:sp>
      <p:sp>
        <p:nvSpPr>
          <p:cNvPr id="47" name="Hình Bầu dục 46">
            <a:extLst>
              <a:ext uri="{FF2B5EF4-FFF2-40B4-BE49-F238E27FC236}">
                <a16:creationId xmlns:a16="http://schemas.microsoft.com/office/drawing/2014/main" id="{5C248D92-3ED3-DDB5-7ED5-880C69AD1C79}"/>
              </a:ext>
            </a:extLst>
          </p:cNvPr>
          <p:cNvSpPr/>
          <p:nvPr/>
        </p:nvSpPr>
        <p:spPr>
          <a:xfrm>
            <a:off x="12285785" y="1963429"/>
            <a:ext cx="921841" cy="92184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FF0000"/>
                </a:solidFill>
              </a:rPr>
              <a:t>&lt;</a:t>
            </a:r>
          </a:p>
        </p:txBody>
      </p:sp>
      <p:cxnSp>
        <p:nvCxnSpPr>
          <p:cNvPr id="49" name="Đường nối Thẳng 48">
            <a:extLst>
              <a:ext uri="{FF2B5EF4-FFF2-40B4-BE49-F238E27FC236}">
                <a16:creationId xmlns:a16="http://schemas.microsoft.com/office/drawing/2014/main" id="{8A1C8B9C-AB36-7AB0-92E6-0D0641E3CB1A}"/>
              </a:ext>
            </a:extLst>
          </p:cNvPr>
          <p:cNvCxnSpPr>
            <a:cxnSpLocks/>
          </p:cNvCxnSpPr>
          <p:nvPr/>
        </p:nvCxnSpPr>
        <p:spPr>
          <a:xfrm>
            <a:off x="2423319" y="5084310"/>
            <a:ext cx="189659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Đường nối Thẳng 49">
            <a:extLst>
              <a:ext uri="{FF2B5EF4-FFF2-40B4-BE49-F238E27FC236}">
                <a16:creationId xmlns:a16="http://schemas.microsoft.com/office/drawing/2014/main" id="{744778C2-4F6F-F851-89EF-716FF9045070}"/>
              </a:ext>
            </a:extLst>
          </p:cNvPr>
          <p:cNvCxnSpPr>
            <a:cxnSpLocks/>
          </p:cNvCxnSpPr>
          <p:nvPr/>
        </p:nvCxnSpPr>
        <p:spPr>
          <a:xfrm>
            <a:off x="5939075" y="5084310"/>
            <a:ext cx="17610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9">
            <a:extLst>
              <a:ext uri="{FF2B5EF4-FFF2-40B4-BE49-F238E27FC236}">
                <a16:creationId xmlns:a16="http://schemas.microsoft.com/office/drawing/2014/main" id="{1EC71454-1745-5187-7AE7-0766B7829474}"/>
              </a:ext>
            </a:extLst>
          </p:cNvPr>
          <p:cNvSpPr txBox="1"/>
          <p:nvPr/>
        </p:nvSpPr>
        <p:spPr>
          <a:xfrm>
            <a:off x="2423863" y="5197376"/>
            <a:ext cx="1960330" cy="769441"/>
          </a:xfrm>
          <a:prstGeom prst="rect">
            <a:avLst/>
          </a:prstGeom>
          <a:noFill/>
        </p:spPr>
        <p:txBody>
          <a:bodyPr wrap="square" rtlCol="0">
            <a:spAutoFit/>
          </a:bodyPr>
          <a:lstStyle/>
          <a:p>
            <a:pPr algn="ctr"/>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720</a:t>
            </a:r>
          </a:p>
        </p:txBody>
      </p:sp>
      <p:sp>
        <p:nvSpPr>
          <p:cNvPr id="52" name="TextBox 9">
            <a:extLst>
              <a:ext uri="{FF2B5EF4-FFF2-40B4-BE49-F238E27FC236}">
                <a16:creationId xmlns:a16="http://schemas.microsoft.com/office/drawing/2014/main" id="{EF78C3B4-C26F-6180-E327-3EF6BB68E0E0}"/>
              </a:ext>
            </a:extLst>
          </p:cNvPr>
          <p:cNvSpPr txBox="1"/>
          <p:nvPr/>
        </p:nvSpPr>
        <p:spPr>
          <a:xfrm>
            <a:off x="5835141" y="5197376"/>
            <a:ext cx="2093539" cy="769441"/>
          </a:xfrm>
          <a:prstGeom prst="rect">
            <a:avLst/>
          </a:prstGeom>
          <a:noFill/>
        </p:spPr>
        <p:txBody>
          <a:bodyPr wrap="square" rtlCol="0">
            <a:spAutoFit/>
          </a:bodyPr>
          <a:lstStyle/>
          <a:p>
            <a:pPr algn="ctr"/>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1260</a:t>
            </a:r>
          </a:p>
        </p:txBody>
      </p:sp>
      <p:sp>
        <p:nvSpPr>
          <p:cNvPr id="53" name="Hình Bầu dục 52">
            <a:extLst>
              <a:ext uri="{FF2B5EF4-FFF2-40B4-BE49-F238E27FC236}">
                <a16:creationId xmlns:a16="http://schemas.microsoft.com/office/drawing/2014/main" id="{95968FEB-03A4-AB7F-50A6-EF32EEDD39BC}"/>
              </a:ext>
            </a:extLst>
          </p:cNvPr>
          <p:cNvSpPr/>
          <p:nvPr/>
        </p:nvSpPr>
        <p:spPr>
          <a:xfrm>
            <a:off x="4561803" y="4335959"/>
            <a:ext cx="921841" cy="92184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FF0000"/>
                </a:solidFill>
              </a:rPr>
              <a:t>&lt;</a:t>
            </a:r>
          </a:p>
        </p:txBody>
      </p:sp>
      <p:cxnSp>
        <p:nvCxnSpPr>
          <p:cNvPr id="54" name="Đường nối Thẳng 53">
            <a:extLst>
              <a:ext uri="{FF2B5EF4-FFF2-40B4-BE49-F238E27FC236}">
                <a16:creationId xmlns:a16="http://schemas.microsoft.com/office/drawing/2014/main" id="{94BC4DBE-6765-4252-A945-B05E09F69F8E}"/>
              </a:ext>
            </a:extLst>
          </p:cNvPr>
          <p:cNvCxnSpPr>
            <a:cxnSpLocks/>
          </p:cNvCxnSpPr>
          <p:nvPr/>
        </p:nvCxnSpPr>
        <p:spPr>
          <a:xfrm>
            <a:off x="10343356" y="5099833"/>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a16="http://schemas.microsoft.com/office/drawing/2014/main" id="{0D2C517A-81BD-8A7A-F0B8-5C033EFE0B6C}"/>
              </a:ext>
            </a:extLst>
          </p:cNvPr>
          <p:cNvCxnSpPr>
            <a:cxnSpLocks/>
          </p:cNvCxnSpPr>
          <p:nvPr/>
        </p:nvCxnSpPr>
        <p:spPr>
          <a:xfrm>
            <a:off x="13639004" y="5099833"/>
            <a:ext cx="16009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9">
            <a:extLst>
              <a:ext uri="{FF2B5EF4-FFF2-40B4-BE49-F238E27FC236}">
                <a16:creationId xmlns:a16="http://schemas.microsoft.com/office/drawing/2014/main" id="{EB2420B0-B436-C723-042E-52A7F704F1B5}"/>
              </a:ext>
            </a:extLst>
          </p:cNvPr>
          <p:cNvSpPr txBox="1"/>
          <p:nvPr/>
        </p:nvSpPr>
        <p:spPr>
          <a:xfrm>
            <a:off x="10309161" y="5212899"/>
            <a:ext cx="1620107" cy="769441"/>
          </a:xfrm>
          <a:prstGeom prst="rect">
            <a:avLst/>
          </a:prstGeom>
          <a:noFill/>
        </p:spPr>
        <p:txBody>
          <a:bodyPr wrap="square" rtlCol="0">
            <a:spAutoFit/>
          </a:bodyPr>
          <a:lstStyle/>
          <a:p>
            <a:pPr algn="ctr"/>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2510</a:t>
            </a:r>
          </a:p>
        </p:txBody>
      </p:sp>
      <p:sp>
        <p:nvSpPr>
          <p:cNvPr id="57" name="TextBox 9">
            <a:extLst>
              <a:ext uri="{FF2B5EF4-FFF2-40B4-BE49-F238E27FC236}">
                <a16:creationId xmlns:a16="http://schemas.microsoft.com/office/drawing/2014/main" id="{03EACB69-0122-F026-63DC-C2482B373341}"/>
              </a:ext>
            </a:extLst>
          </p:cNvPr>
          <p:cNvSpPr txBox="1"/>
          <p:nvPr/>
        </p:nvSpPr>
        <p:spPr>
          <a:xfrm>
            <a:off x="13516528" y="5212899"/>
            <a:ext cx="1903217" cy="769441"/>
          </a:xfrm>
          <a:prstGeom prst="rect">
            <a:avLst/>
          </a:prstGeom>
          <a:noFill/>
        </p:spPr>
        <p:txBody>
          <a:bodyPr wrap="square" rtlCol="0">
            <a:spAutoFit/>
          </a:bodyPr>
          <a:lstStyle/>
          <a:p>
            <a:pPr algn="ctr"/>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3 000</a:t>
            </a:r>
          </a:p>
        </p:txBody>
      </p:sp>
      <p:sp>
        <p:nvSpPr>
          <p:cNvPr id="58" name="Hình Bầu dục 57">
            <a:extLst>
              <a:ext uri="{FF2B5EF4-FFF2-40B4-BE49-F238E27FC236}">
                <a16:creationId xmlns:a16="http://schemas.microsoft.com/office/drawing/2014/main" id="{6B976671-4A82-9E6E-247A-AE561D06CF8D}"/>
              </a:ext>
            </a:extLst>
          </p:cNvPr>
          <p:cNvSpPr/>
          <p:nvPr/>
        </p:nvSpPr>
        <p:spPr>
          <a:xfrm>
            <a:off x="12266734" y="4330392"/>
            <a:ext cx="921841" cy="92184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FF0000"/>
                </a:solidFill>
              </a:rPr>
              <a:t>&lt;</a:t>
            </a:r>
          </a:p>
        </p:txBody>
      </p:sp>
    </p:spTree>
    <p:extLst>
      <p:ext uri="{BB962C8B-B14F-4D97-AF65-F5344CB8AC3E}">
        <p14:creationId xmlns:p14="http://schemas.microsoft.com/office/powerpoint/2010/main" val="1429973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wipe(left)">
                                      <p:cBhvr>
                                        <p:cTn id="72" dur="5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wipe(left)">
                                      <p:cBhvr>
                                        <p:cTn id="82" dur="500"/>
                                        <p:tgtEl>
                                          <p:spTgt spid="5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left)">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wipe(left)">
                                      <p:cBhvr>
                                        <p:cTn id="92" dur="500"/>
                                        <p:tgtEl>
                                          <p:spTgt spid="5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left)">
                                      <p:cBhvr>
                                        <p:cTn id="97" dur="500"/>
                                        <p:tgtEl>
                                          <p:spTgt spid="5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animBg="1"/>
      <p:bldP spid="45" grpId="0"/>
      <p:bldP spid="46" grpId="0"/>
      <p:bldP spid="47" grpId="0" animBg="1"/>
      <p:bldP spid="51" grpId="0"/>
      <p:bldP spid="52" grpId="0"/>
      <p:bldP spid="53" grpId="0" animBg="1"/>
      <p:bldP spid="56" grpId="0"/>
      <p:bldP spid="57" grpId="0"/>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id="{955B5CAE-9002-B3FC-98EF-0810511BAD13}"/>
              </a:ext>
            </a:extLst>
          </p:cNvPr>
          <p:cNvPicPr>
            <a:picLocks noChangeAspect="1"/>
          </p:cNvPicPr>
          <p:nvPr/>
        </p:nvPicPr>
        <p:blipFill rotWithShape="1">
          <a:blip r:embed="rId2">
            <a:extLst>
              <a:ext uri="{28A0092B-C50C-407E-A947-70E740481C1C}">
                <a14:useLocalDpi xmlns:a14="http://schemas.microsoft.com/office/drawing/2010/main" val="0"/>
              </a:ext>
            </a:extLst>
          </a:blip>
          <a:srcRect l="8591" t="21009" r="9180" b="3712"/>
          <a:stretch/>
        </p:blipFill>
        <p:spPr>
          <a:xfrm>
            <a:off x="1709517" y="1981200"/>
            <a:ext cx="12857605" cy="5943600"/>
          </a:xfrm>
          <a:prstGeom prst="rect">
            <a:avLst/>
          </a:prstGeom>
        </p:spPr>
      </p:pic>
      <p:grpSp>
        <p:nvGrpSpPr>
          <p:cNvPr id="9" name="Nhóm 8">
            <a:extLst>
              <a:ext uri="{FF2B5EF4-FFF2-40B4-BE49-F238E27FC236}">
                <a16:creationId xmlns:a16="http://schemas.microsoft.com/office/drawing/2014/main" id="{B6C53B3F-8780-8C98-2591-E3D1A7432FB4}"/>
              </a:ext>
            </a:extLst>
          </p:cNvPr>
          <p:cNvGrpSpPr/>
          <p:nvPr/>
        </p:nvGrpSpPr>
        <p:grpSpPr>
          <a:xfrm>
            <a:off x="313526" y="220894"/>
            <a:ext cx="1051719" cy="1051719"/>
            <a:chOff x="0" y="0"/>
            <a:chExt cx="1051719" cy="1051719"/>
          </a:xfrm>
        </p:grpSpPr>
        <p:sp>
          <p:nvSpPr>
            <p:cNvPr id="12" name="Hình Bầu dục 11">
              <a:extLst>
                <a:ext uri="{FF2B5EF4-FFF2-40B4-BE49-F238E27FC236}">
                  <a16:creationId xmlns:a16="http://schemas.microsoft.com/office/drawing/2014/main" id="{CD6B93A8-B4E2-474E-4022-CF3DE895430F}"/>
                </a:ext>
              </a:extLst>
            </p:cNvPr>
            <p:cNvSpPr/>
            <p:nvPr/>
          </p:nvSpPr>
          <p:spPr>
            <a:xfrm>
              <a:off x="0" y="0"/>
              <a:ext cx="1051719" cy="1051719"/>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vantGarde" panose="00000400000000000000" pitchFamily="2" charset="0"/>
                <a:ea typeface="AvantGarde" panose="00000400000000000000" pitchFamily="2" charset="0"/>
                <a:cs typeface="AvantGarde" panose="00000400000000000000" pitchFamily="2" charset="0"/>
              </a:endParaRPr>
            </a:p>
          </p:txBody>
        </p:sp>
        <p:sp>
          <p:nvSpPr>
            <p:cNvPr id="13" name="Hình Bầu dục 12">
              <a:extLst>
                <a:ext uri="{FF2B5EF4-FFF2-40B4-BE49-F238E27FC236}">
                  <a16:creationId xmlns:a16="http://schemas.microsoft.com/office/drawing/2014/main" id="{AACEC92E-60F7-C606-B49C-86BDCE297F28}"/>
                </a:ext>
              </a:extLst>
            </p:cNvPr>
            <p:cNvSpPr/>
            <p:nvPr/>
          </p:nvSpPr>
          <p:spPr>
            <a:xfrm>
              <a:off x="72429" y="72429"/>
              <a:ext cx="906860" cy="9068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vantGarde" panose="00000400000000000000" pitchFamily="2" charset="0"/>
                  <a:ea typeface="AvantGarde" panose="00000400000000000000" pitchFamily="2" charset="0"/>
                  <a:cs typeface="AvantGarde" panose="00000400000000000000" pitchFamily="2" charset="0"/>
                </a:rPr>
                <a:t>5</a:t>
              </a:r>
            </a:p>
          </p:txBody>
        </p:sp>
      </p:grpSp>
      <p:sp>
        <p:nvSpPr>
          <p:cNvPr id="4" name="Hộp Văn bản 3">
            <a:extLst>
              <a:ext uri="{FF2B5EF4-FFF2-40B4-BE49-F238E27FC236}">
                <a16:creationId xmlns:a16="http://schemas.microsoft.com/office/drawing/2014/main" id="{932068FF-3A6C-1C23-3B95-B6F38F5B6D5F}"/>
              </a:ext>
            </a:extLst>
          </p:cNvPr>
          <p:cNvSpPr txBox="1"/>
          <p:nvPr/>
        </p:nvSpPr>
        <p:spPr>
          <a:xfrm>
            <a:off x="1432719" y="76200"/>
            <a:ext cx="13716000" cy="1938992"/>
          </a:xfrm>
          <a:prstGeom prst="rect">
            <a:avLst/>
          </a:prstGeom>
          <a:noFill/>
        </p:spPr>
        <p:txBody>
          <a:bodyPr wrap="square" rtlCol="0">
            <a:spAutoFit/>
          </a:bodyPr>
          <a:lstStyle/>
          <a:p>
            <a:r>
              <a:rPr lang="en-US" sz="4000" b="1">
                <a:solidFill>
                  <a:srgbClr val="0070C0"/>
                </a:solidFill>
                <a:latin typeface="AvantGarde" panose="00000400000000000000" pitchFamily="2" charset="0"/>
                <a:ea typeface="AvantGarde" panose="00000400000000000000" pitchFamily="2" charset="0"/>
                <a:cs typeface="AvantGarde" panose="00000400000000000000" pitchFamily="2" charset="0"/>
              </a:rPr>
              <a:t>Cô Sao nuôi tằm lấy tơ dệt vải, mỗi nong tằm cô thu được 182 kén. Hãy tính và nêu số kén tằm cô Sao có thể thu được trong các trường hợp sau:</a:t>
            </a:r>
          </a:p>
        </p:txBody>
      </p:sp>
      <p:sp>
        <p:nvSpPr>
          <p:cNvPr id="15" name="Hộp Văn bản 14">
            <a:extLst>
              <a:ext uri="{FF2B5EF4-FFF2-40B4-BE49-F238E27FC236}">
                <a16:creationId xmlns:a16="http://schemas.microsoft.com/office/drawing/2014/main" id="{020532DE-49E1-68D4-FAD5-BECB517D68CD}"/>
              </a:ext>
            </a:extLst>
          </p:cNvPr>
          <p:cNvSpPr txBox="1"/>
          <p:nvPr/>
        </p:nvSpPr>
        <p:spPr>
          <a:xfrm>
            <a:off x="8671719" y="7192178"/>
            <a:ext cx="954107" cy="587574"/>
          </a:xfrm>
          <a:prstGeom prst="rect">
            <a:avLst/>
          </a:prstGeom>
          <a:solidFill>
            <a:srgbClr val="FFFFFF"/>
          </a:solidFill>
        </p:spPr>
        <p:txBody>
          <a:bodyPr wrap="none" rtlCol="0">
            <a:spAutoFit/>
          </a:bodyPr>
          <a:lstStyle/>
          <a:p>
            <a:r>
              <a:rPr lang="en-US" sz="3600" b="1">
                <a:solidFill>
                  <a:srgbClr val="FF0000"/>
                </a:solidFill>
                <a:latin typeface="AvantGarde" panose="00000400000000000000" pitchFamily="2" charset="0"/>
                <a:ea typeface="AvantGarde" panose="00000400000000000000" pitchFamily="2" charset="0"/>
                <a:cs typeface="AvantGarde" panose="00000400000000000000" pitchFamily="2" charset="0"/>
              </a:rPr>
              <a:t>364</a:t>
            </a:r>
          </a:p>
        </p:txBody>
      </p:sp>
      <p:sp>
        <p:nvSpPr>
          <p:cNvPr id="25" name="Hộp Văn bản 24">
            <a:extLst>
              <a:ext uri="{FF2B5EF4-FFF2-40B4-BE49-F238E27FC236}">
                <a16:creationId xmlns:a16="http://schemas.microsoft.com/office/drawing/2014/main" id="{D8D6C6D5-451C-E704-B779-27A3DAA7527D}"/>
              </a:ext>
            </a:extLst>
          </p:cNvPr>
          <p:cNvSpPr txBox="1"/>
          <p:nvPr/>
        </p:nvSpPr>
        <p:spPr>
          <a:xfrm>
            <a:off x="10078044" y="7192178"/>
            <a:ext cx="954107" cy="587574"/>
          </a:xfrm>
          <a:prstGeom prst="rect">
            <a:avLst/>
          </a:prstGeom>
          <a:solidFill>
            <a:srgbClr val="FFFFFF"/>
          </a:solidFill>
        </p:spPr>
        <p:txBody>
          <a:bodyPr wrap="none" rtlCol="0">
            <a:spAutoFit/>
          </a:bodyPr>
          <a:lstStyle/>
          <a:p>
            <a:r>
              <a:rPr lang="en-US" sz="3600" b="1">
                <a:solidFill>
                  <a:srgbClr val="FF0000"/>
                </a:solidFill>
                <a:latin typeface="AvantGarde" panose="00000400000000000000" pitchFamily="2" charset="0"/>
                <a:ea typeface="AvantGarde" panose="00000400000000000000" pitchFamily="2" charset="0"/>
                <a:cs typeface="AvantGarde" panose="00000400000000000000" pitchFamily="2" charset="0"/>
              </a:rPr>
              <a:t>546</a:t>
            </a:r>
          </a:p>
        </p:txBody>
      </p:sp>
      <p:sp>
        <p:nvSpPr>
          <p:cNvPr id="26" name="Hộp Văn bản 25">
            <a:extLst>
              <a:ext uri="{FF2B5EF4-FFF2-40B4-BE49-F238E27FC236}">
                <a16:creationId xmlns:a16="http://schemas.microsoft.com/office/drawing/2014/main" id="{AE051C27-4227-BCA2-1203-030678D49704}"/>
              </a:ext>
            </a:extLst>
          </p:cNvPr>
          <p:cNvSpPr txBox="1"/>
          <p:nvPr/>
        </p:nvSpPr>
        <p:spPr>
          <a:xfrm>
            <a:off x="11544169" y="7192178"/>
            <a:ext cx="954107" cy="587574"/>
          </a:xfrm>
          <a:prstGeom prst="rect">
            <a:avLst/>
          </a:prstGeom>
          <a:solidFill>
            <a:srgbClr val="FFFFFF"/>
          </a:solidFill>
        </p:spPr>
        <p:txBody>
          <a:bodyPr wrap="none" rtlCol="0">
            <a:spAutoFit/>
          </a:bodyPr>
          <a:lstStyle/>
          <a:p>
            <a:r>
              <a:rPr lang="en-US" sz="3600" b="1">
                <a:solidFill>
                  <a:srgbClr val="FF0000"/>
                </a:solidFill>
                <a:latin typeface="AvantGarde" panose="00000400000000000000" pitchFamily="2" charset="0"/>
                <a:ea typeface="AvantGarde" panose="00000400000000000000" pitchFamily="2" charset="0"/>
                <a:cs typeface="AvantGarde" panose="00000400000000000000" pitchFamily="2" charset="0"/>
              </a:rPr>
              <a:t>728</a:t>
            </a:r>
          </a:p>
        </p:txBody>
      </p:sp>
    </p:spTree>
    <p:extLst>
      <p:ext uri="{BB962C8B-B14F-4D97-AF65-F5344CB8AC3E}">
        <p14:creationId xmlns:p14="http://schemas.microsoft.com/office/powerpoint/2010/main" val="2189133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77340AB8-6876-D3B0-0B64-597B8BCDF098}"/>
              </a:ext>
            </a:extLst>
          </p:cNvPr>
          <p:cNvPicPr>
            <a:picLocks noChangeAspect="1"/>
          </p:cNvPicPr>
          <p:nvPr/>
        </p:nvPicPr>
        <p:blipFill rotWithShape="1">
          <a:blip r:embed="rId2">
            <a:extLst>
              <a:ext uri="{28A0092B-C50C-407E-A947-70E740481C1C}">
                <a14:useLocalDpi xmlns:a14="http://schemas.microsoft.com/office/drawing/2010/main" val="0"/>
              </a:ext>
            </a:extLst>
          </a:blip>
          <a:srcRect l="9114" t="18131" r="6925" b="6003"/>
          <a:stretch/>
        </p:blipFill>
        <p:spPr>
          <a:xfrm>
            <a:off x="289212" y="2133646"/>
            <a:ext cx="7991498" cy="4778422"/>
          </a:xfrm>
          <a:prstGeom prst="rect">
            <a:avLst/>
          </a:prstGeom>
          <a:effectLst>
            <a:softEdge rad="127000"/>
          </a:effectLst>
        </p:spPr>
      </p:pic>
      <p:grpSp>
        <p:nvGrpSpPr>
          <p:cNvPr id="12" name="Nhóm 11">
            <a:extLst>
              <a:ext uri="{FF2B5EF4-FFF2-40B4-BE49-F238E27FC236}">
                <a16:creationId xmlns:a16="http://schemas.microsoft.com/office/drawing/2014/main" id="{C6A50A71-2E49-EFB5-F63A-9767BC68770C}"/>
              </a:ext>
            </a:extLst>
          </p:cNvPr>
          <p:cNvGrpSpPr/>
          <p:nvPr/>
        </p:nvGrpSpPr>
        <p:grpSpPr>
          <a:xfrm>
            <a:off x="313526" y="220894"/>
            <a:ext cx="1051719" cy="1051719"/>
            <a:chOff x="0" y="0"/>
            <a:chExt cx="1051719" cy="1051719"/>
          </a:xfrm>
        </p:grpSpPr>
        <p:sp>
          <p:nvSpPr>
            <p:cNvPr id="10" name="Hình Bầu dục 9">
              <a:extLst>
                <a:ext uri="{FF2B5EF4-FFF2-40B4-BE49-F238E27FC236}">
                  <a16:creationId xmlns:a16="http://schemas.microsoft.com/office/drawing/2014/main" id="{D368E880-7043-AFD1-6BD1-2AF8CB1F3E44}"/>
                </a:ext>
              </a:extLst>
            </p:cNvPr>
            <p:cNvSpPr/>
            <p:nvPr/>
          </p:nvSpPr>
          <p:spPr>
            <a:xfrm>
              <a:off x="0" y="0"/>
              <a:ext cx="1051719" cy="1051719"/>
            </a:xfrm>
            <a:prstGeom prst="ellipse">
              <a:avLst/>
            </a:prstGeom>
            <a:solidFill>
              <a:schemeClr val="bg1"/>
            </a:solidFill>
            <a:ln w="38100">
              <a:solidFill>
                <a:srgbClr val="F36A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vantGarde" panose="00000400000000000000" pitchFamily="2" charset="0"/>
                <a:ea typeface="AvantGarde" panose="00000400000000000000" pitchFamily="2" charset="0"/>
                <a:cs typeface="AvantGarde" panose="00000400000000000000" pitchFamily="2" charset="0"/>
              </a:endParaRPr>
            </a:p>
          </p:txBody>
        </p:sp>
        <p:sp>
          <p:nvSpPr>
            <p:cNvPr id="11" name="Hình Bầu dục 10">
              <a:extLst>
                <a:ext uri="{FF2B5EF4-FFF2-40B4-BE49-F238E27FC236}">
                  <a16:creationId xmlns:a16="http://schemas.microsoft.com/office/drawing/2014/main" id="{6B1A85CC-ADE8-1ABB-AFC6-51E903435352}"/>
                </a:ext>
              </a:extLst>
            </p:cNvPr>
            <p:cNvSpPr/>
            <p:nvPr/>
          </p:nvSpPr>
          <p:spPr>
            <a:xfrm>
              <a:off x="72429" y="72429"/>
              <a:ext cx="906860" cy="906860"/>
            </a:xfrm>
            <a:prstGeom prst="ellipse">
              <a:avLst/>
            </a:prstGeom>
            <a:solidFill>
              <a:srgbClr val="F36A15"/>
            </a:solidFill>
            <a:ln>
              <a:solidFill>
                <a:srgbClr val="F36A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vantGarde" panose="00000400000000000000" pitchFamily="2" charset="0"/>
                  <a:ea typeface="AvantGarde" panose="00000400000000000000" pitchFamily="2" charset="0"/>
                  <a:cs typeface="AvantGarde" panose="00000400000000000000" pitchFamily="2" charset="0"/>
                </a:rPr>
                <a:t>6</a:t>
              </a:r>
            </a:p>
          </p:txBody>
        </p:sp>
      </p:grpSp>
      <p:sp>
        <p:nvSpPr>
          <p:cNvPr id="13" name="Hộp Văn bản 12">
            <a:extLst>
              <a:ext uri="{FF2B5EF4-FFF2-40B4-BE49-F238E27FC236}">
                <a16:creationId xmlns:a16="http://schemas.microsoft.com/office/drawing/2014/main" id="{38AA8E85-5A64-89F9-1597-ACBC977807A1}"/>
              </a:ext>
            </a:extLst>
          </p:cNvPr>
          <p:cNvSpPr txBox="1"/>
          <p:nvPr/>
        </p:nvSpPr>
        <p:spPr>
          <a:xfrm>
            <a:off x="1508920" y="228600"/>
            <a:ext cx="13543580" cy="1323439"/>
          </a:xfrm>
          <a:prstGeom prst="rect">
            <a:avLst/>
          </a:prstGeom>
          <a:noFill/>
        </p:spPr>
        <p:txBody>
          <a:bodyPr wrap="square" rtlCol="0">
            <a:spAutoFit/>
          </a:bodyPr>
          <a:lstStyle/>
          <a:p>
            <a:r>
              <a:rPr lang="en-US" sz="4000" b="1">
                <a:solidFill>
                  <a:srgbClr val="0070C0"/>
                </a:solidFill>
                <a:latin typeface="AvantGarde" panose="00000400000000000000" pitchFamily="2" charset="0"/>
                <a:ea typeface="AvantGarde" panose="00000400000000000000" pitchFamily="2" charset="0"/>
                <a:cs typeface="AvantGarde" panose="00000400000000000000" pitchFamily="2" charset="0"/>
              </a:rPr>
              <a:t>Mỗi tòa nhà chung cư có 512 căn hộ. Hỏi 6 tòa nhà như vậy có tất cả bao nhiêu căn hộ?</a:t>
            </a:r>
          </a:p>
        </p:txBody>
      </p:sp>
      <p:sp>
        <p:nvSpPr>
          <p:cNvPr id="4" name="Hộp Văn bản 3">
            <a:extLst>
              <a:ext uri="{FF2B5EF4-FFF2-40B4-BE49-F238E27FC236}">
                <a16:creationId xmlns:a16="http://schemas.microsoft.com/office/drawing/2014/main" id="{F5302288-0A89-51B3-07D5-0BCA1C996E34}"/>
              </a:ext>
            </a:extLst>
          </p:cNvPr>
          <p:cNvSpPr txBox="1"/>
          <p:nvPr/>
        </p:nvSpPr>
        <p:spPr>
          <a:xfrm>
            <a:off x="8429966" y="2436997"/>
            <a:ext cx="7557460" cy="4171719"/>
          </a:xfrm>
          <a:prstGeom prst="rect">
            <a:avLst/>
          </a:prstGeom>
          <a:noFill/>
        </p:spPr>
        <p:txBody>
          <a:bodyPr wrap="square" rtlCol="0">
            <a:spAutoFit/>
          </a:bodyPr>
          <a:lstStyle/>
          <a:p>
            <a:pPr algn="ctr">
              <a:lnSpc>
                <a:spcPct val="136000"/>
              </a:lnSpc>
            </a:pPr>
            <a:r>
              <a:rPr lang="en-US" sz="4000" b="1">
                <a:latin typeface="AvantGarde" panose="00000400000000000000" pitchFamily="2" charset="0"/>
                <a:ea typeface="AvantGarde" panose="00000400000000000000" pitchFamily="2" charset="0"/>
                <a:cs typeface="AvantGarde" panose="00000400000000000000" pitchFamily="2" charset="0"/>
              </a:rPr>
              <a:t>Bài giải</a:t>
            </a:r>
          </a:p>
          <a:p>
            <a:pPr algn="ctr">
              <a:lnSpc>
                <a:spcPct val="136000"/>
              </a:lnSpc>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6 tòa nhà như vậy có tất cả số căn hộ là:</a:t>
            </a:r>
          </a:p>
          <a:p>
            <a:pPr algn="ctr">
              <a:lnSpc>
                <a:spcPct val="136000"/>
              </a:lnSpc>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512 x 6 = 3 072 (căn)</a:t>
            </a:r>
          </a:p>
          <a:p>
            <a:pPr algn="ctr">
              <a:lnSpc>
                <a:spcPct val="136000"/>
              </a:lnSpc>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Đáp số: 3 072 căn hộ.</a:t>
            </a:r>
          </a:p>
        </p:txBody>
      </p:sp>
    </p:spTree>
    <p:extLst>
      <p:ext uri="{BB962C8B-B14F-4D97-AF65-F5344CB8AC3E}">
        <p14:creationId xmlns:p14="http://schemas.microsoft.com/office/powerpoint/2010/main" val="3584616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DF8345DA-160C-F19D-81B7-108DA246C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2" y="23247"/>
            <a:ext cx="16459200" cy="8229600"/>
          </a:xfrm>
          <a:prstGeom prst="rect">
            <a:avLst/>
          </a:prstGeom>
        </p:spPr>
      </p:pic>
      <p:sp>
        <p:nvSpPr>
          <p:cNvPr id="4" name="Hộp Văn bản 3">
            <a:extLst>
              <a:ext uri="{FF2B5EF4-FFF2-40B4-BE49-F238E27FC236}">
                <a16:creationId xmlns:a16="http://schemas.microsoft.com/office/drawing/2014/main" id="{D1D7D7C4-6AC7-95FD-55F5-326AA3528E6C}"/>
              </a:ext>
            </a:extLst>
          </p:cNvPr>
          <p:cNvSpPr txBox="1"/>
          <p:nvPr/>
        </p:nvSpPr>
        <p:spPr>
          <a:xfrm>
            <a:off x="5449306" y="2713491"/>
            <a:ext cx="5731056" cy="1569660"/>
          </a:xfrm>
          <a:prstGeom prst="rect">
            <a:avLst/>
          </a:prstGeom>
          <a:noFill/>
        </p:spPr>
        <p:txBody>
          <a:bodyPr wrap="none" rtlCol="0">
            <a:spAutoFit/>
          </a:bodyPr>
          <a:lstStyle/>
          <a:p>
            <a:r>
              <a:rPr lang="en-US" sz="9600">
                <a:ln w="28575">
                  <a:solidFill>
                    <a:schemeClr val="accent2">
                      <a:lumMod val="75000"/>
                    </a:schemeClr>
                  </a:solidFill>
                </a:ln>
                <a:solidFill>
                  <a:schemeClr val="accent2">
                    <a:lumMod val="40000"/>
                    <a:lumOff val="60000"/>
                  </a:schemeClr>
                </a:solidFill>
                <a:latin typeface="SVN-Ziclets" panose="02000603000000000000" pitchFamily="2" charset="0"/>
              </a:rPr>
              <a:t>Củng cố</a:t>
            </a:r>
          </a:p>
        </p:txBody>
      </p:sp>
      <p:pic>
        <p:nvPicPr>
          <p:cNvPr id="6" name="Hình ảnh 5">
            <a:extLst>
              <a:ext uri="{FF2B5EF4-FFF2-40B4-BE49-F238E27FC236}">
                <a16:creationId xmlns:a16="http://schemas.microsoft.com/office/drawing/2014/main" id="{22458A72-20BB-054B-FEDF-5EBC60B24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319" y="4891329"/>
            <a:ext cx="4925030" cy="4252671"/>
          </a:xfrm>
          <a:prstGeom prst="rect">
            <a:avLst/>
          </a:prstGeom>
        </p:spPr>
      </p:pic>
    </p:spTree>
    <p:extLst>
      <p:ext uri="{BB962C8B-B14F-4D97-AF65-F5344CB8AC3E}">
        <p14:creationId xmlns:p14="http://schemas.microsoft.com/office/powerpoint/2010/main" val="2604504050"/>
      </p:ext>
    </p:extLst>
  </p:cSld>
  <p:clrMapOvr>
    <a:masterClrMapping/>
  </p:clrMapOvr>
  <p:transition>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2101</TotalTime>
  <Words>206</Words>
  <Application>Microsoft Office PowerPoint</Application>
  <PresentationFormat>Tùy chỉnh</PresentationFormat>
  <Paragraphs>54</Paragraphs>
  <Slides>15</Slides>
  <Notes>1</Notes>
  <HiddenSlides>0</HiddenSlides>
  <MMClips>0</MMClips>
  <ScaleCrop>false</ScaleCrop>
  <HeadingPairs>
    <vt:vector size="6" baseType="variant">
      <vt:variant>
        <vt:lpstr>Phông được Dùng</vt:lpstr>
      </vt:variant>
      <vt:variant>
        <vt:i4>7</vt:i4>
      </vt:variant>
      <vt:variant>
        <vt:lpstr>Chủ đề</vt:lpstr>
      </vt:variant>
      <vt:variant>
        <vt:i4>2</vt:i4>
      </vt:variant>
      <vt:variant>
        <vt:lpstr>Tiêu đề Bản chiếu</vt:lpstr>
      </vt:variant>
      <vt:variant>
        <vt:i4>15</vt:i4>
      </vt:variant>
    </vt:vector>
  </HeadingPairs>
  <TitlesOfParts>
    <vt:vector size="24" baseType="lpstr">
      <vt:lpstr>Arial</vt:lpstr>
      <vt:lpstr>Arial-Rounded</vt:lpstr>
      <vt:lpstr>AvantGarde</vt:lpstr>
      <vt:lpstr>Calibri</vt:lpstr>
      <vt:lpstr>HP001 4 hàng</vt:lpstr>
      <vt:lpstr>SVN-Poky's</vt:lpstr>
      <vt:lpstr>SVN-Ziclets</vt:lpstr>
      <vt:lpstr>1_Office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MY PC</dc:creator>
  <dc:description>9Slide.vn</dc:description>
  <cp:lastModifiedBy>Nga Nguyễn</cp:lastModifiedBy>
  <cp:revision>243</cp:revision>
  <dcterms:created xsi:type="dcterms:W3CDTF">2022-07-10T01:37:20Z</dcterms:created>
  <dcterms:modified xsi:type="dcterms:W3CDTF">2023-03-12T11:59:25Z</dcterms:modified>
  <cp:category>9Slide.vn</cp:category>
</cp:coreProperties>
</file>