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sldIdLst>
    <p:sldId id="256" r:id="rId2"/>
    <p:sldId id="257" r:id="rId3"/>
    <p:sldId id="258" r:id="rId4"/>
    <p:sldId id="261" r:id="rId5"/>
    <p:sldId id="259" r:id="rId6"/>
    <p:sldId id="260" r:id="rId7"/>
    <p:sldId id="264" r:id="rId8"/>
    <p:sldId id="281" r:id="rId9"/>
    <p:sldId id="282" r:id="rId10"/>
    <p:sldId id="263" r:id="rId11"/>
    <p:sldId id="268" r:id="rId12"/>
    <p:sldId id="277" r:id="rId13"/>
    <p:sldId id="285" r:id="rId14"/>
    <p:sldId id="266" r:id="rId15"/>
    <p:sldId id="279" r:id="rId16"/>
    <p:sldId id="284" r:id="rId17"/>
    <p:sldId id="267" r:id="rId18"/>
    <p:sldId id="273" r:id="rId19"/>
    <p:sldId id="286" r:id="rId20"/>
    <p:sldId id="287" r:id="rId21"/>
    <p:sldId id="288" r:id="rId22"/>
    <p:sldId id="289" r:id="rId23"/>
    <p:sldId id="274" r:id="rId24"/>
    <p:sldId id="275" r:id="rId25"/>
    <p:sldId id="2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0927" autoAdjust="0"/>
  </p:normalViewPr>
  <p:slideViewPr>
    <p:cSldViewPr showGuides="1">
      <p:cViewPr>
        <p:scale>
          <a:sx n="66" d="100"/>
          <a:sy n="66" d="100"/>
        </p:scale>
        <p:origin x="581" y="43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Shape, square&#10;&#10;Description automatically generated">
            <a:extLst>
              <a:ext uri="{FF2B5EF4-FFF2-40B4-BE49-F238E27FC236}">
                <a16:creationId xmlns:a16="http://schemas.microsoft.com/office/drawing/2014/main" id="{BED1BA02-93E4-45A7-B16A-508898EAB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B808DE37-A60F-4BC2-B7B4-7B9946761AC6}"/>
              </a:ext>
            </a:extLst>
          </p:cNvPr>
          <p:cNvSpPr/>
          <p:nvPr userDrawn="1"/>
        </p:nvSpPr>
        <p:spPr>
          <a:xfrm>
            <a:off x="10255170" y="1"/>
            <a:ext cx="1759352" cy="157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pic>
        <p:nvPicPr>
          <p:cNvPr id="3" name="Picture 2" descr="Logo, company name&#10;&#10;Description automatically generated">
            <a:extLst>
              <a:ext uri="{FF2B5EF4-FFF2-40B4-BE49-F238E27FC236}">
                <a16:creationId xmlns:a16="http://schemas.microsoft.com/office/drawing/2014/main" id="{C6DFDF03-5AC0-4D97-8A6E-C972B0EC42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1039" y="96983"/>
            <a:ext cx="1322222" cy="1674461"/>
          </a:xfrm>
          <a:prstGeom prst="rect">
            <a:avLst/>
          </a:prstGeom>
        </p:spPr>
      </p:pic>
      <p:sp>
        <p:nvSpPr>
          <p:cNvPr id="4" name="Rectangle 3">
            <a:extLst>
              <a:ext uri="{FF2B5EF4-FFF2-40B4-BE49-F238E27FC236}">
                <a16:creationId xmlns:a16="http://schemas.microsoft.com/office/drawing/2014/main" id="{2C7AF168-150A-672B-0A78-B7D4276D1801}"/>
              </a:ext>
            </a:extLst>
          </p:cNvPr>
          <p:cNvSpPr/>
          <p:nvPr userDrawn="1"/>
        </p:nvSpPr>
        <p:spPr>
          <a:xfrm>
            <a:off x="1" y="1574157"/>
            <a:ext cx="8354291" cy="3385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48"/>
          </a:p>
        </p:txBody>
      </p:sp>
      <p:pic>
        <p:nvPicPr>
          <p:cNvPr id="2" name="Hình ảnh 1">
            <a:extLst>
              <a:ext uri="{FF2B5EF4-FFF2-40B4-BE49-F238E27FC236}">
                <a16:creationId xmlns:a16="http://schemas.microsoft.com/office/drawing/2014/main" id="{F7F2483F-8162-A886-67C9-41D855E5D101}"/>
              </a:ext>
            </a:extLst>
          </p:cNvPr>
          <p:cNvPicPr>
            <a:picLocks noChangeAspect="1"/>
          </p:cNvPicPr>
          <p:nvPr userDrawn="1"/>
        </p:nvPicPr>
        <p:blipFill>
          <a:blip r:embed="rId4"/>
          <a:stretch>
            <a:fillRect/>
          </a:stretch>
        </p:blipFill>
        <p:spPr>
          <a:xfrm>
            <a:off x="458386" y="22863"/>
            <a:ext cx="8243129" cy="1554602"/>
          </a:xfrm>
          <a:prstGeom prst="rect">
            <a:avLst/>
          </a:prstGeom>
        </p:spPr>
      </p:pic>
      <p:pic>
        <p:nvPicPr>
          <p:cNvPr id="5" name="Hình ảnh 4">
            <a:extLst>
              <a:ext uri="{FF2B5EF4-FFF2-40B4-BE49-F238E27FC236}">
                <a16:creationId xmlns:a16="http://schemas.microsoft.com/office/drawing/2014/main" id="{F6007027-88C0-9A31-A696-4B228B1CA61A}"/>
              </a:ext>
            </a:extLst>
          </p:cNvPr>
          <p:cNvPicPr>
            <a:picLocks noChangeAspect="1"/>
          </p:cNvPicPr>
          <p:nvPr userDrawn="1"/>
        </p:nvPicPr>
        <p:blipFill>
          <a:blip r:embed="rId5"/>
          <a:stretch>
            <a:fillRect/>
          </a:stretch>
        </p:blipFill>
        <p:spPr>
          <a:xfrm>
            <a:off x="-411868" y="1240972"/>
            <a:ext cx="9178027" cy="3531243"/>
          </a:xfrm>
          <a:prstGeom prst="rect">
            <a:avLst/>
          </a:prstGeom>
        </p:spPr>
      </p:pic>
    </p:spTree>
    <p:extLst>
      <p:ext uri="{BB962C8B-B14F-4D97-AF65-F5344CB8AC3E}">
        <p14:creationId xmlns:p14="http://schemas.microsoft.com/office/powerpoint/2010/main" val="3252095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Graphical user interface, text, application, chat or text message&#10;&#10;Description automatically generated">
            <a:extLst>
              <a:ext uri="{FF2B5EF4-FFF2-40B4-BE49-F238E27FC236}">
                <a16:creationId xmlns:a16="http://schemas.microsoft.com/office/drawing/2014/main" id="{D7FA4C6B-B7F2-48BF-8C76-094664A08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EF37990C-6645-45BD-9578-2C2A2481C356}"/>
              </a:ext>
            </a:extLst>
          </p:cNvPr>
          <p:cNvSpPr/>
          <p:nvPr userDrawn="1"/>
        </p:nvSpPr>
        <p:spPr>
          <a:xfrm>
            <a:off x="10185722" y="1"/>
            <a:ext cx="1886673" cy="1481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Tree>
    <p:extLst>
      <p:ext uri="{BB962C8B-B14F-4D97-AF65-F5344CB8AC3E}">
        <p14:creationId xmlns:p14="http://schemas.microsoft.com/office/powerpoint/2010/main" val="718237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descr="Graphical user interface, text, application, chat or text message&#10;&#10;Description automatically generated">
            <a:extLst>
              <a:ext uri="{FF2B5EF4-FFF2-40B4-BE49-F238E27FC236}">
                <a16:creationId xmlns:a16="http://schemas.microsoft.com/office/drawing/2014/main" id="{D7FA4C6B-B7F2-48BF-8C76-094664A08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EF37990C-6645-45BD-9578-2C2A2481C356}"/>
              </a:ext>
            </a:extLst>
          </p:cNvPr>
          <p:cNvSpPr/>
          <p:nvPr userDrawn="1"/>
        </p:nvSpPr>
        <p:spPr>
          <a:xfrm>
            <a:off x="10185722" y="1"/>
            <a:ext cx="1886673" cy="1481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pic>
        <p:nvPicPr>
          <p:cNvPr id="3" name="Hình ảnh 2" descr="Ảnh có chứa văn bản, bánh xe&#10;&#10;Mô tả được tạo tự động">
            <a:extLst>
              <a:ext uri="{FF2B5EF4-FFF2-40B4-BE49-F238E27FC236}">
                <a16:creationId xmlns:a16="http://schemas.microsoft.com/office/drawing/2014/main" id="{C3019001-17E2-6E7A-2885-039FD7B396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 y="285750"/>
            <a:ext cx="12191789" cy="6103634"/>
          </a:xfrm>
          <a:prstGeom prst="rect">
            <a:avLst/>
          </a:prstGeom>
        </p:spPr>
      </p:pic>
    </p:spTree>
    <p:extLst>
      <p:ext uri="{BB962C8B-B14F-4D97-AF65-F5344CB8AC3E}">
        <p14:creationId xmlns:p14="http://schemas.microsoft.com/office/powerpoint/2010/main" val="678054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9926E7B7-3AA3-A0AD-1C2D-8597156FE8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888" y="0"/>
            <a:ext cx="10936225" cy="6858000"/>
          </a:xfrm>
          <a:prstGeom prst="rect">
            <a:avLst/>
          </a:prstGeom>
        </p:spPr>
      </p:pic>
    </p:spTree>
    <p:extLst>
      <p:ext uri="{BB962C8B-B14F-4D97-AF65-F5344CB8AC3E}">
        <p14:creationId xmlns:p14="http://schemas.microsoft.com/office/powerpoint/2010/main" val="187821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C4A75548-7F64-6CA2-20DD-ED87EEA75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233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Hình ảnh 7" descr="Ảnh có chứa văn bản&#10;&#10;Mô tả được tạo tự động">
            <a:extLst>
              <a:ext uri="{FF2B5EF4-FFF2-40B4-BE49-F238E27FC236}">
                <a16:creationId xmlns:a16="http://schemas.microsoft.com/office/drawing/2014/main" id="{3A1F4629-611C-9E40-0899-190B163B74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76542" cy="6858000"/>
          </a:xfrm>
          <a:prstGeom prst="rect">
            <a:avLst/>
          </a:prstGeom>
        </p:spPr>
      </p:pic>
    </p:spTree>
    <p:extLst>
      <p:ext uri="{BB962C8B-B14F-4D97-AF65-F5344CB8AC3E}">
        <p14:creationId xmlns:p14="http://schemas.microsoft.com/office/powerpoint/2010/main" val="345255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08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F45FE2B-7F61-6D30-F682-D23B11B01B2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picture containing text&#10;&#10;Description automatically generated">
            <a:extLst>
              <a:ext uri="{FF2B5EF4-FFF2-40B4-BE49-F238E27FC236}">
                <a16:creationId xmlns:a16="http://schemas.microsoft.com/office/drawing/2014/main" id="{7525EBC1-91E5-757C-FEE8-7E35A1C62B1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289722" y="1"/>
            <a:ext cx="1897362" cy="1884247"/>
          </a:xfrm>
          <a:prstGeom prst="rect">
            <a:avLst/>
          </a:prstGeom>
        </p:spPr>
      </p:pic>
      <p:pic>
        <p:nvPicPr>
          <p:cNvPr id="5" name="Picture 4" descr="Logo, company name&#10;&#10;Description automatically generated">
            <a:extLst>
              <a:ext uri="{FF2B5EF4-FFF2-40B4-BE49-F238E27FC236}">
                <a16:creationId xmlns:a16="http://schemas.microsoft.com/office/drawing/2014/main" id="{4F747058-02FD-681F-11CD-27C85699D44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502774" y="0"/>
            <a:ext cx="689227" cy="872836"/>
          </a:xfrm>
          <a:prstGeom prst="rect">
            <a:avLst/>
          </a:prstGeom>
        </p:spPr>
      </p:pic>
    </p:spTree>
    <p:extLst>
      <p:ext uri="{BB962C8B-B14F-4D97-AF65-F5344CB8AC3E}">
        <p14:creationId xmlns:p14="http://schemas.microsoft.com/office/powerpoint/2010/main" val="156987019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Lst>
  <p:txStyles>
    <p:titleStyle>
      <a:lvl1pPr algn="l" defTabSz="913158" rtl="0" eaLnBrk="1" latinLnBrk="0" hangingPunct="1">
        <a:lnSpc>
          <a:spcPct val="90000"/>
        </a:lnSpc>
        <a:spcBef>
          <a:spcPct val="0"/>
        </a:spcBef>
        <a:buNone/>
        <a:defRPr sz="4394" kern="1200">
          <a:solidFill>
            <a:schemeClr val="tx1"/>
          </a:solidFill>
          <a:latin typeface="+mj-lt"/>
          <a:ea typeface="+mj-ea"/>
          <a:cs typeface="+mj-cs"/>
        </a:defRPr>
      </a:lvl1pPr>
    </p:titleStyle>
    <p:bodyStyle>
      <a:lvl1pPr marL="228289" indent="-228289" algn="l" defTabSz="913158" rtl="0" eaLnBrk="1" latinLnBrk="0" hangingPunct="1">
        <a:lnSpc>
          <a:spcPct val="90000"/>
        </a:lnSpc>
        <a:spcBef>
          <a:spcPts val="998"/>
        </a:spcBef>
        <a:buFont typeface="Arial" panose="020B0604020202020204" pitchFamily="34" charset="0"/>
        <a:buChar char="•"/>
        <a:defRPr sz="2796" kern="1200">
          <a:solidFill>
            <a:schemeClr val="tx1"/>
          </a:solidFill>
          <a:latin typeface="+mn-lt"/>
          <a:ea typeface="+mn-ea"/>
          <a:cs typeface="+mn-cs"/>
        </a:defRPr>
      </a:lvl1pPr>
      <a:lvl2pPr marL="684868" indent="-228289" algn="l" defTabSz="913158" rtl="0" eaLnBrk="1" latinLnBrk="0" hangingPunct="1">
        <a:lnSpc>
          <a:spcPct val="90000"/>
        </a:lnSpc>
        <a:spcBef>
          <a:spcPts val="500"/>
        </a:spcBef>
        <a:buFont typeface="Arial" panose="020B0604020202020204" pitchFamily="34" charset="0"/>
        <a:buChar char="•"/>
        <a:defRPr sz="2397" kern="1200">
          <a:solidFill>
            <a:schemeClr val="tx1"/>
          </a:solidFill>
          <a:latin typeface="+mn-lt"/>
          <a:ea typeface="+mn-ea"/>
          <a:cs typeface="+mn-cs"/>
        </a:defRPr>
      </a:lvl2pPr>
      <a:lvl3pPr marL="1141448" indent="-228289" algn="l" defTabSz="913158"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027"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4605"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1184"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7763"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4343"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0921"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158" rtl="0" eaLnBrk="1" latinLnBrk="0" hangingPunct="1">
        <a:defRPr sz="1798" kern="1200">
          <a:solidFill>
            <a:schemeClr val="tx1"/>
          </a:solidFill>
          <a:latin typeface="+mn-lt"/>
          <a:ea typeface="+mn-ea"/>
          <a:cs typeface="+mn-cs"/>
        </a:defRPr>
      </a:lvl1pPr>
      <a:lvl2pPr marL="456579" algn="l" defTabSz="913158" rtl="0" eaLnBrk="1" latinLnBrk="0" hangingPunct="1">
        <a:defRPr sz="1798" kern="1200">
          <a:solidFill>
            <a:schemeClr val="tx1"/>
          </a:solidFill>
          <a:latin typeface="+mn-lt"/>
          <a:ea typeface="+mn-ea"/>
          <a:cs typeface="+mn-cs"/>
        </a:defRPr>
      </a:lvl2pPr>
      <a:lvl3pPr marL="913158" algn="l" defTabSz="913158" rtl="0" eaLnBrk="1" latinLnBrk="0" hangingPunct="1">
        <a:defRPr sz="1798" kern="1200">
          <a:solidFill>
            <a:schemeClr val="tx1"/>
          </a:solidFill>
          <a:latin typeface="+mn-lt"/>
          <a:ea typeface="+mn-ea"/>
          <a:cs typeface="+mn-cs"/>
        </a:defRPr>
      </a:lvl3pPr>
      <a:lvl4pPr marL="1369737" algn="l" defTabSz="913158" rtl="0" eaLnBrk="1" latinLnBrk="0" hangingPunct="1">
        <a:defRPr sz="1798" kern="1200">
          <a:solidFill>
            <a:schemeClr val="tx1"/>
          </a:solidFill>
          <a:latin typeface="+mn-lt"/>
          <a:ea typeface="+mn-ea"/>
          <a:cs typeface="+mn-cs"/>
        </a:defRPr>
      </a:lvl4pPr>
      <a:lvl5pPr marL="1826316" algn="l" defTabSz="913158" rtl="0" eaLnBrk="1" latinLnBrk="0" hangingPunct="1">
        <a:defRPr sz="1798" kern="1200">
          <a:solidFill>
            <a:schemeClr val="tx1"/>
          </a:solidFill>
          <a:latin typeface="+mn-lt"/>
          <a:ea typeface="+mn-ea"/>
          <a:cs typeface="+mn-cs"/>
        </a:defRPr>
      </a:lvl5pPr>
      <a:lvl6pPr marL="2282895" algn="l" defTabSz="913158" rtl="0" eaLnBrk="1" latinLnBrk="0" hangingPunct="1">
        <a:defRPr sz="1798" kern="1200">
          <a:solidFill>
            <a:schemeClr val="tx1"/>
          </a:solidFill>
          <a:latin typeface="+mn-lt"/>
          <a:ea typeface="+mn-ea"/>
          <a:cs typeface="+mn-cs"/>
        </a:defRPr>
      </a:lvl6pPr>
      <a:lvl7pPr marL="2739474" algn="l" defTabSz="913158" rtl="0" eaLnBrk="1" latinLnBrk="0" hangingPunct="1">
        <a:defRPr sz="1798" kern="1200">
          <a:solidFill>
            <a:schemeClr val="tx1"/>
          </a:solidFill>
          <a:latin typeface="+mn-lt"/>
          <a:ea typeface="+mn-ea"/>
          <a:cs typeface="+mn-cs"/>
        </a:defRPr>
      </a:lvl7pPr>
      <a:lvl8pPr marL="3196053" algn="l" defTabSz="913158" rtl="0" eaLnBrk="1" latinLnBrk="0" hangingPunct="1">
        <a:defRPr sz="1798" kern="1200">
          <a:solidFill>
            <a:schemeClr val="tx1"/>
          </a:solidFill>
          <a:latin typeface="+mn-lt"/>
          <a:ea typeface="+mn-ea"/>
          <a:cs typeface="+mn-cs"/>
        </a:defRPr>
      </a:lvl8pPr>
      <a:lvl9pPr marL="3652632" algn="l" defTabSz="913158"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jp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32.png"/><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21.wmf"/><Relationship Id="rId5" Type="http://schemas.openxmlformats.org/officeDocument/2006/relationships/image" Target="../media/image20.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0B43560-508F-5E04-F5C1-14B9991FBC13}"/>
              </a:ext>
            </a:extLst>
          </p:cNvPr>
          <p:cNvSpPr txBox="1"/>
          <p:nvPr/>
        </p:nvSpPr>
        <p:spPr>
          <a:xfrm>
            <a:off x="2971800" y="4114800"/>
            <a:ext cx="2771913" cy="1015663"/>
          </a:xfrm>
          <a:prstGeom prst="rect">
            <a:avLst/>
          </a:prstGeom>
          <a:noFill/>
        </p:spPr>
        <p:txBody>
          <a:bodyPr wrap="none" rtlCol="0">
            <a:spAutoFit/>
          </a:bodyPr>
          <a:lstStyle/>
          <a:p>
            <a:r>
              <a:rPr lang="en-US" sz="6000">
                <a:latin typeface="Arial-Rounded" panose="020B0500000000000000" pitchFamily="34" charset="0"/>
                <a:ea typeface="Arial-Rounded" panose="020B0500000000000000" pitchFamily="34" charset="0"/>
                <a:cs typeface="Arial-Rounded" panose="020B0500000000000000" pitchFamily="34" charset="0"/>
              </a:rPr>
              <a:t>Tuần 26</a:t>
            </a:r>
          </a:p>
        </p:txBody>
      </p:sp>
      <p:sp>
        <p:nvSpPr>
          <p:cNvPr id="3" name="Hộp Văn bản 2">
            <a:extLst>
              <a:ext uri="{FF2B5EF4-FFF2-40B4-BE49-F238E27FC236}">
                <a16:creationId xmlns:a16="http://schemas.microsoft.com/office/drawing/2014/main" id="{3BE84131-B760-190E-E218-77A51C6A33C7}"/>
              </a:ext>
            </a:extLst>
          </p:cNvPr>
          <p:cNvSpPr txBox="1"/>
          <p:nvPr/>
        </p:nvSpPr>
        <p:spPr>
          <a:xfrm>
            <a:off x="1347156" y="5638800"/>
            <a:ext cx="6301725" cy="830997"/>
          </a:xfrm>
          <a:prstGeom prst="rect">
            <a:avLst/>
          </a:prstGeom>
          <a:noFill/>
        </p:spPr>
        <p:txBody>
          <a:bodyPr wrap="none" rtlCol="0">
            <a:spAutoFit/>
          </a:bodyPr>
          <a:lstStyle/>
          <a:p>
            <a:r>
              <a:rPr lang="en-US" sz="4800">
                <a:solidFill>
                  <a:schemeClr val="bg1"/>
                </a:solidFill>
                <a:latin typeface="SVN-Anastasia" panose="020B0606040200020203" pitchFamily="34" charset="0"/>
              </a:rPr>
              <a:t>Cơ quan thần kinh (Tiết 2)</a:t>
            </a:r>
          </a:p>
        </p:txBody>
      </p:sp>
    </p:spTree>
    <p:extLst>
      <p:ext uri="{BB962C8B-B14F-4D97-AF65-F5344CB8AC3E}">
        <p14:creationId xmlns:p14="http://schemas.microsoft.com/office/powerpoint/2010/main" val="281707951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0875166-4317-0713-0105-8B6AE117A7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95400" y="762000"/>
            <a:ext cx="6858000" cy="6858000"/>
          </a:xfrm>
          <a:prstGeom prst="rect">
            <a:avLst/>
          </a:prstGeom>
        </p:spPr>
      </p:pic>
      <p:pic>
        <p:nvPicPr>
          <p:cNvPr id="2050" name="Picture 2">
            <a:extLst>
              <a:ext uri="{FF2B5EF4-FFF2-40B4-BE49-F238E27FC236}">
                <a16:creationId xmlns:a16="http://schemas.microsoft.com/office/drawing/2014/main" id="{3C215BAC-C646-0BAE-D809-98F6D644940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29" b="89894" l="9043" r="89894">
                        <a14:foregroundMark x1="9043" y1="28369" x2="9043" y2="28369"/>
                        <a14:foregroundMark x1="89716" y1="42021" x2="89894" y2="48050"/>
                        <a14:foregroundMark x1="9220" y1="16489" x2="12411" y2="19681"/>
                        <a14:foregroundMark x1="13298" y1="19858" x2="9752" y2="16489"/>
                      </a14:backgroundRemoval>
                    </a14:imgEffect>
                  </a14:imgLayer>
                </a14:imgProps>
              </a:ext>
              <a:ext uri="{28A0092B-C50C-407E-A947-70E740481C1C}">
                <a14:useLocalDpi xmlns:a14="http://schemas.microsoft.com/office/drawing/2010/main" val="0"/>
              </a:ext>
            </a:extLst>
          </a:blip>
          <a:srcRect/>
          <a:stretch>
            <a:fillRect/>
          </a:stretch>
        </p:blipFill>
        <p:spPr bwMode="auto">
          <a:xfrm>
            <a:off x="2884171" y="-946577"/>
            <a:ext cx="8610600" cy="7213083"/>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9390C508-B709-DFCF-5254-08995DC6DBBD}"/>
              </a:ext>
            </a:extLst>
          </p:cNvPr>
          <p:cNvSpPr txBox="1"/>
          <p:nvPr/>
        </p:nvSpPr>
        <p:spPr>
          <a:xfrm>
            <a:off x="4170218" y="1307190"/>
            <a:ext cx="5996941" cy="2554545"/>
          </a:xfrm>
          <a:prstGeom prst="rect">
            <a:avLst/>
          </a:prstGeom>
          <a:noFill/>
        </p:spPr>
        <p:txBody>
          <a:bodyPr wrap="square" rtlCol="0">
            <a:spAutoFit/>
          </a:bodyPr>
          <a:lstStyle/>
          <a:p>
            <a:pPr algn="just"/>
            <a:r>
              <a:rPr lang="en-US" sz="3200" spc="-160">
                <a:latin typeface="#9Slide03 AllRoundGothic" panose="020B0703020202020104" pitchFamily="34" charset="0"/>
              </a:rPr>
              <a:t>	Khi gặp một kích thích bất ngờ, cơ thể tự động phản ứng rất nhanh. Những phản ứng như vậy gọi là phản xạ. Tủy sống điều khiển những phản xạ này.</a:t>
            </a:r>
            <a:endParaRPr lang="en-US" sz="4400" spc="-160">
              <a:solidFill>
                <a:srgbClr val="FF0066"/>
              </a:solidFill>
              <a:latin typeface="#9Slide03 AllRoundGothic" panose="020B0703020202020104" pitchFamily="34" charset="0"/>
            </a:endParaRPr>
          </a:p>
        </p:txBody>
      </p:sp>
    </p:spTree>
    <p:extLst>
      <p:ext uri="{BB962C8B-B14F-4D97-AF65-F5344CB8AC3E}">
        <p14:creationId xmlns:p14="http://schemas.microsoft.com/office/powerpoint/2010/main" val="2877612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4" presetClass="entr" presetSubtype="1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750"/>
                                        <p:tgtEl>
                                          <p:spTgt spid="2050"/>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29E676E-C196-E2A7-7B4F-EBEC15F0AAF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45" b="90933" l="9752" r="89894">
                        <a14:foregroundMark x1="75177" y1="14508" x2="75177" y2="14508"/>
                        <a14:foregroundMark x1="78546" y1="23057" x2="78546" y2="23057"/>
                        <a14:foregroundMark x1="40248" y1="89378" x2="40248" y2="89378"/>
                        <a14:foregroundMark x1="40248" y1="86399" x2="39716" y2="87953"/>
                        <a14:foregroundMark x1="38475" y1="88731" x2="38475" y2="88731"/>
                        <a14:foregroundMark x1="44504" y1="90415" x2="44504" y2="90415"/>
                        <a14:foregroundMark x1="51241" y1="90026" x2="51241" y2="90026"/>
                        <a14:foregroundMark x1="49113" y1="90933" x2="54610" y2="90933"/>
                        <a14:foregroundMark x1="46631" y1="90933" x2="46631" y2="90933"/>
                        <a14:foregroundMark x1="56738" y1="89767" x2="57979" y2="89767"/>
                        <a14:foregroundMark x1="63121" y1="87306" x2="63121" y2="87306"/>
                        <a14:foregroundMark x1="60638" y1="86269" x2="62411" y2="87565"/>
                        <a14:foregroundMark x1="59043" y1="90026" x2="62234" y2="88860"/>
                        <a14:foregroundMark x1="37234" y1="87953" x2="37234" y2="87953"/>
                        <a14:foregroundMark x1="35638" y1="87824" x2="35638" y2="87824"/>
                      </a14:backgroundRemoval>
                    </a14:imgEffect>
                  </a14:imgLayer>
                </a14:imgProps>
              </a:ext>
              <a:ext uri="{28A0092B-C50C-407E-A947-70E740481C1C}">
                <a14:useLocalDpi xmlns:a14="http://schemas.microsoft.com/office/drawing/2010/main" val="0"/>
              </a:ext>
            </a:extLst>
          </a:blip>
          <a:stretch>
            <a:fillRect/>
          </a:stretch>
        </p:blipFill>
        <p:spPr>
          <a:xfrm>
            <a:off x="4914838" y="2007868"/>
            <a:ext cx="3543361" cy="4850132"/>
          </a:xfrm>
          <a:prstGeom prst="rect">
            <a:avLst/>
          </a:prstGeom>
        </p:spPr>
      </p:pic>
      <p:sp>
        <p:nvSpPr>
          <p:cNvPr id="2" name="Hộp Văn bản 1">
            <a:extLst>
              <a:ext uri="{FF2B5EF4-FFF2-40B4-BE49-F238E27FC236}">
                <a16:creationId xmlns:a16="http://schemas.microsoft.com/office/drawing/2014/main" id="{7ECBFF25-01D9-9431-9F1E-59090B1B4329}"/>
              </a:ext>
            </a:extLst>
          </p:cNvPr>
          <p:cNvSpPr txBox="1"/>
          <p:nvPr/>
        </p:nvSpPr>
        <p:spPr>
          <a:xfrm>
            <a:off x="3733800" y="1447800"/>
            <a:ext cx="5464958" cy="1569660"/>
          </a:xfrm>
          <a:prstGeom prst="rect">
            <a:avLst/>
          </a:prstGeom>
          <a:noFill/>
        </p:spPr>
        <p:txBody>
          <a:bodyPr wrap="none" rtlCol="0">
            <a:spAutoFit/>
          </a:bodyPr>
          <a:lstStyle/>
          <a:p>
            <a:r>
              <a:rPr lang="en-US" sz="9600">
                <a:ln w="22225">
                  <a:solidFill>
                    <a:schemeClr val="accent6">
                      <a:lumMod val="75000"/>
                    </a:schemeClr>
                  </a:solidFill>
                  <a:prstDash val="sysDash"/>
                </a:ln>
                <a:solidFill>
                  <a:schemeClr val="accent6">
                    <a:lumMod val="40000"/>
                    <a:lumOff val="60000"/>
                  </a:schemeClr>
                </a:solidFill>
                <a:latin typeface="SVN-Billo" panose="00000400000000000000" pitchFamily="2" charset="0"/>
              </a:rPr>
              <a:t>Luyện tập</a:t>
            </a:r>
          </a:p>
        </p:txBody>
      </p:sp>
    </p:spTree>
    <p:extLst>
      <p:ext uri="{BB962C8B-B14F-4D97-AF65-F5344CB8AC3E}">
        <p14:creationId xmlns:p14="http://schemas.microsoft.com/office/powerpoint/2010/main" val="2405277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B02959E5-8A2E-5BEA-DF4E-7B17CB290AF0}"/>
              </a:ext>
            </a:extLst>
          </p:cNvPr>
          <p:cNvPicPr>
            <a:picLocks noChangeAspect="1"/>
          </p:cNvPicPr>
          <p:nvPr/>
        </p:nvPicPr>
        <p:blipFill rotWithShape="1">
          <a:blip r:embed="rId2">
            <a:extLst>
              <a:ext uri="{28A0092B-C50C-407E-A947-70E740481C1C}">
                <a14:useLocalDpi xmlns:a14="http://schemas.microsoft.com/office/drawing/2010/main" val="0"/>
              </a:ext>
            </a:extLst>
          </a:blip>
          <a:srcRect l="9154" t="27213" r="8442" b="6385"/>
          <a:stretch/>
        </p:blipFill>
        <p:spPr>
          <a:xfrm>
            <a:off x="609599" y="1348517"/>
            <a:ext cx="11300749" cy="4908274"/>
          </a:xfrm>
          <a:prstGeom prst="rect">
            <a:avLst/>
          </a:prstGeom>
        </p:spPr>
      </p:pic>
      <p:sp>
        <p:nvSpPr>
          <p:cNvPr id="3" name="Hộp Văn bản 2">
            <a:extLst>
              <a:ext uri="{FF2B5EF4-FFF2-40B4-BE49-F238E27FC236}">
                <a16:creationId xmlns:a16="http://schemas.microsoft.com/office/drawing/2014/main" id="{FA7CFEE5-AD9E-509B-859E-8555AD3B94F5}"/>
              </a:ext>
            </a:extLst>
          </p:cNvPr>
          <p:cNvSpPr txBox="1"/>
          <p:nvPr/>
        </p:nvSpPr>
        <p:spPr>
          <a:xfrm>
            <a:off x="4572000" y="0"/>
            <a:ext cx="7900793" cy="1323439"/>
          </a:xfrm>
          <a:prstGeom prst="rect">
            <a:avLst/>
          </a:prstGeom>
          <a:noFill/>
        </p:spPr>
        <p:txBody>
          <a:bodyPr wrap="square" rtlCol="0">
            <a:spAutoFit/>
          </a:bodyPr>
          <a:lstStyle/>
          <a:p>
            <a:pPr algn="ctr"/>
            <a:r>
              <a:rPr lang="en-US" sz="4000">
                <a:ln w="12700">
                  <a:solidFill>
                    <a:srgbClr val="FFFFFF"/>
                  </a:solidFill>
                </a:ln>
                <a:solidFill>
                  <a:srgbClr val="FF3399"/>
                </a:solidFill>
                <a:latin typeface="SVN-Ziclets" panose="02000603000000000000" pitchFamily="2" charset="0"/>
                <a:ea typeface="AvantGarde" panose="00000400000000000000" pitchFamily="2" charset="0"/>
                <a:cs typeface="AvantGarde" panose="00000400000000000000" pitchFamily="2" charset="0"/>
              </a:rPr>
              <a:t>Trò chơi</a:t>
            </a:r>
          </a:p>
          <a:p>
            <a:pPr algn="ctr"/>
            <a:r>
              <a:rPr lang="en-US" sz="4000">
                <a:ln w="12700">
                  <a:solidFill>
                    <a:schemeClr val="tx1"/>
                  </a:solidFill>
                </a:ln>
                <a:solidFill>
                  <a:schemeClr val="tx1">
                    <a:lumMod val="65000"/>
                    <a:lumOff val="35000"/>
                  </a:schemeClr>
                </a:solidFill>
                <a:latin typeface="SVN-Poky's" panose="020B0606040200020203" pitchFamily="34" charset="0"/>
                <a:ea typeface="AvantGarde" panose="00000400000000000000" pitchFamily="2" charset="0"/>
                <a:cs typeface="AvantGarde" panose="00000400000000000000" pitchFamily="2" charset="0"/>
              </a:rPr>
              <a:t>“</a:t>
            </a:r>
            <a:r>
              <a:rPr lang="en-US" sz="4000">
                <a:ln w="12700">
                  <a:solidFill>
                    <a:schemeClr val="tx1"/>
                  </a:solidFill>
                </a:ln>
                <a:solidFill>
                  <a:srgbClr val="00B050"/>
                </a:solidFill>
                <a:latin typeface="SVN-Poky's" panose="020B0606040200020203" pitchFamily="34" charset="0"/>
                <a:ea typeface="AvantGarde" panose="00000400000000000000" pitchFamily="2" charset="0"/>
                <a:cs typeface="AvantGarde" panose="00000400000000000000" pitchFamily="2" charset="0"/>
              </a:rPr>
              <a:t>Chanh</a:t>
            </a:r>
            <a:r>
              <a:rPr lang="en-US" sz="4000">
                <a:ln w="12700">
                  <a:solidFill>
                    <a:schemeClr val="tx1"/>
                  </a:solidFill>
                </a:ln>
                <a:solidFill>
                  <a:schemeClr val="tx1">
                    <a:lumMod val="65000"/>
                    <a:lumOff val="35000"/>
                  </a:schemeClr>
                </a:solidFill>
                <a:latin typeface="SVN-Poky's" panose="020B0606040200020203" pitchFamily="34" charset="0"/>
                <a:ea typeface="AvantGarde" panose="00000400000000000000" pitchFamily="2" charset="0"/>
                <a:cs typeface="AvantGarde" panose="00000400000000000000" pitchFamily="2" charset="0"/>
              </a:rPr>
              <a:t>-</a:t>
            </a:r>
            <a:r>
              <a:rPr lang="en-US" sz="4000">
                <a:ln w="12700">
                  <a:solidFill>
                    <a:schemeClr val="tx1"/>
                  </a:solidFill>
                </a:ln>
                <a:solidFill>
                  <a:srgbClr val="FFFF00"/>
                </a:solidFill>
                <a:latin typeface="SVN-Poky's" panose="020B0606040200020203" pitchFamily="34" charset="0"/>
                <a:ea typeface="AvantGarde" panose="00000400000000000000" pitchFamily="2" charset="0"/>
                <a:cs typeface="AvantGarde" panose="00000400000000000000" pitchFamily="2" charset="0"/>
              </a:rPr>
              <a:t>Chua</a:t>
            </a:r>
            <a:r>
              <a:rPr lang="en-US" sz="4000">
                <a:ln w="12700">
                  <a:solidFill>
                    <a:schemeClr val="tx1"/>
                  </a:solidFill>
                </a:ln>
                <a:solidFill>
                  <a:schemeClr val="tx1">
                    <a:lumMod val="65000"/>
                    <a:lumOff val="35000"/>
                  </a:schemeClr>
                </a:solidFill>
                <a:latin typeface="SVN-Poky's" panose="020B0606040200020203" pitchFamily="34" charset="0"/>
                <a:ea typeface="AvantGarde" panose="00000400000000000000" pitchFamily="2" charset="0"/>
                <a:cs typeface="AvantGarde" panose="00000400000000000000" pitchFamily="2" charset="0"/>
              </a:rPr>
              <a:t>-</a:t>
            </a:r>
            <a:r>
              <a:rPr lang="en-US" sz="4000">
                <a:ln w="12700">
                  <a:solidFill>
                    <a:schemeClr val="tx1"/>
                  </a:solidFill>
                </a:ln>
                <a:solidFill>
                  <a:srgbClr val="00B0F0"/>
                </a:solidFill>
                <a:latin typeface="SVN-Poky's" panose="020B0606040200020203" pitchFamily="34" charset="0"/>
                <a:ea typeface="AvantGarde" panose="00000400000000000000" pitchFamily="2" charset="0"/>
                <a:cs typeface="AvantGarde" panose="00000400000000000000" pitchFamily="2" charset="0"/>
              </a:rPr>
              <a:t>Cua</a:t>
            </a:r>
            <a:r>
              <a:rPr lang="en-US" sz="4000">
                <a:ln w="12700">
                  <a:solidFill>
                    <a:schemeClr val="tx1"/>
                  </a:solidFill>
                </a:ln>
                <a:solidFill>
                  <a:schemeClr val="tx1">
                    <a:lumMod val="65000"/>
                    <a:lumOff val="35000"/>
                  </a:schemeClr>
                </a:solidFill>
                <a:latin typeface="SVN-Poky's" panose="020B0606040200020203" pitchFamily="34" charset="0"/>
                <a:ea typeface="AvantGarde" panose="00000400000000000000" pitchFamily="2" charset="0"/>
                <a:cs typeface="AvantGarde" panose="00000400000000000000" pitchFamily="2" charset="0"/>
              </a:rPr>
              <a:t>-</a:t>
            </a:r>
            <a:r>
              <a:rPr lang="en-US" sz="4000">
                <a:ln w="12700">
                  <a:solidFill>
                    <a:schemeClr val="tx1"/>
                  </a:solidFill>
                </a:ln>
                <a:solidFill>
                  <a:srgbClr val="FF0000"/>
                </a:solidFill>
                <a:latin typeface="SVN-Poky's" panose="020B0606040200020203" pitchFamily="34" charset="0"/>
                <a:ea typeface="AvantGarde" panose="00000400000000000000" pitchFamily="2" charset="0"/>
                <a:cs typeface="AvantGarde" panose="00000400000000000000" pitchFamily="2" charset="0"/>
              </a:rPr>
              <a:t>Cắp</a:t>
            </a:r>
            <a:r>
              <a:rPr lang="en-US" sz="4000">
                <a:ln w="12700">
                  <a:solidFill>
                    <a:schemeClr val="tx1"/>
                  </a:solidFill>
                </a:ln>
                <a:solidFill>
                  <a:schemeClr val="tx1">
                    <a:lumMod val="65000"/>
                    <a:lumOff val="35000"/>
                  </a:schemeClr>
                </a:solidFill>
                <a:latin typeface="SVN-Poky's" panose="020B0606040200020203" pitchFamily="34"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197412874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B02959E5-8A2E-5BEA-DF4E-7B17CB290AF0}"/>
              </a:ext>
            </a:extLst>
          </p:cNvPr>
          <p:cNvPicPr>
            <a:picLocks noChangeAspect="1"/>
          </p:cNvPicPr>
          <p:nvPr/>
        </p:nvPicPr>
        <p:blipFill rotWithShape="1">
          <a:blip r:embed="rId2">
            <a:extLst>
              <a:ext uri="{28A0092B-C50C-407E-A947-70E740481C1C}">
                <a14:useLocalDpi xmlns:a14="http://schemas.microsoft.com/office/drawing/2010/main" val="0"/>
              </a:ext>
            </a:extLst>
          </a:blip>
          <a:srcRect l="9154" t="27213" r="8442" b="6385"/>
          <a:stretch/>
        </p:blipFill>
        <p:spPr>
          <a:xfrm>
            <a:off x="5943600" y="1447800"/>
            <a:ext cx="6018172" cy="2613883"/>
          </a:xfrm>
          <a:prstGeom prst="rect">
            <a:avLst/>
          </a:prstGeom>
        </p:spPr>
      </p:pic>
      <p:sp>
        <p:nvSpPr>
          <p:cNvPr id="3" name="Hộp Văn bản 2">
            <a:extLst>
              <a:ext uri="{FF2B5EF4-FFF2-40B4-BE49-F238E27FC236}">
                <a16:creationId xmlns:a16="http://schemas.microsoft.com/office/drawing/2014/main" id="{FA7CFEE5-AD9E-509B-859E-8555AD3B94F5}"/>
              </a:ext>
            </a:extLst>
          </p:cNvPr>
          <p:cNvSpPr txBox="1"/>
          <p:nvPr/>
        </p:nvSpPr>
        <p:spPr>
          <a:xfrm>
            <a:off x="4572000" y="0"/>
            <a:ext cx="7900793" cy="1323439"/>
          </a:xfrm>
          <a:prstGeom prst="rect">
            <a:avLst/>
          </a:prstGeom>
          <a:noFill/>
        </p:spPr>
        <p:txBody>
          <a:bodyPr wrap="square" rtlCol="0">
            <a:spAutoFit/>
          </a:bodyPr>
          <a:lstStyle/>
          <a:p>
            <a:pPr algn="ctr"/>
            <a:r>
              <a:rPr lang="en-US" sz="4000">
                <a:ln w="12700">
                  <a:solidFill>
                    <a:srgbClr val="FFFFFF"/>
                  </a:solidFill>
                </a:ln>
                <a:solidFill>
                  <a:srgbClr val="FF3399"/>
                </a:solidFill>
                <a:latin typeface="SVN-Ziclets" panose="02000603000000000000" pitchFamily="2" charset="0"/>
                <a:ea typeface="AvantGarde" panose="00000400000000000000" pitchFamily="2" charset="0"/>
                <a:cs typeface="AvantGarde" panose="00000400000000000000" pitchFamily="2" charset="0"/>
              </a:rPr>
              <a:t>Trò chơi</a:t>
            </a:r>
          </a:p>
          <a:p>
            <a:pPr algn="ctr"/>
            <a:r>
              <a:rPr lang="en-US" sz="4000">
                <a:ln w="12700">
                  <a:solidFill>
                    <a:schemeClr val="tx1"/>
                  </a:solidFill>
                </a:ln>
                <a:solidFill>
                  <a:schemeClr val="tx1">
                    <a:lumMod val="65000"/>
                    <a:lumOff val="35000"/>
                  </a:schemeClr>
                </a:solidFill>
                <a:latin typeface="SVN-Poky's" panose="020B0606040200020203" pitchFamily="34" charset="0"/>
                <a:ea typeface="AvantGarde" panose="00000400000000000000" pitchFamily="2" charset="0"/>
                <a:cs typeface="AvantGarde" panose="00000400000000000000" pitchFamily="2" charset="0"/>
              </a:rPr>
              <a:t>“</a:t>
            </a:r>
            <a:r>
              <a:rPr lang="en-US" sz="4000">
                <a:ln w="12700">
                  <a:solidFill>
                    <a:schemeClr val="tx1"/>
                  </a:solidFill>
                </a:ln>
                <a:solidFill>
                  <a:srgbClr val="00B050"/>
                </a:solidFill>
                <a:latin typeface="SVN-Poky's" panose="020B0606040200020203" pitchFamily="34" charset="0"/>
                <a:ea typeface="AvantGarde" panose="00000400000000000000" pitchFamily="2" charset="0"/>
                <a:cs typeface="AvantGarde" panose="00000400000000000000" pitchFamily="2" charset="0"/>
              </a:rPr>
              <a:t>Chanh</a:t>
            </a:r>
            <a:r>
              <a:rPr lang="en-US" sz="4000">
                <a:ln w="12700">
                  <a:solidFill>
                    <a:schemeClr val="tx1"/>
                  </a:solidFill>
                </a:ln>
                <a:solidFill>
                  <a:schemeClr val="tx1">
                    <a:lumMod val="65000"/>
                    <a:lumOff val="35000"/>
                  </a:schemeClr>
                </a:solidFill>
                <a:latin typeface="SVN-Poky's" panose="020B0606040200020203" pitchFamily="34" charset="0"/>
                <a:ea typeface="AvantGarde" panose="00000400000000000000" pitchFamily="2" charset="0"/>
                <a:cs typeface="AvantGarde" panose="00000400000000000000" pitchFamily="2" charset="0"/>
              </a:rPr>
              <a:t>-</a:t>
            </a:r>
            <a:r>
              <a:rPr lang="en-US" sz="4000">
                <a:ln w="12700">
                  <a:solidFill>
                    <a:schemeClr val="tx1"/>
                  </a:solidFill>
                </a:ln>
                <a:solidFill>
                  <a:srgbClr val="FFFF00"/>
                </a:solidFill>
                <a:latin typeface="SVN-Poky's" panose="020B0606040200020203" pitchFamily="34" charset="0"/>
                <a:ea typeface="AvantGarde" panose="00000400000000000000" pitchFamily="2" charset="0"/>
                <a:cs typeface="AvantGarde" panose="00000400000000000000" pitchFamily="2" charset="0"/>
              </a:rPr>
              <a:t>Chua</a:t>
            </a:r>
            <a:r>
              <a:rPr lang="en-US" sz="4000">
                <a:ln w="12700">
                  <a:solidFill>
                    <a:schemeClr val="tx1"/>
                  </a:solidFill>
                </a:ln>
                <a:solidFill>
                  <a:schemeClr val="tx1">
                    <a:lumMod val="65000"/>
                    <a:lumOff val="35000"/>
                  </a:schemeClr>
                </a:solidFill>
                <a:latin typeface="SVN-Poky's" panose="020B0606040200020203" pitchFamily="34" charset="0"/>
                <a:ea typeface="AvantGarde" panose="00000400000000000000" pitchFamily="2" charset="0"/>
                <a:cs typeface="AvantGarde" panose="00000400000000000000" pitchFamily="2" charset="0"/>
              </a:rPr>
              <a:t>-</a:t>
            </a:r>
            <a:r>
              <a:rPr lang="en-US" sz="4000">
                <a:ln w="12700">
                  <a:solidFill>
                    <a:schemeClr val="tx1"/>
                  </a:solidFill>
                </a:ln>
                <a:solidFill>
                  <a:srgbClr val="00B0F0"/>
                </a:solidFill>
                <a:latin typeface="SVN-Poky's" panose="020B0606040200020203" pitchFamily="34" charset="0"/>
                <a:ea typeface="AvantGarde" panose="00000400000000000000" pitchFamily="2" charset="0"/>
                <a:cs typeface="AvantGarde" panose="00000400000000000000" pitchFamily="2" charset="0"/>
              </a:rPr>
              <a:t>Cua</a:t>
            </a:r>
            <a:r>
              <a:rPr lang="en-US" sz="4000">
                <a:ln w="12700">
                  <a:solidFill>
                    <a:schemeClr val="tx1"/>
                  </a:solidFill>
                </a:ln>
                <a:solidFill>
                  <a:schemeClr val="tx1">
                    <a:lumMod val="65000"/>
                    <a:lumOff val="35000"/>
                  </a:schemeClr>
                </a:solidFill>
                <a:latin typeface="SVN-Poky's" panose="020B0606040200020203" pitchFamily="34" charset="0"/>
                <a:ea typeface="AvantGarde" panose="00000400000000000000" pitchFamily="2" charset="0"/>
                <a:cs typeface="AvantGarde" panose="00000400000000000000" pitchFamily="2" charset="0"/>
              </a:rPr>
              <a:t>-</a:t>
            </a:r>
            <a:r>
              <a:rPr lang="en-US" sz="4000">
                <a:ln w="12700">
                  <a:solidFill>
                    <a:schemeClr val="tx1"/>
                  </a:solidFill>
                </a:ln>
                <a:solidFill>
                  <a:srgbClr val="FF0000"/>
                </a:solidFill>
                <a:latin typeface="SVN-Poky's" panose="020B0606040200020203" pitchFamily="34" charset="0"/>
                <a:ea typeface="AvantGarde" panose="00000400000000000000" pitchFamily="2" charset="0"/>
                <a:cs typeface="AvantGarde" panose="00000400000000000000" pitchFamily="2" charset="0"/>
              </a:rPr>
              <a:t>Cắp</a:t>
            </a:r>
            <a:r>
              <a:rPr lang="en-US" sz="4000">
                <a:ln w="12700">
                  <a:solidFill>
                    <a:schemeClr val="tx1"/>
                  </a:solidFill>
                </a:ln>
                <a:solidFill>
                  <a:schemeClr val="tx1">
                    <a:lumMod val="65000"/>
                    <a:lumOff val="35000"/>
                  </a:schemeClr>
                </a:solidFill>
                <a:latin typeface="SVN-Poky's" panose="020B0606040200020203" pitchFamily="34" charset="0"/>
                <a:ea typeface="AvantGarde" panose="00000400000000000000" pitchFamily="2" charset="0"/>
                <a:cs typeface="AvantGarde" panose="00000400000000000000" pitchFamily="2" charset="0"/>
              </a:rPr>
              <a:t>”</a:t>
            </a:r>
          </a:p>
        </p:txBody>
      </p:sp>
      <p:pic>
        <p:nvPicPr>
          <p:cNvPr id="5" name="Hình ảnh 4">
            <a:extLst>
              <a:ext uri="{FF2B5EF4-FFF2-40B4-BE49-F238E27FC236}">
                <a16:creationId xmlns:a16="http://schemas.microsoft.com/office/drawing/2014/main" id="{CD7AAB13-CA29-6F1E-81CE-B345E524F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436" y="3028950"/>
            <a:ext cx="4762500" cy="4762500"/>
          </a:xfrm>
          <a:prstGeom prst="rect">
            <a:avLst/>
          </a:prstGeom>
        </p:spPr>
      </p:pic>
      <p:sp>
        <p:nvSpPr>
          <p:cNvPr id="6" name="Hộp Văn bản 5">
            <a:extLst>
              <a:ext uri="{FF2B5EF4-FFF2-40B4-BE49-F238E27FC236}">
                <a16:creationId xmlns:a16="http://schemas.microsoft.com/office/drawing/2014/main" id="{94DE84C9-B999-6E62-6182-45790366B703}"/>
              </a:ext>
            </a:extLst>
          </p:cNvPr>
          <p:cNvSpPr txBox="1"/>
          <p:nvPr/>
        </p:nvSpPr>
        <p:spPr>
          <a:xfrm>
            <a:off x="45549" y="661719"/>
            <a:ext cx="5821851" cy="5632311"/>
          </a:xfrm>
          <a:prstGeom prst="rect">
            <a:avLst/>
          </a:prstGeom>
          <a:noFill/>
        </p:spPr>
        <p:txBody>
          <a:bodyPr wrap="square" rtlCol="0">
            <a:spAutoFit/>
          </a:bodyPr>
          <a:lstStyle/>
          <a:p>
            <a:r>
              <a:rPr lang="en-US" sz="2400">
                <a:solidFill>
                  <a:srgbClr val="C00000"/>
                </a:solidFill>
                <a:latin typeface="AvantGarde" panose="00000400000000000000" pitchFamily="2" charset="0"/>
                <a:ea typeface="AvantGarde" panose="00000400000000000000" pitchFamily="2" charset="0"/>
                <a:cs typeface="AvantGarde" panose="00000400000000000000" pitchFamily="2" charset="0"/>
              </a:rPr>
              <a:t>Cách chơi:</a:t>
            </a:r>
          </a:p>
          <a:p>
            <a:pPr marL="457200" indent="-457200">
              <a:buFontTx/>
              <a:buChar char="-"/>
            </a:pPr>
            <a:r>
              <a:rPr lang="en-US" sz="2400">
                <a:solidFill>
                  <a:srgbClr val="C00000"/>
                </a:solidFill>
                <a:latin typeface="AvantGarde" panose="00000400000000000000" pitchFamily="2" charset="0"/>
                <a:ea typeface="AvantGarde" panose="00000400000000000000" pitchFamily="2" charset="0"/>
                <a:cs typeface="AvantGarde" panose="00000400000000000000" pitchFamily="2" charset="0"/>
              </a:rPr>
              <a:t>Người chơi đứng thành vòng tròn, tay phải chụm lại đặt vào giữa lòng bàn tay trái của người bên cạnh.</a:t>
            </a:r>
          </a:p>
          <a:p>
            <a:pPr marL="457200" indent="-457200">
              <a:buFontTx/>
              <a:buChar char="-"/>
            </a:pPr>
            <a:r>
              <a:rPr lang="en-US" sz="2400">
                <a:solidFill>
                  <a:srgbClr val="C00000"/>
                </a:solidFill>
                <a:latin typeface="AvantGarde" panose="00000400000000000000" pitchFamily="2" charset="0"/>
                <a:ea typeface="AvantGarde" panose="00000400000000000000" pitchFamily="2" charset="0"/>
                <a:cs typeface="AvantGarde" panose="00000400000000000000" pitchFamily="2" charset="0"/>
              </a:rPr>
              <a:t>Quản trò hô: “CHANH”, mọi người đáp lại “CHUA”. Lúc này tay trái và tay phải vẫn giữ nguyên. Nếu ai rút tay phải ra hoặc nắm tay trái vào sẽ bị thua.</a:t>
            </a:r>
          </a:p>
          <a:p>
            <a:pPr marL="457200" indent="-457200">
              <a:buFontTx/>
              <a:buChar char="-"/>
            </a:pPr>
            <a:r>
              <a:rPr lang="en-US" sz="2400">
                <a:solidFill>
                  <a:srgbClr val="C00000"/>
                </a:solidFill>
                <a:latin typeface="AvantGarde" panose="00000400000000000000" pitchFamily="2" charset="0"/>
                <a:ea typeface="AvantGarde" panose="00000400000000000000" pitchFamily="2" charset="0"/>
                <a:cs typeface="AvantGarde" panose="00000400000000000000" pitchFamily="2" charset="0"/>
              </a:rPr>
              <a:t>Quản trò hô: “CUA”, mọi người đáp lại “CẮP”, đồng thời tay trái nắm ngay tay phải của người bên cạnh. Nếu ai không kịp rút tay ra, để người khác nắm được sẽ thua.</a:t>
            </a:r>
          </a:p>
        </p:txBody>
      </p:sp>
    </p:spTree>
    <p:extLst>
      <p:ext uri="{BB962C8B-B14F-4D97-AF65-F5344CB8AC3E}">
        <p14:creationId xmlns:p14="http://schemas.microsoft.com/office/powerpoint/2010/main" val="22018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4B575D46-6FCF-91D1-A0F5-2FDCC133AE66}"/>
              </a:ext>
            </a:extLst>
          </p:cNvPr>
          <p:cNvSpPr txBox="1"/>
          <p:nvPr/>
        </p:nvSpPr>
        <p:spPr>
          <a:xfrm>
            <a:off x="3620192" y="1676400"/>
            <a:ext cx="6019800" cy="2374817"/>
          </a:xfrm>
          <a:prstGeom prst="rect">
            <a:avLst/>
          </a:prstGeom>
          <a:noFill/>
        </p:spPr>
        <p:txBody>
          <a:bodyPr wrap="square" rtlCol="0">
            <a:spAutoFit/>
          </a:bodyPr>
          <a:lstStyle/>
          <a:p>
            <a:pPr algn="ctr">
              <a:lnSpc>
                <a:spcPct val="74000"/>
              </a:lnSpc>
            </a:pPr>
            <a:r>
              <a:rPr lang="en-US" sz="9600">
                <a:ln w="22225">
                  <a:solidFill>
                    <a:schemeClr val="accent6">
                      <a:lumMod val="75000"/>
                    </a:schemeClr>
                  </a:solidFill>
                  <a:prstDash val="sysDash"/>
                </a:ln>
                <a:solidFill>
                  <a:schemeClr val="accent6">
                    <a:lumMod val="40000"/>
                    <a:lumOff val="60000"/>
                  </a:schemeClr>
                </a:solidFill>
                <a:latin typeface="SVN-Billo" panose="00000400000000000000" pitchFamily="2" charset="0"/>
              </a:rPr>
              <a:t>Trò chơi bắt đầu</a:t>
            </a:r>
          </a:p>
        </p:txBody>
      </p:sp>
      <p:pic>
        <p:nvPicPr>
          <p:cNvPr id="3" name="Hình ảnh 2">
            <a:extLst>
              <a:ext uri="{FF2B5EF4-FFF2-40B4-BE49-F238E27FC236}">
                <a16:creationId xmlns:a16="http://schemas.microsoft.com/office/drawing/2014/main" id="{405623E2-710E-2213-629B-C10B5E7E179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2336" t="28889" r="14433" b="10000"/>
          <a:stretch/>
        </p:blipFill>
        <p:spPr>
          <a:xfrm>
            <a:off x="5702531" y="3429000"/>
            <a:ext cx="1995054" cy="3429000"/>
          </a:xfrm>
          <a:prstGeom prst="rect">
            <a:avLst/>
          </a:prstGeom>
        </p:spPr>
      </p:pic>
    </p:spTree>
    <p:extLst>
      <p:ext uri="{BB962C8B-B14F-4D97-AF65-F5344CB8AC3E}">
        <p14:creationId xmlns:p14="http://schemas.microsoft.com/office/powerpoint/2010/main" val="1284610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a:extLst>
              <a:ext uri="{FF2B5EF4-FFF2-40B4-BE49-F238E27FC236}">
                <a16:creationId xmlns:a16="http://schemas.microsoft.com/office/drawing/2014/main" id="{E4D7246C-D7A8-94B7-368D-6F5CF030ABD1}"/>
              </a:ext>
            </a:extLst>
          </p:cNvPr>
          <p:cNvSpPr>
            <a:spLocks noChangeAspect="1" noChangeArrowheads="1" noTextEdit="1"/>
          </p:cNvSpPr>
          <p:nvPr/>
        </p:nvSpPr>
        <p:spPr bwMode="auto">
          <a:xfrm>
            <a:off x="2928751" y="753375"/>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 name="Rectangle 5">
            <a:extLst>
              <a:ext uri="{FF2B5EF4-FFF2-40B4-BE49-F238E27FC236}">
                <a16:creationId xmlns:a16="http://schemas.microsoft.com/office/drawing/2014/main" id="{C46513F8-2267-8C20-5C73-55A8D396B986}"/>
              </a:ext>
            </a:extLst>
          </p:cNvPr>
          <p:cNvSpPr>
            <a:spLocks noChangeArrowheads="1"/>
          </p:cNvSpPr>
          <p:nvPr/>
        </p:nvSpPr>
        <p:spPr bwMode="auto">
          <a:xfrm>
            <a:off x="5584639" y="1318525"/>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 name="Rectangle 6">
            <a:extLst>
              <a:ext uri="{FF2B5EF4-FFF2-40B4-BE49-F238E27FC236}">
                <a16:creationId xmlns:a16="http://schemas.microsoft.com/office/drawing/2014/main" id="{065215F4-86C7-FF02-482C-F94C62AB1397}"/>
              </a:ext>
            </a:extLst>
          </p:cNvPr>
          <p:cNvSpPr>
            <a:spLocks noChangeArrowheads="1"/>
          </p:cNvSpPr>
          <p:nvPr/>
        </p:nvSpPr>
        <p:spPr bwMode="auto">
          <a:xfrm>
            <a:off x="5584639" y="1318525"/>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 name="Rectangle 7">
            <a:extLst>
              <a:ext uri="{FF2B5EF4-FFF2-40B4-BE49-F238E27FC236}">
                <a16:creationId xmlns:a16="http://schemas.microsoft.com/office/drawing/2014/main" id="{AC4DB1D8-E4BD-2E44-2E14-9DD3762B714E}"/>
              </a:ext>
            </a:extLst>
          </p:cNvPr>
          <p:cNvSpPr>
            <a:spLocks noChangeArrowheads="1"/>
          </p:cNvSpPr>
          <p:nvPr/>
        </p:nvSpPr>
        <p:spPr bwMode="auto">
          <a:xfrm>
            <a:off x="5584639" y="1318525"/>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Rectangle 8">
            <a:extLst>
              <a:ext uri="{FF2B5EF4-FFF2-40B4-BE49-F238E27FC236}">
                <a16:creationId xmlns:a16="http://schemas.microsoft.com/office/drawing/2014/main" id="{863EEC2C-AC4B-79EA-A948-30CF7803EF1E}"/>
              </a:ext>
            </a:extLst>
          </p:cNvPr>
          <p:cNvSpPr>
            <a:spLocks noChangeArrowheads="1"/>
          </p:cNvSpPr>
          <p:nvPr/>
        </p:nvSpPr>
        <p:spPr bwMode="auto">
          <a:xfrm>
            <a:off x="5584639" y="1318525"/>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9">
            <a:extLst>
              <a:ext uri="{FF2B5EF4-FFF2-40B4-BE49-F238E27FC236}">
                <a16:creationId xmlns:a16="http://schemas.microsoft.com/office/drawing/2014/main" id="{F38AC5EC-04B6-CE22-D603-F97CAE3BA12A}"/>
              </a:ext>
            </a:extLst>
          </p:cNvPr>
          <p:cNvSpPr>
            <a:spLocks/>
          </p:cNvSpPr>
          <p:nvPr/>
        </p:nvSpPr>
        <p:spPr bwMode="auto">
          <a:xfrm>
            <a:off x="5427476" y="1210575"/>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10">
            <a:extLst>
              <a:ext uri="{FF2B5EF4-FFF2-40B4-BE49-F238E27FC236}">
                <a16:creationId xmlns:a16="http://schemas.microsoft.com/office/drawing/2014/main" id="{7B6D855E-7D65-32A1-BBB3-382ECFE712A3}"/>
              </a:ext>
            </a:extLst>
          </p:cNvPr>
          <p:cNvSpPr>
            <a:spLocks/>
          </p:cNvSpPr>
          <p:nvPr/>
        </p:nvSpPr>
        <p:spPr bwMode="auto">
          <a:xfrm>
            <a:off x="6454589" y="1458225"/>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11">
            <a:extLst>
              <a:ext uri="{FF2B5EF4-FFF2-40B4-BE49-F238E27FC236}">
                <a16:creationId xmlns:a16="http://schemas.microsoft.com/office/drawing/2014/main" id="{B0275822-BE6B-BD2C-BBBC-0B2698B11A90}"/>
              </a:ext>
            </a:extLst>
          </p:cNvPr>
          <p:cNvSpPr>
            <a:spLocks/>
          </p:cNvSpPr>
          <p:nvPr/>
        </p:nvSpPr>
        <p:spPr bwMode="auto">
          <a:xfrm>
            <a:off x="3955864" y="1437588"/>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12">
            <a:extLst>
              <a:ext uri="{FF2B5EF4-FFF2-40B4-BE49-F238E27FC236}">
                <a16:creationId xmlns:a16="http://schemas.microsoft.com/office/drawing/2014/main" id="{A10DC530-7ED5-D27C-BCF1-58CD20A96C54}"/>
              </a:ext>
            </a:extLst>
          </p:cNvPr>
          <p:cNvSpPr>
            <a:spLocks noEditPoints="1"/>
          </p:cNvSpPr>
          <p:nvPr/>
        </p:nvSpPr>
        <p:spPr bwMode="auto">
          <a:xfrm>
            <a:off x="4167001" y="1743975"/>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13">
            <a:extLst>
              <a:ext uri="{FF2B5EF4-FFF2-40B4-BE49-F238E27FC236}">
                <a16:creationId xmlns:a16="http://schemas.microsoft.com/office/drawing/2014/main" id="{69D8B9B6-98F3-A781-48F3-9C3457774C32}"/>
              </a:ext>
            </a:extLst>
          </p:cNvPr>
          <p:cNvSpPr>
            <a:spLocks noEditPoints="1"/>
          </p:cNvSpPr>
          <p:nvPr/>
        </p:nvSpPr>
        <p:spPr bwMode="auto">
          <a:xfrm>
            <a:off x="4167001" y="1743975"/>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14">
            <a:extLst>
              <a:ext uri="{FF2B5EF4-FFF2-40B4-BE49-F238E27FC236}">
                <a16:creationId xmlns:a16="http://schemas.microsoft.com/office/drawing/2014/main" id="{FBA5D2F1-884E-C2CA-14BC-688B3A767588}"/>
              </a:ext>
            </a:extLst>
          </p:cNvPr>
          <p:cNvSpPr>
            <a:spLocks/>
          </p:cNvSpPr>
          <p:nvPr/>
        </p:nvSpPr>
        <p:spPr bwMode="auto">
          <a:xfrm>
            <a:off x="4167001" y="1743975"/>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5">
            <a:extLst>
              <a:ext uri="{FF2B5EF4-FFF2-40B4-BE49-F238E27FC236}">
                <a16:creationId xmlns:a16="http://schemas.microsoft.com/office/drawing/2014/main" id="{1B616B53-EB04-8071-3C26-C7D535BFBF1D}"/>
              </a:ext>
            </a:extLst>
          </p:cNvPr>
          <p:cNvSpPr>
            <a:spLocks/>
          </p:cNvSpPr>
          <p:nvPr/>
        </p:nvSpPr>
        <p:spPr bwMode="auto">
          <a:xfrm>
            <a:off x="7127689" y="1920188"/>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16">
            <a:extLst>
              <a:ext uri="{FF2B5EF4-FFF2-40B4-BE49-F238E27FC236}">
                <a16:creationId xmlns:a16="http://schemas.microsoft.com/office/drawing/2014/main" id="{C85CADC8-D91F-884E-2961-CE62B5FCA4F8}"/>
              </a:ext>
            </a:extLst>
          </p:cNvPr>
          <p:cNvSpPr>
            <a:spLocks/>
          </p:cNvSpPr>
          <p:nvPr/>
        </p:nvSpPr>
        <p:spPr bwMode="auto">
          <a:xfrm>
            <a:off x="6887976" y="1766200"/>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7">
            <a:extLst>
              <a:ext uri="{FF2B5EF4-FFF2-40B4-BE49-F238E27FC236}">
                <a16:creationId xmlns:a16="http://schemas.microsoft.com/office/drawing/2014/main" id="{977CB1A4-7099-3FFC-C3E3-A380CEF1C28D}"/>
              </a:ext>
            </a:extLst>
          </p:cNvPr>
          <p:cNvSpPr>
            <a:spLocks/>
          </p:cNvSpPr>
          <p:nvPr/>
        </p:nvSpPr>
        <p:spPr bwMode="auto">
          <a:xfrm>
            <a:off x="3385951" y="926413"/>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8">
            <a:extLst>
              <a:ext uri="{FF2B5EF4-FFF2-40B4-BE49-F238E27FC236}">
                <a16:creationId xmlns:a16="http://schemas.microsoft.com/office/drawing/2014/main" id="{F9FA648F-D640-2E2A-0A39-C1D1F218C0D3}"/>
              </a:ext>
            </a:extLst>
          </p:cNvPr>
          <p:cNvSpPr>
            <a:spLocks noEditPoints="1"/>
          </p:cNvSpPr>
          <p:nvPr/>
        </p:nvSpPr>
        <p:spPr bwMode="auto">
          <a:xfrm>
            <a:off x="3601851" y="2129738"/>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9">
            <a:extLst>
              <a:ext uri="{FF2B5EF4-FFF2-40B4-BE49-F238E27FC236}">
                <a16:creationId xmlns:a16="http://schemas.microsoft.com/office/drawing/2014/main" id="{6AE56119-F52D-CA64-1C76-C2AD7B52424B}"/>
              </a:ext>
            </a:extLst>
          </p:cNvPr>
          <p:cNvSpPr>
            <a:spLocks/>
          </p:cNvSpPr>
          <p:nvPr/>
        </p:nvSpPr>
        <p:spPr bwMode="auto">
          <a:xfrm>
            <a:off x="3535176" y="1166125"/>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20">
            <a:extLst>
              <a:ext uri="{FF2B5EF4-FFF2-40B4-BE49-F238E27FC236}">
                <a16:creationId xmlns:a16="http://schemas.microsoft.com/office/drawing/2014/main" id="{09522BB0-8C13-8E48-2A1E-6F2FF5C40436}"/>
              </a:ext>
            </a:extLst>
          </p:cNvPr>
          <p:cNvSpPr>
            <a:spLocks/>
          </p:cNvSpPr>
          <p:nvPr/>
        </p:nvSpPr>
        <p:spPr bwMode="auto">
          <a:xfrm>
            <a:off x="3997139" y="5204725"/>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21">
            <a:extLst>
              <a:ext uri="{FF2B5EF4-FFF2-40B4-BE49-F238E27FC236}">
                <a16:creationId xmlns:a16="http://schemas.microsoft.com/office/drawing/2014/main" id="{E8FC47E1-FCC0-47CD-3684-06E6B1C216D1}"/>
              </a:ext>
            </a:extLst>
          </p:cNvPr>
          <p:cNvSpPr>
            <a:spLocks noEditPoints="1"/>
          </p:cNvSpPr>
          <p:nvPr/>
        </p:nvSpPr>
        <p:spPr bwMode="auto">
          <a:xfrm>
            <a:off x="4267014" y="5477775"/>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22">
            <a:extLst>
              <a:ext uri="{FF2B5EF4-FFF2-40B4-BE49-F238E27FC236}">
                <a16:creationId xmlns:a16="http://schemas.microsoft.com/office/drawing/2014/main" id="{3430672A-F5D1-0E54-3FAF-315389FA0AEA}"/>
              </a:ext>
            </a:extLst>
          </p:cNvPr>
          <p:cNvSpPr>
            <a:spLocks noEditPoints="1"/>
          </p:cNvSpPr>
          <p:nvPr/>
        </p:nvSpPr>
        <p:spPr bwMode="auto">
          <a:xfrm>
            <a:off x="4267014" y="5477775"/>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23">
            <a:extLst>
              <a:ext uri="{FF2B5EF4-FFF2-40B4-BE49-F238E27FC236}">
                <a16:creationId xmlns:a16="http://schemas.microsoft.com/office/drawing/2014/main" id="{7A0BCEFE-5D99-1307-6FB2-6E8E2C72D325}"/>
              </a:ext>
            </a:extLst>
          </p:cNvPr>
          <p:cNvSpPr>
            <a:spLocks/>
          </p:cNvSpPr>
          <p:nvPr/>
        </p:nvSpPr>
        <p:spPr bwMode="auto">
          <a:xfrm>
            <a:off x="4267014" y="5477775"/>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24">
            <a:extLst>
              <a:ext uri="{FF2B5EF4-FFF2-40B4-BE49-F238E27FC236}">
                <a16:creationId xmlns:a16="http://schemas.microsoft.com/office/drawing/2014/main" id="{2DB7F75E-E5C3-85BA-D887-66FF2D466940}"/>
              </a:ext>
            </a:extLst>
          </p:cNvPr>
          <p:cNvSpPr>
            <a:spLocks/>
          </p:cNvSpPr>
          <p:nvPr/>
        </p:nvSpPr>
        <p:spPr bwMode="auto">
          <a:xfrm>
            <a:off x="6562539" y="5204725"/>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5">
            <a:extLst>
              <a:ext uri="{FF2B5EF4-FFF2-40B4-BE49-F238E27FC236}">
                <a16:creationId xmlns:a16="http://schemas.microsoft.com/office/drawing/2014/main" id="{D554BA73-0B7E-0CEA-51BB-F38B47E1EE72}"/>
              </a:ext>
            </a:extLst>
          </p:cNvPr>
          <p:cNvSpPr>
            <a:spLocks/>
          </p:cNvSpPr>
          <p:nvPr/>
        </p:nvSpPr>
        <p:spPr bwMode="auto">
          <a:xfrm>
            <a:off x="7022914" y="5476188"/>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26">
            <a:extLst>
              <a:ext uri="{FF2B5EF4-FFF2-40B4-BE49-F238E27FC236}">
                <a16:creationId xmlns:a16="http://schemas.microsoft.com/office/drawing/2014/main" id="{CA3DD8B3-B819-83B5-33B4-CBF59879C43F}"/>
              </a:ext>
            </a:extLst>
          </p:cNvPr>
          <p:cNvSpPr>
            <a:spLocks/>
          </p:cNvSpPr>
          <p:nvPr/>
        </p:nvSpPr>
        <p:spPr bwMode="auto">
          <a:xfrm>
            <a:off x="7022914" y="5476188"/>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7">
            <a:extLst>
              <a:ext uri="{FF2B5EF4-FFF2-40B4-BE49-F238E27FC236}">
                <a16:creationId xmlns:a16="http://schemas.microsoft.com/office/drawing/2014/main" id="{76BCFD26-CE64-AD15-FFD0-32644513DEB7}"/>
              </a:ext>
            </a:extLst>
          </p:cNvPr>
          <p:cNvSpPr>
            <a:spLocks/>
          </p:cNvSpPr>
          <p:nvPr/>
        </p:nvSpPr>
        <p:spPr bwMode="auto">
          <a:xfrm>
            <a:off x="6724464" y="5476188"/>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26" name="Clock hand spin">
            <a:extLst>
              <a:ext uri="{FF2B5EF4-FFF2-40B4-BE49-F238E27FC236}">
                <a16:creationId xmlns:a16="http://schemas.microsoft.com/office/drawing/2014/main" id="{96179A51-2F40-AB70-0EBC-3FD12E269501}"/>
              </a:ext>
            </a:extLst>
          </p:cNvPr>
          <p:cNvGrpSpPr/>
          <p:nvPr/>
        </p:nvGrpSpPr>
        <p:grpSpPr>
          <a:xfrm rot="1786145">
            <a:off x="3746314" y="1840813"/>
            <a:ext cx="3829050" cy="3830638"/>
            <a:chOff x="817563" y="2264166"/>
            <a:chExt cx="3829050" cy="3830638"/>
          </a:xfrm>
        </p:grpSpPr>
        <p:sp>
          <p:nvSpPr>
            <p:cNvPr id="27" name="Oval 28">
              <a:extLst>
                <a:ext uri="{FF2B5EF4-FFF2-40B4-BE49-F238E27FC236}">
                  <a16:creationId xmlns:a16="http://schemas.microsoft.com/office/drawing/2014/main" id="{97349139-D3E0-7737-21B5-181C89E5C759}"/>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hour hand">
              <a:extLst>
                <a:ext uri="{FF2B5EF4-FFF2-40B4-BE49-F238E27FC236}">
                  <a16:creationId xmlns:a16="http://schemas.microsoft.com/office/drawing/2014/main" id="{874A9633-E3EB-EC67-A554-D1EE1FA2B3D9}"/>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9" name="Freeform 29">
            <a:extLst>
              <a:ext uri="{FF2B5EF4-FFF2-40B4-BE49-F238E27FC236}">
                <a16:creationId xmlns:a16="http://schemas.microsoft.com/office/drawing/2014/main" id="{3132F164-0550-0938-C4F5-8DDC9EB8B74D}"/>
              </a:ext>
            </a:extLst>
          </p:cNvPr>
          <p:cNvSpPr>
            <a:spLocks noEditPoints="1"/>
          </p:cNvSpPr>
          <p:nvPr/>
        </p:nvSpPr>
        <p:spPr bwMode="auto">
          <a:xfrm>
            <a:off x="3466914" y="1563000"/>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30">
            <a:extLst>
              <a:ext uri="{FF2B5EF4-FFF2-40B4-BE49-F238E27FC236}">
                <a16:creationId xmlns:a16="http://schemas.microsoft.com/office/drawing/2014/main" id="{63DEABA5-D600-6B6A-5817-EF6B3E493256}"/>
              </a:ext>
            </a:extLst>
          </p:cNvPr>
          <p:cNvSpPr>
            <a:spLocks noEditPoints="1"/>
          </p:cNvSpPr>
          <p:nvPr/>
        </p:nvSpPr>
        <p:spPr bwMode="auto">
          <a:xfrm>
            <a:off x="3639951" y="1734450"/>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31">
            <a:extLst>
              <a:ext uri="{FF2B5EF4-FFF2-40B4-BE49-F238E27FC236}">
                <a16:creationId xmlns:a16="http://schemas.microsoft.com/office/drawing/2014/main" id="{7B79B623-F5C5-E46C-C576-2450A6ED8627}"/>
              </a:ext>
            </a:extLst>
          </p:cNvPr>
          <p:cNvSpPr>
            <a:spLocks noEditPoints="1"/>
          </p:cNvSpPr>
          <p:nvPr/>
        </p:nvSpPr>
        <p:spPr bwMode="auto">
          <a:xfrm>
            <a:off x="3549464" y="1643963"/>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32" name="Group 2">
            <a:extLst>
              <a:ext uri="{FF2B5EF4-FFF2-40B4-BE49-F238E27FC236}">
                <a16:creationId xmlns:a16="http://schemas.microsoft.com/office/drawing/2014/main" id="{0D7ED364-B258-BB5D-D64F-87319313DD21}"/>
              </a:ext>
            </a:extLst>
          </p:cNvPr>
          <p:cNvGrpSpPr/>
          <p:nvPr/>
        </p:nvGrpSpPr>
        <p:grpSpPr>
          <a:xfrm>
            <a:off x="5384614" y="1988450"/>
            <a:ext cx="566738" cy="566738"/>
            <a:chOff x="2455863" y="2411803"/>
            <a:chExt cx="566738" cy="566738"/>
          </a:xfrm>
        </p:grpSpPr>
        <p:sp>
          <p:nvSpPr>
            <p:cNvPr id="33" name="Oval 32">
              <a:extLst>
                <a:ext uri="{FF2B5EF4-FFF2-40B4-BE49-F238E27FC236}">
                  <a16:creationId xmlns:a16="http://schemas.microsoft.com/office/drawing/2014/main" id="{8D9CD777-81AE-4695-9227-FB3497AD6E93}"/>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Oval 33">
              <a:extLst>
                <a:ext uri="{FF2B5EF4-FFF2-40B4-BE49-F238E27FC236}">
                  <a16:creationId xmlns:a16="http://schemas.microsoft.com/office/drawing/2014/main" id="{FC95880D-BD12-A4F0-F74F-B093F9C6FA37}"/>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4">
              <a:extLst>
                <a:ext uri="{FF2B5EF4-FFF2-40B4-BE49-F238E27FC236}">
                  <a16:creationId xmlns:a16="http://schemas.microsoft.com/office/drawing/2014/main" id="{54671B0E-9DA9-F546-63E4-120B2A9B2CEE}"/>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5">
              <a:extLst>
                <a:ext uri="{FF2B5EF4-FFF2-40B4-BE49-F238E27FC236}">
                  <a16:creationId xmlns:a16="http://schemas.microsoft.com/office/drawing/2014/main" id="{DD3250BE-5BD6-129C-AB37-A1DDF0EA2FF7}"/>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Rectangle 36">
              <a:extLst>
                <a:ext uri="{FF2B5EF4-FFF2-40B4-BE49-F238E27FC236}">
                  <a16:creationId xmlns:a16="http://schemas.microsoft.com/office/drawing/2014/main" id="{D06A9155-7758-2727-5D5D-5D47CC898893}"/>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Rectangle 37">
              <a:extLst>
                <a:ext uri="{FF2B5EF4-FFF2-40B4-BE49-F238E27FC236}">
                  <a16:creationId xmlns:a16="http://schemas.microsoft.com/office/drawing/2014/main" id="{AE33202C-C6A3-DC67-4390-10B29E96906C}"/>
                </a:ext>
              </a:extLst>
            </p:cNvPr>
            <p:cNvSpPr>
              <a:spLocks noChangeArrowheads="1"/>
            </p:cNvSpPr>
            <p:nvPr/>
          </p:nvSpPr>
          <p:spPr bwMode="auto">
            <a:xfrm>
              <a:off x="2593975" y="2499116"/>
              <a:ext cx="3222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60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39" name="Freeform 40">
            <a:extLst>
              <a:ext uri="{FF2B5EF4-FFF2-40B4-BE49-F238E27FC236}">
                <a16:creationId xmlns:a16="http://schemas.microsoft.com/office/drawing/2014/main" id="{350758D8-3804-C5AC-B6A8-9FC91116C8B5}"/>
              </a:ext>
            </a:extLst>
          </p:cNvPr>
          <p:cNvSpPr>
            <a:spLocks noEditPoints="1"/>
          </p:cNvSpPr>
          <p:nvPr/>
        </p:nvSpPr>
        <p:spPr bwMode="auto">
          <a:xfrm>
            <a:off x="6173601" y="2428188"/>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0" name="Group 4">
            <a:extLst>
              <a:ext uri="{FF2B5EF4-FFF2-40B4-BE49-F238E27FC236}">
                <a16:creationId xmlns:a16="http://schemas.microsoft.com/office/drawing/2014/main" id="{315EB594-B7AE-EB48-2DF3-DB497ADD0AD4}"/>
              </a:ext>
            </a:extLst>
          </p:cNvPr>
          <p:cNvGrpSpPr/>
          <p:nvPr/>
        </p:nvGrpSpPr>
        <p:grpSpPr>
          <a:xfrm>
            <a:off x="6651439" y="2690125"/>
            <a:ext cx="585788" cy="587375"/>
            <a:chOff x="3722688" y="3113478"/>
            <a:chExt cx="585788" cy="587375"/>
          </a:xfrm>
        </p:grpSpPr>
        <p:sp>
          <p:nvSpPr>
            <p:cNvPr id="41" name="Freeform 44">
              <a:extLst>
                <a:ext uri="{FF2B5EF4-FFF2-40B4-BE49-F238E27FC236}">
                  <a16:creationId xmlns:a16="http://schemas.microsoft.com/office/drawing/2014/main" id="{E1E478B5-ADFB-D841-5682-1D12A7CD4AD5}"/>
                </a:ext>
              </a:extLst>
            </p:cNvPr>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45">
              <a:extLst>
                <a:ext uri="{FF2B5EF4-FFF2-40B4-BE49-F238E27FC236}">
                  <a16:creationId xmlns:a16="http://schemas.microsoft.com/office/drawing/2014/main" id="{52B69E24-E4EB-1A41-8E2C-F86A2185B754}"/>
                </a:ext>
              </a:extLst>
            </p:cNvPr>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46">
              <a:extLst>
                <a:ext uri="{FF2B5EF4-FFF2-40B4-BE49-F238E27FC236}">
                  <a16:creationId xmlns:a16="http://schemas.microsoft.com/office/drawing/2014/main" id="{829EE2B2-7DE3-6DE7-3D93-AB627AD0C7C5}"/>
                </a:ext>
              </a:extLst>
            </p:cNvPr>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47">
              <a:extLst>
                <a:ext uri="{FF2B5EF4-FFF2-40B4-BE49-F238E27FC236}">
                  <a16:creationId xmlns:a16="http://schemas.microsoft.com/office/drawing/2014/main" id="{2AC0B3A9-A4B3-BA91-7650-0E8EE65ACD8C}"/>
                </a:ext>
              </a:extLst>
            </p:cNvPr>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Rectangle 48">
              <a:extLst>
                <a:ext uri="{FF2B5EF4-FFF2-40B4-BE49-F238E27FC236}">
                  <a16:creationId xmlns:a16="http://schemas.microsoft.com/office/drawing/2014/main" id="{2F25D8DC-EB56-9CDD-5EEC-005DF17FE3AE}"/>
                </a:ext>
              </a:extLst>
            </p:cNvPr>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Rectangle 49">
              <a:extLst>
                <a:ext uri="{FF2B5EF4-FFF2-40B4-BE49-F238E27FC236}">
                  <a16:creationId xmlns:a16="http://schemas.microsoft.com/office/drawing/2014/main" id="{A946095B-8EFF-7377-9411-5B7961E10E70}"/>
                </a:ext>
              </a:extLst>
            </p:cNvPr>
            <p:cNvSpPr>
              <a:spLocks noChangeArrowheads="1"/>
            </p:cNvSpPr>
            <p:nvPr/>
          </p:nvSpPr>
          <p:spPr bwMode="auto">
            <a:xfrm>
              <a:off x="3886343" y="321666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47" name="Freeform 52">
            <a:extLst>
              <a:ext uri="{FF2B5EF4-FFF2-40B4-BE49-F238E27FC236}">
                <a16:creationId xmlns:a16="http://schemas.microsoft.com/office/drawing/2014/main" id="{02B38A8E-90C6-41EA-BE4D-E64D91680014}"/>
              </a:ext>
            </a:extLst>
          </p:cNvPr>
          <p:cNvSpPr>
            <a:spLocks noEditPoints="1"/>
          </p:cNvSpPr>
          <p:nvPr/>
        </p:nvSpPr>
        <p:spPr bwMode="auto">
          <a:xfrm>
            <a:off x="6922901" y="3555313"/>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8" name="Group 5">
            <a:extLst>
              <a:ext uri="{FF2B5EF4-FFF2-40B4-BE49-F238E27FC236}">
                <a16:creationId xmlns:a16="http://schemas.microsoft.com/office/drawing/2014/main" id="{019C90BC-24AE-8E55-405D-FB6062B254EF}"/>
              </a:ext>
            </a:extLst>
          </p:cNvPr>
          <p:cNvGrpSpPr/>
          <p:nvPr/>
        </p:nvGrpSpPr>
        <p:grpSpPr>
          <a:xfrm>
            <a:off x="6683189" y="4161738"/>
            <a:ext cx="566738" cy="568325"/>
            <a:chOff x="3754438" y="4585091"/>
            <a:chExt cx="566738" cy="568325"/>
          </a:xfrm>
        </p:grpSpPr>
        <p:sp>
          <p:nvSpPr>
            <p:cNvPr id="49" name="Freeform 56">
              <a:extLst>
                <a:ext uri="{FF2B5EF4-FFF2-40B4-BE49-F238E27FC236}">
                  <a16:creationId xmlns:a16="http://schemas.microsoft.com/office/drawing/2014/main" id="{46E36F92-5443-7C84-42C3-51D6CA64602F}"/>
                </a:ext>
              </a:extLst>
            </p:cNvPr>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Oval 57">
              <a:extLst>
                <a:ext uri="{FF2B5EF4-FFF2-40B4-BE49-F238E27FC236}">
                  <a16:creationId xmlns:a16="http://schemas.microsoft.com/office/drawing/2014/main" id="{274BD128-2DC6-4B3D-0A12-F60B068A4604}"/>
                </a:ext>
              </a:extLst>
            </p:cNvPr>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58">
              <a:extLst>
                <a:ext uri="{FF2B5EF4-FFF2-40B4-BE49-F238E27FC236}">
                  <a16:creationId xmlns:a16="http://schemas.microsoft.com/office/drawing/2014/main" id="{0698864E-4A4E-3F1D-6A7C-65B1EF82B259}"/>
                </a:ext>
              </a:extLst>
            </p:cNvPr>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59">
              <a:extLst>
                <a:ext uri="{FF2B5EF4-FFF2-40B4-BE49-F238E27FC236}">
                  <a16:creationId xmlns:a16="http://schemas.microsoft.com/office/drawing/2014/main" id="{761C67B5-1374-D4D7-804F-6728D2C953B8}"/>
                </a:ext>
              </a:extLst>
            </p:cNvPr>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Rectangle 60">
              <a:extLst>
                <a:ext uri="{FF2B5EF4-FFF2-40B4-BE49-F238E27FC236}">
                  <a16:creationId xmlns:a16="http://schemas.microsoft.com/office/drawing/2014/main" id="{1B111418-F4FE-8B2D-93A1-D0D682D4EC75}"/>
                </a:ext>
              </a:extLst>
            </p:cNvPr>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61">
              <a:extLst>
                <a:ext uri="{FF2B5EF4-FFF2-40B4-BE49-F238E27FC236}">
                  <a16:creationId xmlns:a16="http://schemas.microsoft.com/office/drawing/2014/main" id="{5E104231-2F10-B73F-44BB-824210FA680B}"/>
                </a:ext>
              </a:extLst>
            </p:cNvPr>
            <p:cNvSpPr>
              <a:spLocks noChangeArrowheads="1"/>
            </p:cNvSpPr>
            <p:nvPr/>
          </p:nvSpPr>
          <p:spPr bwMode="auto">
            <a:xfrm>
              <a:off x="3911600" y="4672403"/>
              <a:ext cx="3029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55" name="Freeform 64">
            <a:extLst>
              <a:ext uri="{FF2B5EF4-FFF2-40B4-BE49-F238E27FC236}">
                <a16:creationId xmlns:a16="http://schemas.microsoft.com/office/drawing/2014/main" id="{E60BD81E-DCF1-60AF-8001-9566FBA90EC0}"/>
              </a:ext>
            </a:extLst>
          </p:cNvPr>
          <p:cNvSpPr>
            <a:spLocks noEditPoints="1"/>
          </p:cNvSpPr>
          <p:nvPr/>
        </p:nvSpPr>
        <p:spPr bwMode="auto">
          <a:xfrm>
            <a:off x="6210114" y="4903100"/>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70">
            <a:extLst>
              <a:ext uri="{FF2B5EF4-FFF2-40B4-BE49-F238E27FC236}">
                <a16:creationId xmlns:a16="http://schemas.microsoft.com/office/drawing/2014/main" id="{8B68D4EA-E736-6DD7-1A39-C5E79F85C459}"/>
              </a:ext>
            </a:extLst>
          </p:cNvPr>
          <p:cNvSpPr>
            <a:spLocks noEditPoints="1"/>
          </p:cNvSpPr>
          <p:nvPr/>
        </p:nvSpPr>
        <p:spPr bwMode="auto">
          <a:xfrm>
            <a:off x="4692464" y="2436125"/>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78">
            <a:extLst>
              <a:ext uri="{FF2B5EF4-FFF2-40B4-BE49-F238E27FC236}">
                <a16:creationId xmlns:a16="http://schemas.microsoft.com/office/drawing/2014/main" id="{EFAE035B-4B11-B09E-4E14-BD8BAF4D6ECE}"/>
              </a:ext>
            </a:extLst>
          </p:cNvPr>
          <p:cNvSpPr>
            <a:spLocks noEditPoints="1"/>
          </p:cNvSpPr>
          <p:nvPr/>
        </p:nvSpPr>
        <p:spPr bwMode="auto">
          <a:xfrm>
            <a:off x="3941576" y="3709300"/>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86">
            <a:extLst>
              <a:ext uri="{FF2B5EF4-FFF2-40B4-BE49-F238E27FC236}">
                <a16:creationId xmlns:a16="http://schemas.microsoft.com/office/drawing/2014/main" id="{BEA50767-9DC4-D619-6960-DF1BBE0A2F7D}"/>
              </a:ext>
            </a:extLst>
          </p:cNvPr>
          <p:cNvSpPr>
            <a:spLocks noEditPoints="1"/>
          </p:cNvSpPr>
          <p:nvPr/>
        </p:nvSpPr>
        <p:spPr bwMode="auto">
          <a:xfrm>
            <a:off x="4652776" y="4925325"/>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9" name="Group 6">
            <a:extLst>
              <a:ext uri="{FF2B5EF4-FFF2-40B4-BE49-F238E27FC236}">
                <a16:creationId xmlns:a16="http://schemas.microsoft.com/office/drawing/2014/main" id="{A44BCAEA-66EB-88C6-AAEC-5F71AF8B3A0C}"/>
              </a:ext>
            </a:extLst>
          </p:cNvPr>
          <p:cNvGrpSpPr/>
          <p:nvPr/>
        </p:nvGrpSpPr>
        <p:grpSpPr>
          <a:xfrm>
            <a:off x="5427476" y="4911038"/>
            <a:ext cx="568325" cy="566738"/>
            <a:chOff x="2498725" y="5334391"/>
            <a:chExt cx="568325" cy="566738"/>
          </a:xfrm>
        </p:grpSpPr>
        <p:sp>
          <p:nvSpPr>
            <p:cNvPr id="60" name="Freeform 88">
              <a:extLst>
                <a:ext uri="{FF2B5EF4-FFF2-40B4-BE49-F238E27FC236}">
                  <a16:creationId xmlns:a16="http://schemas.microsoft.com/office/drawing/2014/main" id="{C09F5929-68C8-AAB2-8B64-E64EF8DD9624}"/>
                </a:ext>
              </a:extLst>
            </p:cNvPr>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Oval 89">
              <a:extLst>
                <a:ext uri="{FF2B5EF4-FFF2-40B4-BE49-F238E27FC236}">
                  <a16:creationId xmlns:a16="http://schemas.microsoft.com/office/drawing/2014/main" id="{81218A15-4564-2E5C-494A-77E4A9011FBE}"/>
                </a:ext>
              </a:extLst>
            </p:cNvPr>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90">
              <a:extLst>
                <a:ext uri="{FF2B5EF4-FFF2-40B4-BE49-F238E27FC236}">
                  <a16:creationId xmlns:a16="http://schemas.microsoft.com/office/drawing/2014/main" id="{F86E53F5-2279-FDBB-3445-ACE544CC42D2}"/>
                </a:ext>
              </a:extLst>
            </p:cNvPr>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91">
              <a:extLst>
                <a:ext uri="{FF2B5EF4-FFF2-40B4-BE49-F238E27FC236}">
                  <a16:creationId xmlns:a16="http://schemas.microsoft.com/office/drawing/2014/main" id="{E89818FA-7EF1-0A0F-9E9B-2CBA14769E26}"/>
                </a:ext>
              </a:extLst>
            </p:cNvPr>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Rectangle 92">
              <a:extLst>
                <a:ext uri="{FF2B5EF4-FFF2-40B4-BE49-F238E27FC236}">
                  <a16:creationId xmlns:a16="http://schemas.microsoft.com/office/drawing/2014/main" id="{C4B01AAB-52CB-0738-12AF-F3D33FFC89C8}"/>
                </a:ext>
              </a:extLst>
            </p:cNvPr>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Rectangle 93">
              <a:extLst>
                <a:ext uri="{FF2B5EF4-FFF2-40B4-BE49-F238E27FC236}">
                  <a16:creationId xmlns:a16="http://schemas.microsoft.com/office/drawing/2014/main" id="{9AFAC464-088D-0AF7-E13C-198F3C89E031}"/>
                </a:ext>
              </a:extLst>
            </p:cNvPr>
            <p:cNvSpPr>
              <a:spLocks noChangeArrowheads="1"/>
            </p:cNvSpPr>
            <p:nvPr/>
          </p:nvSpPr>
          <p:spPr bwMode="auto">
            <a:xfrm>
              <a:off x="2665413" y="5421703"/>
              <a:ext cx="30457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30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66" name="Group 8">
            <a:extLst>
              <a:ext uri="{FF2B5EF4-FFF2-40B4-BE49-F238E27FC236}">
                <a16:creationId xmlns:a16="http://schemas.microsoft.com/office/drawing/2014/main" id="{C4D20CDA-9BF9-DCD7-830B-4B54FD9A18F1}"/>
              </a:ext>
            </a:extLst>
          </p:cNvPr>
          <p:cNvGrpSpPr/>
          <p:nvPr/>
        </p:nvGrpSpPr>
        <p:grpSpPr>
          <a:xfrm>
            <a:off x="4086039" y="2690125"/>
            <a:ext cx="584200" cy="587375"/>
            <a:chOff x="1157288" y="3113478"/>
            <a:chExt cx="584200" cy="587375"/>
          </a:xfrm>
        </p:grpSpPr>
        <p:sp>
          <p:nvSpPr>
            <p:cNvPr id="67" name="Freeform 72">
              <a:extLst>
                <a:ext uri="{FF2B5EF4-FFF2-40B4-BE49-F238E27FC236}">
                  <a16:creationId xmlns:a16="http://schemas.microsoft.com/office/drawing/2014/main" id="{59F7052B-5B75-8C4B-1712-DD28351C0EBB}"/>
                </a:ext>
              </a:extLst>
            </p:cNvPr>
            <p:cNvSpPr>
              <a:spLocks/>
            </p:cNvSpPr>
            <p:nvPr/>
          </p:nvSpPr>
          <p:spPr bwMode="auto">
            <a:xfrm>
              <a:off x="1157288" y="3113478"/>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73">
              <a:extLst>
                <a:ext uri="{FF2B5EF4-FFF2-40B4-BE49-F238E27FC236}">
                  <a16:creationId xmlns:a16="http://schemas.microsoft.com/office/drawing/2014/main" id="{6671891A-351F-D227-9B86-AC09DD495751}"/>
                </a:ext>
              </a:extLst>
            </p:cNvPr>
            <p:cNvSpPr>
              <a:spLocks/>
            </p:cNvSpPr>
            <p:nvPr/>
          </p:nvSpPr>
          <p:spPr bwMode="auto">
            <a:xfrm>
              <a:off x="1212850" y="3169041"/>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74">
              <a:extLst>
                <a:ext uri="{FF2B5EF4-FFF2-40B4-BE49-F238E27FC236}">
                  <a16:creationId xmlns:a16="http://schemas.microsoft.com/office/drawing/2014/main" id="{944C2D56-A5C6-9121-E971-8914ABA288F7}"/>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75">
              <a:extLst>
                <a:ext uri="{FF2B5EF4-FFF2-40B4-BE49-F238E27FC236}">
                  <a16:creationId xmlns:a16="http://schemas.microsoft.com/office/drawing/2014/main" id="{B436F0E2-F4DD-F1A0-77A8-8DCED81348A8}"/>
                </a:ext>
              </a:extLst>
            </p:cNvPr>
            <p:cNvSpPr>
              <a:spLocks/>
            </p:cNvSpPr>
            <p:nvPr/>
          </p:nvSpPr>
          <p:spPr bwMode="auto">
            <a:xfrm>
              <a:off x="1217613" y="3180153"/>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Rectangle 96">
              <a:extLst>
                <a:ext uri="{FF2B5EF4-FFF2-40B4-BE49-F238E27FC236}">
                  <a16:creationId xmlns:a16="http://schemas.microsoft.com/office/drawing/2014/main" id="{D0774F4B-6C76-CD5B-3527-BE056B540464}"/>
                </a:ext>
              </a:extLst>
            </p:cNvPr>
            <p:cNvSpPr>
              <a:spLocks noChangeArrowheads="1"/>
            </p:cNvSpPr>
            <p:nvPr/>
          </p:nvSpPr>
          <p:spPr bwMode="auto">
            <a:xfrm>
              <a:off x="1311275" y="3330966"/>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Rectangle 97">
              <a:extLst>
                <a:ext uri="{FF2B5EF4-FFF2-40B4-BE49-F238E27FC236}">
                  <a16:creationId xmlns:a16="http://schemas.microsoft.com/office/drawing/2014/main" id="{2A89B8F1-5349-7257-B63F-3A0E55ED9F0F}"/>
                </a:ext>
              </a:extLst>
            </p:cNvPr>
            <p:cNvSpPr>
              <a:spLocks noChangeArrowheads="1"/>
            </p:cNvSpPr>
            <p:nvPr/>
          </p:nvSpPr>
          <p:spPr bwMode="auto">
            <a:xfrm>
              <a:off x="1311275" y="3218253"/>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73" name="Group 7">
            <a:extLst>
              <a:ext uri="{FF2B5EF4-FFF2-40B4-BE49-F238E27FC236}">
                <a16:creationId xmlns:a16="http://schemas.microsoft.com/office/drawing/2014/main" id="{6AE09548-FC05-C3A2-0C3A-749527ED9F98}"/>
              </a:ext>
            </a:extLst>
          </p:cNvPr>
          <p:cNvGrpSpPr/>
          <p:nvPr/>
        </p:nvGrpSpPr>
        <p:grpSpPr>
          <a:xfrm>
            <a:off x="4090801" y="4156975"/>
            <a:ext cx="569913" cy="568325"/>
            <a:chOff x="1162050" y="4580328"/>
            <a:chExt cx="569913" cy="568325"/>
          </a:xfrm>
        </p:grpSpPr>
        <p:sp>
          <p:nvSpPr>
            <p:cNvPr id="74" name="Freeform 80">
              <a:extLst>
                <a:ext uri="{FF2B5EF4-FFF2-40B4-BE49-F238E27FC236}">
                  <a16:creationId xmlns:a16="http://schemas.microsoft.com/office/drawing/2014/main" id="{AD61C862-B5A0-0A7C-FCBF-8AC4672077C7}"/>
                </a:ext>
              </a:extLst>
            </p:cNvPr>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81">
              <a:extLst>
                <a:ext uri="{FF2B5EF4-FFF2-40B4-BE49-F238E27FC236}">
                  <a16:creationId xmlns:a16="http://schemas.microsoft.com/office/drawing/2014/main" id="{18423274-BB23-32B7-2AC2-54AECCFF89C8}"/>
                </a:ext>
              </a:extLst>
            </p:cNvPr>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82">
              <a:extLst>
                <a:ext uri="{FF2B5EF4-FFF2-40B4-BE49-F238E27FC236}">
                  <a16:creationId xmlns:a16="http://schemas.microsoft.com/office/drawing/2014/main" id="{A3167805-F017-0A8F-2B7C-1BB31C8F74FD}"/>
                </a:ext>
              </a:extLst>
            </p:cNvPr>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83">
              <a:extLst>
                <a:ext uri="{FF2B5EF4-FFF2-40B4-BE49-F238E27FC236}">
                  <a16:creationId xmlns:a16="http://schemas.microsoft.com/office/drawing/2014/main" id="{8741077F-0E27-E39E-1523-62349D09E698}"/>
                </a:ext>
              </a:extLst>
            </p:cNvPr>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Rectangle 100">
              <a:extLst>
                <a:ext uri="{FF2B5EF4-FFF2-40B4-BE49-F238E27FC236}">
                  <a16:creationId xmlns:a16="http://schemas.microsoft.com/office/drawing/2014/main" id="{E556182A-5031-3123-4268-CA551F429402}"/>
                </a:ext>
              </a:extLst>
            </p:cNvPr>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Rectangle 101">
              <a:extLst>
                <a:ext uri="{FF2B5EF4-FFF2-40B4-BE49-F238E27FC236}">
                  <a16:creationId xmlns:a16="http://schemas.microsoft.com/office/drawing/2014/main" id="{5F1BACDE-5365-9B20-E6E1-592A457AD5EA}"/>
                </a:ext>
              </a:extLst>
            </p:cNvPr>
            <p:cNvSpPr>
              <a:spLocks noChangeArrowheads="1"/>
            </p:cNvSpPr>
            <p:nvPr/>
          </p:nvSpPr>
          <p:spPr bwMode="auto">
            <a:xfrm>
              <a:off x="1328738" y="4699391"/>
              <a:ext cx="3061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40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80" name="Oval 107">
            <a:extLst>
              <a:ext uri="{FF2B5EF4-FFF2-40B4-BE49-F238E27FC236}">
                <a16:creationId xmlns:a16="http://schemas.microsoft.com/office/drawing/2014/main" id="{8672364E-A9C3-9B56-48A6-C75FCD018BD2}"/>
              </a:ext>
            </a:extLst>
          </p:cNvPr>
          <p:cNvSpPr>
            <a:spLocks noChangeArrowheads="1"/>
          </p:cNvSpPr>
          <p:nvPr/>
        </p:nvSpPr>
        <p:spPr bwMode="auto">
          <a:xfrm>
            <a:off x="5529076" y="3618813"/>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Oval 108">
            <a:extLst>
              <a:ext uri="{FF2B5EF4-FFF2-40B4-BE49-F238E27FC236}">
                <a16:creationId xmlns:a16="http://schemas.microsoft.com/office/drawing/2014/main" id="{C3247E72-FC83-52EF-46EC-A7EB2EFEF443}"/>
              </a:ext>
            </a:extLst>
          </p:cNvPr>
          <p:cNvSpPr>
            <a:spLocks noChangeArrowheads="1"/>
          </p:cNvSpPr>
          <p:nvPr/>
        </p:nvSpPr>
        <p:spPr bwMode="auto">
          <a:xfrm>
            <a:off x="5587814" y="3680725"/>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109">
            <a:extLst>
              <a:ext uri="{FF2B5EF4-FFF2-40B4-BE49-F238E27FC236}">
                <a16:creationId xmlns:a16="http://schemas.microsoft.com/office/drawing/2014/main" id="{79513B0C-200B-7896-7202-5C2329A53255}"/>
              </a:ext>
            </a:extLst>
          </p:cNvPr>
          <p:cNvSpPr>
            <a:spLocks/>
          </p:cNvSpPr>
          <p:nvPr/>
        </p:nvSpPr>
        <p:spPr bwMode="auto">
          <a:xfrm>
            <a:off x="4736914" y="878788"/>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110">
            <a:extLst>
              <a:ext uri="{FF2B5EF4-FFF2-40B4-BE49-F238E27FC236}">
                <a16:creationId xmlns:a16="http://schemas.microsoft.com/office/drawing/2014/main" id="{FC5EB5A7-2FEC-34B0-EA8D-4656BD20D662}"/>
              </a:ext>
            </a:extLst>
          </p:cNvPr>
          <p:cNvSpPr>
            <a:spLocks/>
          </p:cNvSpPr>
          <p:nvPr/>
        </p:nvSpPr>
        <p:spPr bwMode="auto">
          <a:xfrm>
            <a:off x="4892489" y="794650"/>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111">
            <a:extLst>
              <a:ext uri="{FF2B5EF4-FFF2-40B4-BE49-F238E27FC236}">
                <a16:creationId xmlns:a16="http://schemas.microsoft.com/office/drawing/2014/main" id="{1E9E68D6-E45A-3979-AC2A-F4A4D09CDA5F}"/>
              </a:ext>
            </a:extLst>
          </p:cNvPr>
          <p:cNvSpPr>
            <a:spLocks/>
          </p:cNvSpPr>
          <p:nvPr/>
        </p:nvSpPr>
        <p:spPr bwMode="auto">
          <a:xfrm>
            <a:off x="2958914" y="1782075"/>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112">
            <a:extLst>
              <a:ext uri="{FF2B5EF4-FFF2-40B4-BE49-F238E27FC236}">
                <a16:creationId xmlns:a16="http://schemas.microsoft.com/office/drawing/2014/main" id="{F0E50EE2-8415-D489-8E49-F3FEBA6A5840}"/>
              </a:ext>
            </a:extLst>
          </p:cNvPr>
          <p:cNvSpPr>
            <a:spLocks/>
          </p:cNvSpPr>
          <p:nvPr/>
        </p:nvSpPr>
        <p:spPr bwMode="auto">
          <a:xfrm>
            <a:off x="2823976" y="1897963"/>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113">
            <a:extLst>
              <a:ext uri="{FF2B5EF4-FFF2-40B4-BE49-F238E27FC236}">
                <a16:creationId xmlns:a16="http://schemas.microsoft.com/office/drawing/2014/main" id="{E8340F0E-4522-16F1-87CD-811B4D38F04F}"/>
              </a:ext>
            </a:extLst>
          </p:cNvPr>
          <p:cNvSpPr>
            <a:spLocks/>
          </p:cNvSpPr>
          <p:nvPr/>
        </p:nvSpPr>
        <p:spPr bwMode="auto">
          <a:xfrm>
            <a:off x="6268851" y="835925"/>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114">
            <a:extLst>
              <a:ext uri="{FF2B5EF4-FFF2-40B4-BE49-F238E27FC236}">
                <a16:creationId xmlns:a16="http://schemas.microsoft.com/office/drawing/2014/main" id="{9F29279E-CA3B-D893-C4C7-582D02691A25}"/>
              </a:ext>
            </a:extLst>
          </p:cNvPr>
          <p:cNvSpPr>
            <a:spLocks/>
          </p:cNvSpPr>
          <p:nvPr/>
        </p:nvSpPr>
        <p:spPr bwMode="auto">
          <a:xfrm>
            <a:off x="6113276" y="753375"/>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115">
            <a:extLst>
              <a:ext uri="{FF2B5EF4-FFF2-40B4-BE49-F238E27FC236}">
                <a16:creationId xmlns:a16="http://schemas.microsoft.com/office/drawing/2014/main" id="{30499097-1A8F-D0D7-ABF2-11530D340E96}"/>
              </a:ext>
            </a:extLst>
          </p:cNvPr>
          <p:cNvSpPr>
            <a:spLocks/>
          </p:cNvSpPr>
          <p:nvPr/>
        </p:nvSpPr>
        <p:spPr bwMode="auto">
          <a:xfrm>
            <a:off x="6375214" y="948638"/>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116">
            <a:extLst>
              <a:ext uri="{FF2B5EF4-FFF2-40B4-BE49-F238E27FC236}">
                <a16:creationId xmlns:a16="http://schemas.microsoft.com/office/drawing/2014/main" id="{C6337E2A-59BF-33E3-3949-53531D0A699B}"/>
              </a:ext>
            </a:extLst>
          </p:cNvPr>
          <p:cNvSpPr>
            <a:spLocks/>
          </p:cNvSpPr>
          <p:nvPr/>
        </p:nvSpPr>
        <p:spPr bwMode="auto">
          <a:xfrm>
            <a:off x="7702364" y="2237688"/>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117">
            <a:extLst>
              <a:ext uri="{FF2B5EF4-FFF2-40B4-BE49-F238E27FC236}">
                <a16:creationId xmlns:a16="http://schemas.microsoft.com/office/drawing/2014/main" id="{E7AA51B2-FCA3-9C43-5D2A-7D40D380F382}"/>
              </a:ext>
            </a:extLst>
          </p:cNvPr>
          <p:cNvSpPr>
            <a:spLocks/>
          </p:cNvSpPr>
          <p:nvPr/>
        </p:nvSpPr>
        <p:spPr bwMode="auto">
          <a:xfrm>
            <a:off x="7424551" y="1188350"/>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91" name="times up">
            <a:extLst>
              <a:ext uri="{FF2B5EF4-FFF2-40B4-BE49-F238E27FC236}">
                <a16:creationId xmlns:a16="http://schemas.microsoft.com/office/drawing/2014/main" id="{7B2056E7-AFDA-1388-D5DF-82A1B5681C24}"/>
              </a:ext>
            </a:extLst>
          </p:cNvPr>
          <p:cNvGrpSpPr/>
          <p:nvPr/>
        </p:nvGrpSpPr>
        <p:grpSpPr>
          <a:xfrm>
            <a:off x="8572128" y="3280744"/>
            <a:ext cx="2636838" cy="799962"/>
            <a:chOff x="4321176" y="185859"/>
            <a:chExt cx="2636838" cy="799962"/>
          </a:xfrm>
        </p:grpSpPr>
        <p:sp>
          <p:nvSpPr>
            <p:cNvPr id="92" name="Rounded Rectangle 123">
              <a:extLst>
                <a:ext uri="{FF2B5EF4-FFF2-40B4-BE49-F238E27FC236}">
                  <a16:creationId xmlns:a16="http://schemas.microsoft.com/office/drawing/2014/main" id="{293654A8-05AB-F496-4FD2-CE32C024A950}"/>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93" name="Rounded Rectangle 124">
              <a:extLst>
                <a:ext uri="{FF2B5EF4-FFF2-40B4-BE49-F238E27FC236}">
                  <a16:creationId xmlns:a16="http://schemas.microsoft.com/office/drawing/2014/main" id="{23D03C53-C702-9AAB-9D04-E0F75F7C10D2}"/>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AvantGarde" panose="00000400000000000000" pitchFamily="2" charset="0"/>
                  <a:ea typeface="AvantGarde" panose="00000400000000000000" pitchFamily="2" charset="0"/>
                  <a:cs typeface="AvantGarde" panose="00000400000000000000" pitchFamily="2" charset="0"/>
                </a:rPr>
                <a:t>Hết giờ</a:t>
              </a:r>
              <a:endParaRPr lang="en-GB" sz="4000" dirty="0">
                <a:latin typeface="AvantGarde" panose="00000400000000000000" pitchFamily="2" charset="0"/>
                <a:ea typeface="AvantGarde" panose="00000400000000000000" pitchFamily="2" charset="0"/>
                <a:cs typeface="AvantGarde" panose="00000400000000000000" pitchFamily="2" charset="0"/>
              </a:endParaRPr>
            </a:p>
          </p:txBody>
        </p:sp>
      </p:grpSp>
      <p:pic>
        <p:nvPicPr>
          <p:cNvPr id="95" name="Hình ảnh 94">
            <a:extLst>
              <a:ext uri="{FF2B5EF4-FFF2-40B4-BE49-F238E27FC236}">
                <a16:creationId xmlns:a16="http://schemas.microsoft.com/office/drawing/2014/main" id="{22CC4BA6-F4AD-03B9-C0F3-7901540690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2482" y1="59752" x2="52837" y2="66844"/>
                      </a14:backgroundRemoval>
                    </a14:imgEffect>
                  </a14:imgLayer>
                </a14:imgProps>
              </a:ext>
              <a:ext uri="{28A0092B-C50C-407E-A947-70E740481C1C}">
                <a14:useLocalDpi xmlns:a14="http://schemas.microsoft.com/office/drawing/2010/main" val="0"/>
              </a:ext>
            </a:extLst>
          </a:blip>
          <a:stretch>
            <a:fillRect/>
          </a:stretch>
        </p:blipFill>
        <p:spPr>
          <a:xfrm>
            <a:off x="-1709157" y="511542"/>
            <a:ext cx="6858000" cy="6858000"/>
          </a:xfrm>
          <a:prstGeom prst="rect">
            <a:avLst/>
          </a:prstGeom>
        </p:spPr>
      </p:pic>
    </p:spTree>
    <p:extLst>
      <p:ext uri="{BB962C8B-B14F-4D97-AF65-F5344CB8AC3E}">
        <p14:creationId xmlns:p14="http://schemas.microsoft.com/office/powerpoint/2010/main" val="2084180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60000" fill="hold"/>
                                        <p:tgtEl>
                                          <p:spTgt spid="26"/>
                                        </p:tgtEl>
                                        <p:attrNameLst>
                                          <p:attrName>r</p:attrName>
                                        </p:attrNameLst>
                                      </p:cBhvr>
                                    </p:animRot>
                                  </p:childTnLst>
                                </p:cTn>
                              </p:par>
                            </p:childTnLst>
                          </p:cTn>
                        </p:par>
                        <p:par>
                          <p:cTn id="7" fill="hold">
                            <p:stCondLst>
                              <p:cond delay="60000"/>
                            </p:stCondLst>
                            <p:childTnLst>
                              <p:par>
                                <p:cTn id="8" presetID="53" presetClass="entr" presetSubtype="16" fill="hold" nodeType="afterEffect">
                                  <p:stCondLst>
                                    <p:cond delay="0"/>
                                  </p:stCondLst>
                                  <p:childTnLst>
                                    <p:set>
                                      <p:cBhvr>
                                        <p:cTn id="9" dur="1" fill="hold">
                                          <p:stCondLst>
                                            <p:cond delay="0"/>
                                          </p:stCondLst>
                                        </p:cTn>
                                        <p:tgtEl>
                                          <p:spTgt spid="91"/>
                                        </p:tgtEl>
                                        <p:attrNameLst>
                                          <p:attrName>style.visibility</p:attrName>
                                        </p:attrNameLst>
                                      </p:cBhvr>
                                      <p:to>
                                        <p:strVal val="visible"/>
                                      </p:to>
                                    </p:set>
                                    <p:anim calcmode="lin" valueType="num">
                                      <p:cBhvr>
                                        <p:cTn id="10" dur="500" fill="hold"/>
                                        <p:tgtEl>
                                          <p:spTgt spid="91"/>
                                        </p:tgtEl>
                                        <p:attrNameLst>
                                          <p:attrName>ppt_w</p:attrName>
                                        </p:attrNameLst>
                                      </p:cBhvr>
                                      <p:tavLst>
                                        <p:tav tm="0">
                                          <p:val>
                                            <p:fltVal val="0"/>
                                          </p:val>
                                        </p:tav>
                                        <p:tav tm="100000">
                                          <p:val>
                                            <p:strVal val="#ppt_w"/>
                                          </p:val>
                                        </p:tav>
                                      </p:tavLst>
                                    </p:anim>
                                    <p:anim calcmode="lin" valueType="num">
                                      <p:cBhvr>
                                        <p:cTn id="11" dur="500" fill="hold"/>
                                        <p:tgtEl>
                                          <p:spTgt spid="91"/>
                                        </p:tgtEl>
                                        <p:attrNameLst>
                                          <p:attrName>ppt_h</p:attrName>
                                        </p:attrNameLst>
                                      </p:cBhvr>
                                      <p:tavLst>
                                        <p:tav tm="0">
                                          <p:val>
                                            <p:fltVal val="0"/>
                                          </p:val>
                                        </p:tav>
                                        <p:tav tm="100000">
                                          <p:val>
                                            <p:strVal val="#ppt_h"/>
                                          </p:val>
                                        </p:tav>
                                      </p:tavLst>
                                    </p:anim>
                                    <p:animEffect transition="in" filter="fade">
                                      <p:cBhvr>
                                        <p:cTn id="12" dur="500"/>
                                        <p:tgtEl>
                                          <p:spTgt spid="91"/>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3" presetID="42" presetClass="entr" presetSubtype="0" fill="hold" nodeType="with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1000"/>
                                        <p:tgtEl>
                                          <p:spTgt spid="95"/>
                                        </p:tgtEl>
                                      </p:cBhvr>
                                    </p:animEffect>
                                    <p:anim calcmode="lin" valueType="num">
                                      <p:cBhvr>
                                        <p:cTn id="16" dur="1000" fill="hold"/>
                                        <p:tgtEl>
                                          <p:spTgt spid="95"/>
                                        </p:tgtEl>
                                        <p:attrNameLst>
                                          <p:attrName>ppt_x</p:attrName>
                                        </p:attrNameLst>
                                      </p:cBhvr>
                                      <p:tavLst>
                                        <p:tav tm="0">
                                          <p:val>
                                            <p:strVal val="#ppt_x"/>
                                          </p:val>
                                        </p:tav>
                                        <p:tav tm="100000">
                                          <p:val>
                                            <p:strVal val="#ppt_x"/>
                                          </p:val>
                                        </p:tav>
                                      </p:tavLst>
                                    </p:anim>
                                    <p:anim calcmode="lin" valueType="num">
                                      <p:cBhvr>
                                        <p:cTn id="17"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A7CFEE5-AD9E-509B-859E-8555AD3B94F5}"/>
              </a:ext>
            </a:extLst>
          </p:cNvPr>
          <p:cNvSpPr txBox="1"/>
          <p:nvPr/>
        </p:nvSpPr>
        <p:spPr>
          <a:xfrm>
            <a:off x="243488" y="2490341"/>
            <a:ext cx="5386194" cy="1077218"/>
          </a:xfrm>
          <a:prstGeom prst="rect">
            <a:avLst/>
          </a:prstGeom>
          <a:noFill/>
        </p:spPr>
        <p:txBody>
          <a:bodyPr wrap="square" rtlCol="0">
            <a:spAutoFit/>
          </a:bodyPr>
          <a:lstStyle/>
          <a:p>
            <a:r>
              <a:rPr lang="en-US" sz="32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Cơ quan thần kinh có chức năng gì? </a:t>
            </a:r>
          </a:p>
        </p:txBody>
      </p:sp>
      <p:pic>
        <p:nvPicPr>
          <p:cNvPr id="2" name="Hình ảnh 1">
            <a:extLst>
              <a:ext uri="{FF2B5EF4-FFF2-40B4-BE49-F238E27FC236}">
                <a16:creationId xmlns:a16="http://schemas.microsoft.com/office/drawing/2014/main" id="{7F27394F-1C1A-E153-E1C5-AB163EBEE74E}"/>
              </a:ext>
            </a:extLst>
          </p:cNvPr>
          <p:cNvPicPr>
            <a:picLocks noChangeAspect="1"/>
          </p:cNvPicPr>
          <p:nvPr/>
        </p:nvPicPr>
        <p:blipFill rotWithShape="1">
          <a:blip r:embed="rId2">
            <a:extLst>
              <a:ext uri="{28A0092B-C50C-407E-A947-70E740481C1C}">
                <a14:useLocalDpi xmlns:a14="http://schemas.microsoft.com/office/drawing/2010/main" val="0"/>
              </a:ext>
            </a:extLst>
          </a:blip>
          <a:srcRect l="9154" t="27213" r="8442" b="6385"/>
          <a:stretch/>
        </p:blipFill>
        <p:spPr>
          <a:xfrm>
            <a:off x="5943600" y="1447800"/>
            <a:ext cx="6018172" cy="2613883"/>
          </a:xfrm>
          <a:prstGeom prst="rect">
            <a:avLst/>
          </a:prstGeom>
        </p:spPr>
      </p:pic>
      <p:sp>
        <p:nvSpPr>
          <p:cNvPr id="5" name="Hộp Văn bản 4">
            <a:extLst>
              <a:ext uri="{FF2B5EF4-FFF2-40B4-BE49-F238E27FC236}">
                <a16:creationId xmlns:a16="http://schemas.microsoft.com/office/drawing/2014/main" id="{4B1454B0-BD4E-127B-D40C-B0FC83CC3AA2}"/>
              </a:ext>
            </a:extLst>
          </p:cNvPr>
          <p:cNvSpPr txBox="1"/>
          <p:nvPr/>
        </p:nvSpPr>
        <p:spPr>
          <a:xfrm>
            <a:off x="4572000" y="0"/>
            <a:ext cx="7900793" cy="1323439"/>
          </a:xfrm>
          <a:prstGeom prst="rect">
            <a:avLst/>
          </a:prstGeom>
          <a:noFill/>
        </p:spPr>
        <p:txBody>
          <a:bodyPr wrap="square" rtlCol="0">
            <a:spAutoFit/>
          </a:bodyPr>
          <a:lstStyle/>
          <a:p>
            <a:pPr algn="ctr"/>
            <a:r>
              <a:rPr lang="en-US" sz="4000">
                <a:ln w="12700">
                  <a:solidFill>
                    <a:srgbClr val="FFFFFF"/>
                  </a:solidFill>
                </a:ln>
                <a:solidFill>
                  <a:srgbClr val="FF3399"/>
                </a:solidFill>
                <a:latin typeface="SVN-Ziclets" panose="02000603000000000000" pitchFamily="2" charset="0"/>
                <a:ea typeface="AvantGarde" panose="00000400000000000000" pitchFamily="2" charset="0"/>
                <a:cs typeface="AvantGarde" panose="00000400000000000000" pitchFamily="2" charset="0"/>
              </a:rPr>
              <a:t>Trò chơi</a:t>
            </a:r>
          </a:p>
          <a:p>
            <a:pPr algn="ctr"/>
            <a:r>
              <a:rPr lang="en-US" sz="4000">
                <a:ln w="12700">
                  <a:solidFill>
                    <a:schemeClr val="tx1"/>
                  </a:solidFill>
                </a:ln>
                <a:solidFill>
                  <a:schemeClr val="tx1">
                    <a:lumMod val="65000"/>
                    <a:lumOff val="35000"/>
                  </a:schemeClr>
                </a:solidFill>
                <a:latin typeface="SVN-Poky's" panose="020B0606040200020203" pitchFamily="34" charset="0"/>
                <a:ea typeface="AvantGarde" panose="00000400000000000000" pitchFamily="2" charset="0"/>
                <a:cs typeface="AvantGarde" panose="00000400000000000000" pitchFamily="2" charset="0"/>
              </a:rPr>
              <a:t>“</a:t>
            </a:r>
            <a:r>
              <a:rPr lang="en-US" sz="4000">
                <a:ln w="12700">
                  <a:solidFill>
                    <a:schemeClr val="tx1"/>
                  </a:solidFill>
                </a:ln>
                <a:solidFill>
                  <a:srgbClr val="00B050"/>
                </a:solidFill>
                <a:latin typeface="SVN-Poky's" panose="020B0606040200020203" pitchFamily="34" charset="0"/>
                <a:ea typeface="AvantGarde" panose="00000400000000000000" pitchFamily="2" charset="0"/>
                <a:cs typeface="AvantGarde" panose="00000400000000000000" pitchFamily="2" charset="0"/>
              </a:rPr>
              <a:t>Chanh</a:t>
            </a:r>
            <a:r>
              <a:rPr lang="en-US" sz="4000">
                <a:ln w="12700">
                  <a:solidFill>
                    <a:schemeClr val="tx1"/>
                  </a:solidFill>
                </a:ln>
                <a:solidFill>
                  <a:schemeClr val="tx1">
                    <a:lumMod val="65000"/>
                    <a:lumOff val="35000"/>
                  </a:schemeClr>
                </a:solidFill>
                <a:latin typeface="SVN-Poky's" panose="020B0606040200020203" pitchFamily="34" charset="0"/>
                <a:ea typeface="AvantGarde" panose="00000400000000000000" pitchFamily="2" charset="0"/>
                <a:cs typeface="AvantGarde" panose="00000400000000000000" pitchFamily="2" charset="0"/>
              </a:rPr>
              <a:t>-</a:t>
            </a:r>
            <a:r>
              <a:rPr lang="en-US" sz="4000">
                <a:ln w="12700">
                  <a:solidFill>
                    <a:schemeClr val="tx1"/>
                  </a:solidFill>
                </a:ln>
                <a:solidFill>
                  <a:srgbClr val="FFFF00"/>
                </a:solidFill>
                <a:latin typeface="SVN-Poky's" panose="020B0606040200020203" pitchFamily="34" charset="0"/>
                <a:ea typeface="AvantGarde" panose="00000400000000000000" pitchFamily="2" charset="0"/>
                <a:cs typeface="AvantGarde" panose="00000400000000000000" pitchFamily="2" charset="0"/>
              </a:rPr>
              <a:t>Chua</a:t>
            </a:r>
            <a:r>
              <a:rPr lang="en-US" sz="4000">
                <a:ln w="12700">
                  <a:solidFill>
                    <a:schemeClr val="tx1"/>
                  </a:solidFill>
                </a:ln>
                <a:solidFill>
                  <a:schemeClr val="tx1">
                    <a:lumMod val="65000"/>
                    <a:lumOff val="35000"/>
                  </a:schemeClr>
                </a:solidFill>
                <a:latin typeface="SVN-Poky's" panose="020B0606040200020203" pitchFamily="34" charset="0"/>
                <a:ea typeface="AvantGarde" panose="00000400000000000000" pitchFamily="2" charset="0"/>
                <a:cs typeface="AvantGarde" panose="00000400000000000000" pitchFamily="2" charset="0"/>
              </a:rPr>
              <a:t>-</a:t>
            </a:r>
            <a:r>
              <a:rPr lang="en-US" sz="4000">
                <a:ln w="12700">
                  <a:solidFill>
                    <a:schemeClr val="tx1"/>
                  </a:solidFill>
                </a:ln>
                <a:solidFill>
                  <a:srgbClr val="00B0F0"/>
                </a:solidFill>
                <a:latin typeface="SVN-Poky's" panose="020B0606040200020203" pitchFamily="34" charset="0"/>
                <a:ea typeface="AvantGarde" panose="00000400000000000000" pitchFamily="2" charset="0"/>
                <a:cs typeface="AvantGarde" panose="00000400000000000000" pitchFamily="2" charset="0"/>
              </a:rPr>
              <a:t>Cua</a:t>
            </a:r>
            <a:r>
              <a:rPr lang="en-US" sz="4000">
                <a:ln w="12700">
                  <a:solidFill>
                    <a:schemeClr val="tx1"/>
                  </a:solidFill>
                </a:ln>
                <a:solidFill>
                  <a:schemeClr val="tx1">
                    <a:lumMod val="65000"/>
                    <a:lumOff val="35000"/>
                  </a:schemeClr>
                </a:solidFill>
                <a:latin typeface="SVN-Poky's" panose="020B0606040200020203" pitchFamily="34" charset="0"/>
                <a:ea typeface="AvantGarde" panose="00000400000000000000" pitchFamily="2" charset="0"/>
                <a:cs typeface="AvantGarde" panose="00000400000000000000" pitchFamily="2" charset="0"/>
              </a:rPr>
              <a:t>-</a:t>
            </a:r>
            <a:r>
              <a:rPr lang="en-US" sz="4000">
                <a:ln w="12700">
                  <a:solidFill>
                    <a:schemeClr val="tx1"/>
                  </a:solidFill>
                </a:ln>
                <a:solidFill>
                  <a:srgbClr val="FF0000"/>
                </a:solidFill>
                <a:latin typeface="SVN-Poky's" panose="020B0606040200020203" pitchFamily="34" charset="0"/>
                <a:ea typeface="AvantGarde" panose="00000400000000000000" pitchFamily="2" charset="0"/>
                <a:cs typeface="AvantGarde" panose="00000400000000000000" pitchFamily="2" charset="0"/>
              </a:rPr>
              <a:t>Cắp</a:t>
            </a:r>
            <a:r>
              <a:rPr lang="en-US" sz="4000">
                <a:ln w="12700">
                  <a:solidFill>
                    <a:schemeClr val="tx1"/>
                  </a:solidFill>
                </a:ln>
                <a:solidFill>
                  <a:schemeClr val="tx1">
                    <a:lumMod val="65000"/>
                    <a:lumOff val="35000"/>
                  </a:schemeClr>
                </a:solidFill>
                <a:latin typeface="SVN-Poky's" panose="020B0606040200020203" pitchFamily="34" charset="0"/>
                <a:ea typeface="AvantGarde" panose="00000400000000000000" pitchFamily="2" charset="0"/>
                <a:cs typeface="AvantGarde" panose="00000400000000000000" pitchFamily="2" charset="0"/>
              </a:rPr>
              <a:t>”</a:t>
            </a:r>
          </a:p>
        </p:txBody>
      </p:sp>
      <p:pic>
        <p:nvPicPr>
          <p:cNvPr id="6" name="Hình ảnh 5">
            <a:extLst>
              <a:ext uri="{FF2B5EF4-FFF2-40B4-BE49-F238E27FC236}">
                <a16:creationId xmlns:a16="http://schemas.microsoft.com/office/drawing/2014/main" id="{74647F1C-4292-1F3C-A5DB-4A25F680F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436" y="3028950"/>
            <a:ext cx="4762500" cy="4762500"/>
          </a:xfrm>
          <a:prstGeom prst="rect">
            <a:avLst/>
          </a:prstGeom>
        </p:spPr>
      </p:pic>
    </p:spTree>
    <p:extLst>
      <p:ext uri="{BB962C8B-B14F-4D97-AF65-F5344CB8AC3E}">
        <p14:creationId xmlns:p14="http://schemas.microsoft.com/office/powerpoint/2010/main" val="29678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ng bóng Lời nói: Hình chữ nhật với Góc Tròn 5">
            <a:extLst>
              <a:ext uri="{FF2B5EF4-FFF2-40B4-BE49-F238E27FC236}">
                <a16:creationId xmlns:a16="http://schemas.microsoft.com/office/drawing/2014/main" id="{BDDA2DDB-7999-C213-679D-3D87D361EF9E}"/>
              </a:ext>
            </a:extLst>
          </p:cNvPr>
          <p:cNvSpPr/>
          <p:nvPr/>
        </p:nvSpPr>
        <p:spPr>
          <a:xfrm>
            <a:off x="4343400" y="744973"/>
            <a:ext cx="7296255" cy="4055627"/>
          </a:xfrm>
          <a:prstGeom prst="wedgeRoundRectCallout">
            <a:avLst>
              <a:gd name="adj1" fmla="val -66689"/>
              <a:gd name="adj2" fmla="val -830"/>
              <a:gd name="adj3" fmla="val 16667"/>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2F8A283C-155B-5CB6-B167-299736BC479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95400" y="228600"/>
            <a:ext cx="6858000" cy="6858000"/>
          </a:xfrm>
          <a:prstGeom prst="rect">
            <a:avLst/>
          </a:prstGeom>
        </p:spPr>
      </p:pic>
      <p:sp>
        <p:nvSpPr>
          <p:cNvPr id="5" name="Hộp Văn bản 4">
            <a:extLst>
              <a:ext uri="{FF2B5EF4-FFF2-40B4-BE49-F238E27FC236}">
                <a16:creationId xmlns:a16="http://schemas.microsoft.com/office/drawing/2014/main" id="{3F4629B6-FD73-EFCE-6F56-13D49570221A}"/>
              </a:ext>
            </a:extLst>
          </p:cNvPr>
          <p:cNvSpPr txBox="1"/>
          <p:nvPr/>
        </p:nvSpPr>
        <p:spPr>
          <a:xfrm>
            <a:off x="4541520" y="896181"/>
            <a:ext cx="6934200" cy="3733201"/>
          </a:xfrm>
          <a:prstGeom prst="rect">
            <a:avLst/>
          </a:prstGeom>
          <a:noFill/>
        </p:spPr>
        <p:txBody>
          <a:bodyPr wrap="square" rtlCol="0">
            <a:spAutoFit/>
          </a:bodyPr>
          <a:lstStyle/>
          <a:p>
            <a:pPr algn="ctr">
              <a:lnSpc>
                <a:spcPct val="91000"/>
              </a:lnSpc>
            </a:pPr>
            <a:r>
              <a:rPr lang="en-US" sz="4400">
                <a:solidFill>
                  <a:schemeClr val="accent2">
                    <a:lumMod val="75000"/>
                  </a:schemeClr>
                </a:solidFill>
                <a:latin typeface="#9Slide03 AllRoundGothic" panose="020B0703020202020104" pitchFamily="34" charset="0"/>
              </a:rPr>
              <a:t>Em có biết</a:t>
            </a:r>
          </a:p>
          <a:p>
            <a:pPr algn="just">
              <a:lnSpc>
                <a:spcPct val="91000"/>
              </a:lnSpc>
            </a:pPr>
            <a:r>
              <a:rPr lang="en-US" sz="3600">
                <a:solidFill>
                  <a:schemeClr val="accent2">
                    <a:lumMod val="75000"/>
                  </a:schemeClr>
                </a:solidFill>
                <a:latin typeface="#9Slide03 AllRoundGothic" panose="020B0703020202020104" pitchFamily="34" charset="0"/>
              </a:rPr>
              <a:t>	</a:t>
            </a:r>
            <a:r>
              <a:rPr lang="en-US" sz="36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Cơ quan thần kinh có chức năng: tiếp nhận và trả lời kích thích từ bên trong và bên ngoài cơ thể; điều khiển, phối hợp mọi hoạt động của cơ thể.</a:t>
            </a:r>
          </a:p>
        </p:txBody>
      </p:sp>
    </p:spTree>
    <p:extLst>
      <p:ext uri="{BB962C8B-B14F-4D97-AF65-F5344CB8AC3E}">
        <p14:creationId xmlns:p14="http://schemas.microsoft.com/office/powerpoint/2010/main" val="2538122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250"/>
                            </p:stCondLst>
                            <p:childTnLst>
                              <p:par>
                                <p:cTn id="15" presetID="22" presetClass="entr" presetSubtype="8"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750"/>
                            </p:stCondLst>
                            <p:childTnLst>
                              <p:par>
                                <p:cTn id="19" presetID="22" presetClass="entr" presetSubtype="8"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left)">
                                      <p:cBhvr>
                                        <p:cTn id="2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F153776-2F32-1D6A-82E1-E59C79A7C5C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57" b="89905" l="9752" r="94149">
                        <a14:foregroundMark x1="91844" y1="33610" x2="91844" y2="33610"/>
                        <a14:foregroundMark x1="13475" y1="43349" x2="13475" y2="43349"/>
                        <a14:foregroundMark x1="94149" y1="45368" x2="94149" y2="45368"/>
                        <a14:foregroundMark x1="93440" y1="34204" x2="93440" y2="34204"/>
                        <a14:foregroundMark x1="39716" y1="80641" x2="59929" y2="76247"/>
                      </a14:backgroundRemoval>
                    </a14:imgEffect>
                  </a14:imgLayer>
                </a14:imgProps>
              </a:ext>
              <a:ext uri="{28A0092B-C50C-407E-A947-70E740481C1C}">
                <a14:useLocalDpi xmlns:a14="http://schemas.microsoft.com/office/drawing/2010/main" val="0"/>
              </a:ext>
            </a:extLst>
          </a:blip>
          <a:stretch>
            <a:fillRect/>
          </a:stretch>
        </p:blipFill>
        <p:spPr>
          <a:xfrm>
            <a:off x="4335074" y="2590800"/>
            <a:ext cx="3521852" cy="5257800"/>
          </a:xfrm>
          <a:prstGeom prst="rect">
            <a:avLst/>
          </a:prstGeom>
        </p:spPr>
      </p:pic>
      <p:sp>
        <p:nvSpPr>
          <p:cNvPr id="4" name="Hộp Văn bản 3">
            <a:extLst>
              <a:ext uri="{FF2B5EF4-FFF2-40B4-BE49-F238E27FC236}">
                <a16:creationId xmlns:a16="http://schemas.microsoft.com/office/drawing/2014/main" id="{86AA98BB-3531-2C19-4DA4-C2DA54D29BC2}"/>
              </a:ext>
            </a:extLst>
          </p:cNvPr>
          <p:cNvSpPr txBox="1"/>
          <p:nvPr/>
        </p:nvSpPr>
        <p:spPr>
          <a:xfrm>
            <a:off x="3657600" y="1805970"/>
            <a:ext cx="5251759" cy="1569660"/>
          </a:xfrm>
          <a:prstGeom prst="rect">
            <a:avLst/>
          </a:prstGeom>
          <a:noFill/>
        </p:spPr>
        <p:txBody>
          <a:bodyPr wrap="none" rtlCol="0">
            <a:spAutoFit/>
          </a:bodyPr>
          <a:lstStyle/>
          <a:p>
            <a:r>
              <a:rPr lang="en-US" sz="9600">
                <a:ln w="22225">
                  <a:solidFill>
                    <a:schemeClr val="accent6">
                      <a:lumMod val="75000"/>
                    </a:schemeClr>
                  </a:solidFill>
                  <a:prstDash val="sysDash"/>
                </a:ln>
                <a:solidFill>
                  <a:schemeClr val="accent6">
                    <a:lumMod val="40000"/>
                    <a:lumOff val="60000"/>
                  </a:schemeClr>
                </a:solidFill>
                <a:latin typeface="SVN-Billo" panose="00000400000000000000" pitchFamily="2" charset="0"/>
              </a:rPr>
              <a:t>Vận dụng</a:t>
            </a:r>
          </a:p>
        </p:txBody>
      </p:sp>
    </p:spTree>
    <p:extLst>
      <p:ext uri="{BB962C8B-B14F-4D97-AF65-F5344CB8AC3E}">
        <p14:creationId xmlns:p14="http://schemas.microsoft.com/office/powerpoint/2010/main" val="563473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E97B365E-B83B-E56B-BFDB-588254FA7FBF}"/>
              </a:ext>
            </a:extLst>
          </p:cNvPr>
          <p:cNvPicPr>
            <a:picLocks noChangeAspect="1"/>
          </p:cNvPicPr>
          <p:nvPr/>
        </p:nvPicPr>
        <p:blipFill rotWithShape="1">
          <a:blip r:embed="rId2">
            <a:extLst>
              <a:ext uri="{28A0092B-C50C-407E-A947-70E740481C1C}">
                <a14:useLocalDpi xmlns:a14="http://schemas.microsoft.com/office/drawing/2010/main" val="0"/>
              </a:ext>
            </a:extLst>
          </a:blip>
          <a:srcRect l="6052" t="39051" r="5466" b="6991"/>
          <a:stretch/>
        </p:blipFill>
        <p:spPr>
          <a:xfrm>
            <a:off x="702198" y="1918504"/>
            <a:ext cx="10787605" cy="3020993"/>
          </a:xfrm>
          <a:prstGeom prst="rect">
            <a:avLst/>
          </a:prstGeom>
        </p:spPr>
      </p:pic>
      <p:sp>
        <p:nvSpPr>
          <p:cNvPr id="5" name="Hộp Văn bản 4">
            <a:extLst>
              <a:ext uri="{FF2B5EF4-FFF2-40B4-BE49-F238E27FC236}">
                <a16:creationId xmlns:a16="http://schemas.microsoft.com/office/drawing/2014/main" id="{A7DDFF75-8902-460D-B5B0-93697854FE04}"/>
              </a:ext>
            </a:extLst>
          </p:cNvPr>
          <p:cNvSpPr txBox="1"/>
          <p:nvPr/>
        </p:nvSpPr>
        <p:spPr>
          <a:xfrm>
            <a:off x="228600" y="710625"/>
            <a:ext cx="11811000" cy="5262979"/>
          </a:xfrm>
          <a:prstGeom prst="rect">
            <a:avLst/>
          </a:prstGeom>
          <a:noFill/>
        </p:spPr>
        <p:txBody>
          <a:bodyPr wrap="square" rtlCol="0">
            <a:spAutoFit/>
          </a:bodyPr>
          <a:lstStyle/>
          <a:p>
            <a:pPr marL="514350" indent="-514350">
              <a:buAutoNum type="arabicPeriod"/>
            </a:pPr>
            <a:r>
              <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Chúng ta nên và không nên làm gì để không bị chấn thương não, tủy sống, các dây thần kinh?</a:t>
            </a:r>
          </a:p>
          <a:p>
            <a:pPr marL="514350" indent="-514350">
              <a:buAutoNum type="arabicPeriod"/>
            </a:pPr>
            <a:endPar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marL="514350" indent="-514350">
              <a:buAutoNum type="arabicPeriod"/>
            </a:pPr>
            <a:endPar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marL="514350" indent="-514350">
              <a:buAutoNum type="arabicPeriod"/>
            </a:pPr>
            <a:endPar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marL="514350" indent="-514350">
              <a:buAutoNum type="arabicPeriod"/>
            </a:pPr>
            <a:endPar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marL="514350" indent="-514350">
              <a:buAutoNum type="arabicPeriod"/>
            </a:pPr>
            <a:endPar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marL="514350" indent="-514350">
              <a:buAutoNum type="arabicPeriod"/>
            </a:pPr>
            <a:endPar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marL="514350" indent="-514350">
              <a:buAutoNum type="arabicPeriod"/>
            </a:pPr>
            <a:endPar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marL="514350" indent="-514350">
              <a:buAutoNum type="arabicPeriod"/>
            </a:pPr>
            <a:endPar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marL="514350" indent="-514350">
              <a:buAutoNum type="arabicPeriod"/>
            </a:pPr>
            <a:r>
              <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Theo em, trạng thái cảm xúc nào dưới đây</a:t>
            </a:r>
          </a:p>
          <a:p>
            <a:r>
              <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có lợi hoặc có hại đối với cơ quan thần kinh?</a:t>
            </a:r>
          </a:p>
        </p:txBody>
      </p:sp>
      <p:grpSp>
        <p:nvGrpSpPr>
          <p:cNvPr id="6" name="Nhóm 5">
            <a:extLst>
              <a:ext uri="{FF2B5EF4-FFF2-40B4-BE49-F238E27FC236}">
                <a16:creationId xmlns:a16="http://schemas.microsoft.com/office/drawing/2014/main" id="{B7CCB34F-E002-9AB1-148B-C626AB5429F0}"/>
              </a:ext>
            </a:extLst>
          </p:cNvPr>
          <p:cNvGrpSpPr/>
          <p:nvPr/>
        </p:nvGrpSpPr>
        <p:grpSpPr>
          <a:xfrm>
            <a:off x="8206407" y="4495800"/>
            <a:ext cx="3833193" cy="2539220"/>
            <a:chOff x="5623235" y="4148161"/>
            <a:chExt cx="4899993" cy="3118054"/>
          </a:xfrm>
        </p:grpSpPr>
        <p:pic>
          <p:nvPicPr>
            <p:cNvPr id="7" name="Hình ảnh 6">
              <a:extLst>
                <a:ext uri="{FF2B5EF4-FFF2-40B4-BE49-F238E27FC236}">
                  <a16:creationId xmlns:a16="http://schemas.microsoft.com/office/drawing/2014/main" id="{05A5BEBC-8376-5513-03AE-6F0249ECB4A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1" b="89831" l="9043" r="89894">
                          <a14:foregroundMark x1="32979" y1="50847" x2="31560" y2="68927"/>
                          <a14:foregroundMark x1="31560" y1="68927" x2="34752" y2="81544"/>
                          <a14:foregroundMark x1="67553" y1="51036" x2="73404" y2="68550"/>
                          <a14:foregroundMark x1="73404" y1="68550" x2="74113" y2="81356"/>
                          <a14:foregroundMark x1="9043" y1="30697" x2="9043" y2="30697"/>
                          <a14:foregroundMark x1="66489" y1="17891" x2="66667" y2="39548"/>
                          <a14:foregroundMark x1="48936" y1="36158" x2="48936" y2="36158"/>
                          <a14:foregroundMark x1="83511" y1="28437" x2="83511" y2="28437"/>
                          <a14:foregroundMark x1="51773" y1="58380" x2="68262" y2="55179"/>
                          <a14:foregroundMark x1="26596" y1="55744" x2="23050" y2="66667"/>
                          <a14:foregroundMark x1="46277" y1="67608" x2="46277" y2="67608"/>
                          <a14:foregroundMark x1="86170" y1="55367" x2="86170" y2="55367"/>
                          <a14:foregroundMark x1="29787" y1="82298" x2="29787" y2="82298"/>
                          <a14:foregroundMark x1="29787" y1="83239" x2="29787" y2="83239"/>
                          <a14:foregroundMark x1="21631" y1="83427" x2="21631" y2="83427"/>
                          <a14:foregroundMark x1="62766" y1="87006" x2="62766" y2="87006"/>
                          <a14:foregroundMark x1="35461" y1="86629" x2="35461" y2="86629"/>
                          <a14:foregroundMark x1="31738" y1="83992" x2="31738" y2="83992"/>
                          <a14:foregroundMark x1="38830" y1="78531" x2="38830" y2="78531"/>
                          <a14:foregroundMark x1="58511" y1="79661" x2="58511" y2="79661"/>
                          <a14:foregroundMark x1="58511" y1="82674" x2="58511" y2="82674"/>
                          <a14:foregroundMark x1="59043" y1="83992" x2="59043" y2="83992"/>
                          <a14:foregroundMark x1="59043" y1="84746" x2="59043" y2="84746"/>
                          <a14:foregroundMark x1="84574" y1="60829" x2="84574" y2="60829"/>
                          <a14:foregroundMark x1="84574" y1="58945" x2="84574" y2="58945"/>
                          <a14:foregroundMark x1="42021" y1="39925" x2="42021" y2="39925"/>
                          <a14:foregroundMark x1="62766" y1="15443" x2="62766" y2="15443"/>
                          <a14:foregroundMark x1="62589" y1="15254" x2="62589" y2="15254"/>
                          <a14:foregroundMark x1="69858" y1="81356" x2="69858" y2="81356"/>
                          <a14:foregroundMark x1="39184" y1="82863" x2="39184" y2="82863"/>
                          <a14:foregroundMark x1="68794" y1="79473" x2="68794" y2="79473"/>
                          <a14:foregroundMark x1="66844" y1="81356" x2="66844" y2="81356"/>
                          <a14:foregroundMark x1="70567" y1="82863" x2="70567" y2="82863"/>
                          <a14:foregroundMark x1="77837" y1="78719" x2="77837" y2="78719"/>
                          <a14:foregroundMark x1="77837" y1="65537" x2="77837" y2="65537"/>
                          <a14:foregroundMark x1="77660" y1="65348" x2="79255" y2="72505"/>
                          <a14:foregroundMark x1="79433" y1="63465" x2="82624" y2="64407"/>
                          <a14:foregroundMark x1="49291" y1="56309" x2="51418" y2="61394"/>
                          <a14:foregroundMark x1="50532" y1="55932" x2="48936" y2="55744"/>
                          <a14:foregroundMark x1="48759" y1="55744" x2="48404" y2="58380"/>
                          <a14:foregroundMark x1="49113" y1="59887" x2="49645" y2="60829"/>
                          <a14:backgroundMark x1="67908" y1="79849" x2="68262" y2="81356"/>
                          <a14:backgroundMark x1="82373" y1="71735" x2="84043" y2="74953"/>
                        </a14:backgroundRemoval>
                      </a14:imgEffect>
                    </a14:imgLayer>
                  </a14:imgProps>
                </a:ext>
                <a:ext uri="{28A0092B-C50C-407E-A947-70E740481C1C}">
                  <a14:useLocalDpi xmlns:a14="http://schemas.microsoft.com/office/drawing/2010/main" val="0"/>
                </a:ext>
              </a:extLst>
            </a:blip>
            <a:stretch>
              <a:fillRect/>
            </a:stretch>
          </p:blipFill>
          <p:spPr>
            <a:xfrm>
              <a:off x="5623235" y="4148161"/>
              <a:ext cx="3311831" cy="3118054"/>
            </a:xfrm>
            <a:prstGeom prst="rect">
              <a:avLst/>
            </a:prstGeom>
          </p:spPr>
        </p:pic>
        <p:pic>
          <p:nvPicPr>
            <p:cNvPr id="8" name="Hình ảnh 7">
              <a:extLst>
                <a:ext uri="{FF2B5EF4-FFF2-40B4-BE49-F238E27FC236}">
                  <a16:creationId xmlns:a16="http://schemas.microsoft.com/office/drawing/2014/main" id="{EE84C5ED-7961-C96B-63BE-AF7E2C84ADF0}"/>
                </a:ext>
              </a:extLst>
            </p:cNvPr>
            <p:cNvPicPr>
              <a:picLocks noChangeAspect="1"/>
            </p:cNvPicPr>
            <p:nvPr/>
          </p:nvPicPr>
          <p:blipFill>
            <a:blip r:embed="rId5"/>
            <a:stretch>
              <a:fillRect/>
            </a:stretch>
          </p:blipFill>
          <p:spPr>
            <a:xfrm>
              <a:off x="8139485" y="5103140"/>
              <a:ext cx="2383743" cy="1024217"/>
            </a:xfrm>
            <a:prstGeom prst="rect">
              <a:avLst/>
            </a:prstGeom>
          </p:spPr>
        </p:pic>
      </p:grpSp>
      <p:sp>
        <p:nvSpPr>
          <p:cNvPr id="11" name="Hình chữ nhật: Góc Tròn 10">
            <a:extLst>
              <a:ext uri="{FF2B5EF4-FFF2-40B4-BE49-F238E27FC236}">
                <a16:creationId xmlns:a16="http://schemas.microsoft.com/office/drawing/2014/main" id="{8A7C86A2-7783-EBB7-0217-ED3080631BF8}"/>
              </a:ext>
            </a:extLst>
          </p:cNvPr>
          <p:cNvSpPr/>
          <p:nvPr/>
        </p:nvSpPr>
        <p:spPr>
          <a:xfrm>
            <a:off x="123463" y="5964078"/>
            <a:ext cx="1905000" cy="655796"/>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lumMod val="75000"/>
                    <a:lumOff val="25000"/>
                  </a:schemeClr>
                </a:solidFill>
                <a:latin typeface="AvantGarde" panose="00000400000000000000" pitchFamily="2" charset="0"/>
                <a:ea typeface="AvantGarde" panose="00000400000000000000" pitchFamily="2" charset="0"/>
                <a:cs typeface="AvantGarde" panose="00000400000000000000" pitchFamily="2" charset="0"/>
              </a:rPr>
              <a:t>Vui vẻ</a:t>
            </a:r>
          </a:p>
        </p:txBody>
      </p:sp>
      <p:sp>
        <p:nvSpPr>
          <p:cNvPr id="12" name="Hình chữ nhật: Góc Tròn 11">
            <a:extLst>
              <a:ext uri="{FF2B5EF4-FFF2-40B4-BE49-F238E27FC236}">
                <a16:creationId xmlns:a16="http://schemas.microsoft.com/office/drawing/2014/main" id="{F78B14A2-57F3-F3BE-2091-1CB01B42CE7B}"/>
              </a:ext>
            </a:extLst>
          </p:cNvPr>
          <p:cNvSpPr/>
          <p:nvPr/>
        </p:nvSpPr>
        <p:spPr>
          <a:xfrm>
            <a:off x="2182778" y="5964078"/>
            <a:ext cx="1905000" cy="655796"/>
          </a:xfrm>
          <a:prstGeom prst="roundRect">
            <a:avLst>
              <a:gd name="adj" fmla="val 50000"/>
            </a:avLst>
          </a:prstGeom>
          <a:solidFill>
            <a:schemeClr val="bg1"/>
          </a:solid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lumMod val="75000"/>
                    <a:lumOff val="25000"/>
                  </a:schemeClr>
                </a:solidFill>
                <a:latin typeface="AvantGarde" panose="00000400000000000000" pitchFamily="2" charset="0"/>
                <a:ea typeface="AvantGarde" panose="00000400000000000000" pitchFamily="2" charset="0"/>
                <a:cs typeface="AvantGarde" panose="00000400000000000000" pitchFamily="2" charset="0"/>
              </a:rPr>
              <a:t>Sợ hãi</a:t>
            </a:r>
          </a:p>
        </p:txBody>
      </p:sp>
      <p:sp>
        <p:nvSpPr>
          <p:cNvPr id="13" name="Hình chữ nhật: Góc Tròn 12">
            <a:extLst>
              <a:ext uri="{FF2B5EF4-FFF2-40B4-BE49-F238E27FC236}">
                <a16:creationId xmlns:a16="http://schemas.microsoft.com/office/drawing/2014/main" id="{B356F4CA-C606-9FBE-6FA9-A7F66578E372}"/>
              </a:ext>
            </a:extLst>
          </p:cNvPr>
          <p:cNvSpPr/>
          <p:nvPr/>
        </p:nvSpPr>
        <p:spPr>
          <a:xfrm>
            <a:off x="4242093" y="5964078"/>
            <a:ext cx="1905000" cy="655796"/>
          </a:xfrm>
          <a:prstGeom prst="roundRect">
            <a:avLst>
              <a:gd name="adj" fmla="val 50000"/>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lumMod val="75000"/>
                    <a:lumOff val="25000"/>
                  </a:schemeClr>
                </a:solidFill>
                <a:latin typeface="AvantGarde" panose="00000400000000000000" pitchFamily="2" charset="0"/>
                <a:ea typeface="AvantGarde" panose="00000400000000000000" pitchFamily="2" charset="0"/>
                <a:cs typeface="AvantGarde" panose="00000400000000000000" pitchFamily="2" charset="0"/>
              </a:rPr>
              <a:t>Bực tức</a:t>
            </a:r>
          </a:p>
        </p:txBody>
      </p:sp>
      <p:sp>
        <p:nvSpPr>
          <p:cNvPr id="14" name="Hình chữ nhật: Góc Tròn 13">
            <a:extLst>
              <a:ext uri="{FF2B5EF4-FFF2-40B4-BE49-F238E27FC236}">
                <a16:creationId xmlns:a16="http://schemas.microsoft.com/office/drawing/2014/main" id="{D1D3DB99-218F-A738-06A2-F8B3D02D8C6A}"/>
              </a:ext>
            </a:extLst>
          </p:cNvPr>
          <p:cNvSpPr/>
          <p:nvPr/>
        </p:nvSpPr>
        <p:spPr>
          <a:xfrm>
            <a:off x="6301407" y="5964078"/>
            <a:ext cx="1905000" cy="655796"/>
          </a:xfrm>
          <a:prstGeom prst="roundRect">
            <a:avLst>
              <a:gd name="adj" fmla="val 50000"/>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lumMod val="75000"/>
                    <a:lumOff val="25000"/>
                  </a:schemeClr>
                </a:solidFill>
                <a:latin typeface="AvantGarde" panose="00000400000000000000" pitchFamily="2" charset="0"/>
                <a:ea typeface="AvantGarde" panose="00000400000000000000" pitchFamily="2" charset="0"/>
                <a:cs typeface="AvantGarde" panose="00000400000000000000" pitchFamily="2" charset="0"/>
              </a:rPr>
              <a:t>Lo lắng</a:t>
            </a:r>
          </a:p>
        </p:txBody>
      </p:sp>
    </p:spTree>
    <p:extLst>
      <p:ext uri="{BB962C8B-B14F-4D97-AF65-F5344CB8AC3E}">
        <p14:creationId xmlns:p14="http://schemas.microsoft.com/office/powerpoint/2010/main" val="2399340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D15E88B7-8654-440B-C16B-8D7A0F52C06E}"/>
              </a:ext>
            </a:extLst>
          </p:cNvPr>
          <p:cNvSpPr txBox="1"/>
          <p:nvPr/>
        </p:nvSpPr>
        <p:spPr>
          <a:xfrm>
            <a:off x="3657600" y="1981200"/>
            <a:ext cx="5532284" cy="1569660"/>
          </a:xfrm>
          <a:prstGeom prst="rect">
            <a:avLst/>
          </a:prstGeom>
          <a:noFill/>
        </p:spPr>
        <p:txBody>
          <a:bodyPr wrap="none" rtlCol="0">
            <a:spAutoFit/>
          </a:bodyPr>
          <a:lstStyle/>
          <a:p>
            <a:r>
              <a:rPr lang="en-US" sz="9600">
                <a:ln w="34925">
                  <a:solidFill>
                    <a:schemeClr val="accent2">
                      <a:lumMod val="60000"/>
                      <a:lumOff val="40000"/>
                    </a:schemeClr>
                  </a:solidFill>
                  <a:prstDash val="sysDash"/>
                </a:ln>
                <a:solidFill>
                  <a:srgbClr val="92D050"/>
                </a:solidFill>
                <a:latin typeface="SVN-Billo" panose="00000400000000000000" pitchFamily="2" charset="0"/>
              </a:rPr>
              <a:t>Khởi động</a:t>
            </a:r>
          </a:p>
        </p:txBody>
      </p:sp>
      <p:pic>
        <p:nvPicPr>
          <p:cNvPr id="6" name="Hình ảnh 5">
            <a:extLst>
              <a:ext uri="{FF2B5EF4-FFF2-40B4-BE49-F238E27FC236}">
                <a16:creationId xmlns:a16="http://schemas.microsoft.com/office/drawing/2014/main" id="{F9E9AF68-ADB6-783D-52DE-9E65657A4FF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29" b="89894" l="9929" r="92199">
                        <a14:foregroundMark x1="25532" y1="24645" x2="41135" y2="62766"/>
                        <a14:foregroundMark x1="41135" y1="62766" x2="42199" y2="73759"/>
                        <a14:foregroundMark x1="17376" y1="79610" x2="39184" y2="78723"/>
                        <a14:foregroundMark x1="39184" y1="78723" x2="57801" y2="79610"/>
                        <a14:foregroundMark x1="57801" y1="79610" x2="65780" y2="79255"/>
                        <a14:foregroundMark x1="65780" y1="79255" x2="73936" y2="79433"/>
                        <a14:foregroundMark x1="73936" y1="79433" x2="81560" y2="78723"/>
                        <a14:foregroundMark x1="81560" y1="78723" x2="88830" y2="78723"/>
                        <a14:foregroundMark x1="80142" y1="79965" x2="84397" y2="79610"/>
                        <a14:foregroundMark x1="92199" y1="79078" x2="87234" y2="78901"/>
                        <a14:foregroundMark x1="11879" y1="78723" x2="20213" y2="78369"/>
                        <a14:foregroundMark x1="20213" y1="78369" x2="20567" y2="78369"/>
                        <a14:foregroundMark x1="32801" y1="50355" x2="23582" y2="72163"/>
                        <a14:foregroundMark x1="26773" y1="53723" x2="37943" y2="63652"/>
                        <a14:foregroundMark x1="20745" y1="27305" x2="16312" y2="45745"/>
                        <a14:foregroundMark x1="19326" y1="47872" x2="26241" y2="48759"/>
                        <a14:foregroundMark x1="40957" y1="33511" x2="42553" y2="39539"/>
                        <a14:foregroundMark x1="68262" y1="56206" x2="76418" y2="64007"/>
                        <a14:foregroundMark x1="76418" y1="64007" x2="76418" y2="64007"/>
                        <a14:foregroundMark x1="70567" y1="57979" x2="67199" y2="64894"/>
                        <a14:foregroundMark x1="67199" y1="64894" x2="67021" y2="64894"/>
                        <a14:backgroundMark x1="33865" y1="68262" x2="33333" y2="73227"/>
                        <a14:backgroundMark x1="72518" y1="69504" x2="71986" y2="74291"/>
                      </a14:backgroundRemoval>
                    </a14:imgEffect>
                  </a14:imgLayer>
                </a14:imgProps>
              </a:ext>
              <a:ext uri="{28A0092B-C50C-407E-A947-70E740481C1C}">
                <a14:useLocalDpi xmlns:a14="http://schemas.microsoft.com/office/drawing/2010/main" val="0"/>
              </a:ext>
            </a:extLst>
          </a:blip>
          <a:stretch>
            <a:fillRect/>
          </a:stretch>
        </p:blipFill>
        <p:spPr>
          <a:xfrm>
            <a:off x="4290142" y="2624470"/>
            <a:ext cx="4267200" cy="4267200"/>
          </a:xfrm>
          <a:prstGeom prst="rect">
            <a:avLst/>
          </a:prstGeom>
        </p:spPr>
      </p:pic>
    </p:spTree>
    <p:extLst>
      <p:ext uri="{BB962C8B-B14F-4D97-AF65-F5344CB8AC3E}">
        <p14:creationId xmlns:p14="http://schemas.microsoft.com/office/powerpoint/2010/main" val="257732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4B575D46-6FCF-91D1-A0F5-2FDCC133AE66}"/>
              </a:ext>
            </a:extLst>
          </p:cNvPr>
          <p:cNvSpPr txBox="1"/>
          <p:nvPr/>
        </p:nvSpPr>
        <p:spPr>
          <a:xfrm>
            <a:off x="3620192" y="1524000"/>
            <a:ext cx="6019800" cy="2374817"/>
          </a:xfrm>
          <a:prstGeom prst="rect">
            <a:avLst/>
          </a:prstGeom>
          <a:noFill/>
        </p:spPr>
        <p:txBody>
          <a:bodyPr wrap="square" rtlCol="0">
            <a:spAutoFit/>
          </a:bodyPr>
          <a:lstStyle/>
          <a:p>
            <a:pPr algn="ctr">
              <a:lnSpc>
                <a:spcPct val="74000"/>
              </a:lnSpc>
            </a:pPr>
            <a:r>
              <a:rPr lang="en-US" sz="9600">
                <a:ln w="22225">
                  <a:solidFill>
                    <a:schemeClr val="accent6">
                      <a:lumMod val="75000"/>
                    </a:schemeClr>
                  </a:solidFill>
                  <a:prstDash val="sysDash"/>
                </a:ln>
                <a:solidFill>
                  <a:schemeClr val="accent6">
                    <a:lumMod val="40000"/>
                    <a:lumOff val="60000"/>
                  </a:schemeClr>
                </a:solidFill>
                <a:latin typeface="SVN-Billo" panose="00000400000000000000" pitchFamily="2" charset="0"/>
              </a:rPr>
              <a:t>Chia sẻ trước lớp</a:t>
            </a:r>
          </a:p>
        </p:txBody>
      </p:sp>
      <p:pic>
        <p:nvPicPr>
          <p:cNvPr id="3" name="Hình ảnh 2">
            <a:extLst>
              <a:ext uri="{FF2B5EF4-FFF2-40B4-BE49-F238E27FC236}">
                <a16:creationId xmlns:a16="http://schemas.microsoft.com/office/drawing/2014/main" id="{405623E2-710E-2213-629B-C10B5E7E179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2336" t="28889" r="14433" b="10000"/>
          <a:stretch/>
        </p:blipFill>
        <p:spPr>
          <a:xfrm>
            <a:off x="5702531" y="3429000"/>
            <a:ext cx="1995054" cy="3429000"/>
          </a:xfrm>
          <a:prstGeom prst="rect">
            <a:avLst/>
          </a:prstGeom>
        </p:spPr>
      </p:pic>
    </p:spTree>
    <p:extLst>
      <p:ext uri="{BB962C8B-B14F-4D97-AF65-F5344CB8AC3E}">
        <p14:creationId xmlns:p14="http://schemas.microsoft.com/office/powerpoint/2010/main" val="1630745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ng bóng Lời nói: Hình chữ nhật với Góc Tròn 5">
            <a:extLst>
              <a:ext uri="{FF2B5EF4-FFF2-40B4-BE49-F238E27FC236}">
                <a16:creationId xmlns:a16="http://schemas.microsoft.com/office/drawing/2014/main" id="{BDDA2DDB-7999-C213-679D-3D87D361EF9E}"/>
              </a:ext>
            </a:extLst>
          </p:cNvPr>
          <p:cNvSpPr/>
          <p:nvPr/>
        </p:nvSpPr>
        <p:spPr>
          <a:xfrm>
            <a:off x="4419600" y="1752600"/>
            <a:ext cx="7296255" cy="3065027"/>
          </a:xfrm>
          <a:prstGeom prst="wedgeRoundRectCallout">
            <a:avLst>
              <a:gd name="adj1" fmla="val -66689"/>
              <a:gd name="adj2" fmla="val -830"/>
              <a:gd name="adj3" fmla="val 16667"/>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2F8A283C-155B-5CB6-B167-299736BC479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95400" y="228600"/>
            <a:ext cx="6858000" cy="6858000"/>
          </a:xfrm>
          <a:prstGeom prst="rect">
            <a:avLst/>
          </a:prstGeom>
        </p:spPr>
      </p:pic>
      <p:sp>
        <p:nvSpPr>
          <p:cNvPr id="5" name="Hộp Văn bản 4">
            <a:extLst>
              <a:ext uri="{FF2B5EF4-FFF2-40B4-BE49-F238E27FC236}">
                <a16:creationId xmlns:a16="http://schemas.microsoft.com/office/drawing/2014/main" id="{3F4629B6-FD73-EFCE-6F56-13D49570221A}"/>
              </a:ext>
            </a:extLst>
          </p:cNvPr>
          <p:cNvSpPr txBox="1"/>
          <p:nvPr/>
        </p:nvSpPr>
        <p:spPr>
          <a:xfrm>
            <a:off x="4617720" y="1903808"/>
            <a:ext cx="6934200" cy="2724977"/>
          </a:xfrm>
          <a:prstGeom prst="rect">
            <a:avLst/>
          </a:prstGeom>
          <a:noFill/>
        </p:spPr>
        <p:txBody>
          <a:bodyPr wrap="square" rtlCol="0">
            <a:spAutoFit/>
          </a:bodyPr>
          <a:lstStyle/>
          <a:p>
            <a:pPr algn="ctr">
              <a:lnSpc>
                <a:spcPct val="91000"/>
              </a:lnSpc>
            </a:pPr>
            <a:r>
              <a:rPr lang="en-US" sz="4400">
                <a:solidFill>
                  <a:schemeClr val="accent2">
                    <a:lumMod val="75000"/>
                  </a:schemeClr>
                </a:solidFill>
                <a:latin typeface="#9Slide03 AllRoundGothic" panose="020B0703020202020104" pitchFamily="34" charset="0"/>
              </a:rPr>
              <a:t>Em cần nhớ</a:t>
            </a:r>
          </a:p>
          <a:p>
            <a:pPr algn="just">
              <a:lnSpc>
                <a:spcPct val="91000"/>
              </a:lnSpc>
            </a:pPr>
            <a:r>
              <a:rPr lang="en-US" sz="3600">
                <a:solidFill>
                  <a:schemeClr val="accent2">
                    <a:lumMod val="75000"/>
                  </a:schemeClr>
                </a:solidFill>
                <a:latin typeface="#9Slide03 AllRoundGothic" panose="020B0703020202020104" pitchFamily="34" charset="0"/>
              </a:rPr>
              <a:t>	</a:t>
            </a:r>
            <a:r>
              <a:rPr lang="en-US" sz="36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Nhớ giữ an toàn trong các hoạt động học tập, vui chơi và đặc biệt cẩn thận khi tham gia giao thông.</a:t>
            </a:r>
          </a:p>
        </p:txBody>
      </p:sp>
    </p:spTree>
    <p:extLst>
      <p:ext uri="{BB962C8B-B14F-4D97-AF65-F5344CB8AC3E}">
        <p14:creationId xmlns:p14="http://schemas.microsoft.com/office/powerpoint/2010/main" val="328320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250"/>
                            </p:stCondLst>
                            <p:childTnLst>
                              <p:par>
                                <p:cTn id="15" presetID="22" presetClass="entr" presetSubtype="8"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750"/>
                            </p:stCondLst>
                            <p:childTnLst>
                              <p:par>
                                <p:cTn id="19" presetID="22" presetClass="entr" presetSubtype="8"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left)">
                                      <p:cBhvr>
                                        <p:cTn id="2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F153776-2F32-1D6A-82E1-E59C79A7C5C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57" b="89905" l="9752" r="94149">
                        <a14:foregroundMark x1="91844" y1="33610" x2="91844" y2="33610"/>
                        <a14:foregroundMark x1="13475" y1="43349" x2="13475" y2="43349"/>
                        <a14:foregroundMark x1="94149" y1="45368" x2="94149" y2="45368"/>
                        <a14:foregroundMark x1="93440" y1="34204" x2="93440" y2="34204"/>
                        <a14:foregroundMark x1="39716" y1="80641" x2="59929" y2="76247"/>
                      </a14:backgroundRemoval>
                    </a14:imgEffect>
                  </a14:imgLayer>
                </a14:imgProps>
              </a:ext>
              <a:ext uri="{28A0092B-C50C-407E-A947-70E740481C1C}">
                <a14:useLocalDpi xmlns:a14="http://schemas.microsoft.com/office/drawing/2010/main" val="0"/>
              </a:ext>
            </a:extLst>
          </a:blip>
          <a:stretch>
            <a:fillRect/>
          </a:stretch>
        </p:blipFill>
        <p:spPr>
          <a:xfrm>
            <a:off x="4335074" y="2590800"/>
            <a:ext cx="3521852" cy="5257800"/>
          </a:xfrm>
          <a:prstGeom prst="rect">
            <a:avLst/>
          </a:prstGeom>
        </p:spPr>
      </p:pic>
      <p:sp>
        <p:nvSpPr>
          <p:cNvPr id="4" name="Hộp Văn bản 3">
            <a:extLst>
              <a:ext uri="{FF2B5EF4-FFF2-40B4-BE49-F238E27FC236}">
                <a16:creationId xmlns:a16="http://schemas.microsoft.com/office/drawing/2014/main" id="{86AA98BB-3531-2C19-4DA4-C2DA54D29BC2}"/>
              </a:ext>
            </a:extLst>
          </p:cNvPr>
          <p:cNvSpPr txBox="1"/>
          <p:nvPr/>
        </p:nvSpPr>
        <p:spPr>
          <a:xfrm>
            <a:off x="4495800" y="1805970"/>
            <a:ext cx="3935693" cy="1569660"/>
          </a:xfrm>
          <a:prstGeom prst="rect">
            <a:avLst/>
          </a:prstGeom>
          <a:noFill/>
        </p:spPr>
        <p:txBody>
          <a:bodyPr wrap="none" rtlCol="0">
            <a:spAutoFit/>
          </a:bodyPr>
          <a:lstStyle/>
          <a:p>
            <a:r>
              <a:rPr lang="en-US" sz="9600">
                <a:ln w="22225">
                  <a:solidFill>
                    <a:schemeClr val="accent6">
                      <a:lumMod val="75000"/>
                    </a:schemeClr>
                  </a:solidFill>
                  <a:prstDash val="sysDash"/>
                </a:ln>
                <a:solidFill>
                  <a:schemeClr val="accent6">
                    <a:lumMod val="40000"/>
                    <a:lumOff val="60000"/>
                  </a:schemeClr>
                </a:solidFill>
                <a:latin typeface="SVN-Billo" panose="00000400000000000000" pitchFamily="2" charset="0"/>
              </a:rPr>
              <a:t>Dặn dò</a:t>
            </a:r>
          </a:p>
        </p:txBody>
      </p:sp>
    </p:spTree>
    <p:extLst>
      <p:ext uri="{BB962C8B-B14F-4D97-AF65-F5344CB8AC3E}">
        <p14:creationId xmlns:p14="http://schemas.microsoft.com/office/powerpoint/2010/main" val="2924617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8E8D9AF6-7FE8-0CC3-5747-8FCC1CF7A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Hình ảnh 2">
            <a:extLst>
              <a:ext uri="{FF2B5EF4-FFF2-40B4-BE49-F238E27FC236}">
                <a16:creationId xmlns:a16="http://schemas.microsoft.com/office/drawing/2014/main" id="{3F34F315-A2F4-89E6-9FED-0033707877F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276600" y="2712720"/>
            <a:ext cx="4114800" cy="4114800"/>
          </a:xfrm>
          <a:prstGeom prst="rect">
            <a:avLst/>
          </a:prstGeom>
        </p:spPr>
      </p:pic>
      <p:pic>
        <p:nvPicPr>
          <p:cNvPr id="5" name="Hình ảnh 4">
            <a:extLst>
              <a:ext uri="{FF2B5EF4-FFF2-40B4-BE49-F238E27FC236}">
                <a16:creationId xmlns:a16="http://schemas.microsoft.com/office/drawing/2014/main" id="{440BA793-2351-9F2C-6FB4-844EB0719A5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9" b="92376" l="9929" r="89894">
                        <a14:foregroundMark x1="47163" y1="92376" x2="50177" y2="90248"/>
                      </a14:backgroundRemoval>
                    </a14:imgEffect>
                  </a14:imgLayer>
                </a14:imgProps>
              </a:ext>
              <a:ext uri="{28A0092B-C50C-407E-A947-70E740481C1C}">
                <a14:useLocalDpi xmlns:a14="http://schemas.microsoft.com/office/drawing/2010/main" val="0"/>
              </a:ext>
            </a:extLst>
          </a:blip>
          <a:stretch>
            <a:fillRect/>
          </a:stretch>
        </p:blipFill>
        <p:spPr>
          <a:xfrm>
            <a:off x="5486400" y="2349562"/>
            <a:ext cx="4508438" cy="4508438"/>
          </a:xfrm>
          <a:prstGeom prst="rect">
            <a:avLst/>
          </a:prstGeom>
        </p:spPr>
      </p:pic>
      <p:pic>
        <p:nvPicPr>
          <p:cNvPr id="9" name="Hình ảnh 8">
            <a:extLst>
              <a:ext uri="{FF2B5EF4-FFF2-40B4-BE49-F238E27FC236}">
                <a16:creationId xmlns:a16="http://schemas.microsoft.com/office/drawing/2014/main" id="{473BB693-1A77-8FFF-A591-89E98AD2AAF0}"/>
              </a:ext>
            </a:extLst>
          </p:cNvPr>
          <p:cNvPicPr>
            <a:picLocks noChangeAspect="1"/>
          </p:cNvPicPr>
          <p:nvPr/>
        </p:nvPicPr>
        <p:blipFill>
          <a:blip r:embed="rId7"/>
          <a:stretch>
            <a:fillRect/>
          </a:stretch>
        </p:blipFill>
        <p:spPr>
          <a:xfrm>
            <a:off x="1054162" y="149213"/>
            <a:ext cx="10297036" cy="1603387"/>
          </a:xfrm>
          <a:prstGeom prst="rect">
            <a:avLst/>
          </a:prstGeom>
        </p:spPr>
      </p:pic>
    </p:spTree>
    <p:extLst>
      <p:ext uri="{BB962C8B-B14F-4D97-AF65-F5344CB8AC3E}">
        <p14:creationId xmlns:p14="http://schemas.microsoft.com/office/powerpoint/2010/main" val="6868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0-#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anim calcmode="lin" valueType="num">
                                      <p:cBhvr>
                                        <p:cTn id="17" dur="2000" fill="hold"/>
                                        <p:tgtEl>
                                          <p:spTgt spid="9"/>
                                        </p:tgtEl>
                                        <p:attrNameLst>
                                          <p:attrName>ppt_x</p:attrName>
                                        </p:attrNameLst>
                                      </p:cBhvr>
                                      <p:tavLst>
                                        <p:tav tm="0">
                                          <p:val>
                                            <p:strVal val="#ppt_x"/>
                                          </p:val>
                                        </p:tav>
                                        <p:tav tm="100000">
                                          <p:val>
                                            <p:strVal val="#ppt_x"/>
                                          </p:val>
                                        </p:tav>
                                      </p:tavLst>
                                    </p:anim>
                                    <p:anim calcmode="lin" valueType="num">
                                      <p:cBhvr>
                                        <p:cTn id="18"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98146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11202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D87E0B69-E933-A101-9F57-052C8C32C0D5}"/>
              </a:ext>
            </a:extLst>
          </p:cNvPr>
          <p:cNvSpPr txBox="1"/>
          <p:nvPr/>
        </p:nvSpPr>
        <p:spPr>
          <a:xfrm>
            <a:off x="838200" y="1066800"/>
            <a:ext cx="10515600" cy="1323439"/>
          </a:xfrm>
          <a:prstGeom prst="rect">
            <a:avLst/>
          </a:prstGeom>
          <a:noFill/>
        </p:spPr>
        <p:txBody>
          <a:bodyPr wrap="square" rtlCol="0">
            <a:spAutoFit/>
          </a:bodyPr>
          <a:lstStyle/>
          <a:p>
            <a:r>
              <a:rPr lang="en-US" sz="40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Cơ quan nào trong cơ thể giúp chúng mình nhớ được các sự kiện của gia đình?</a:t>
            </a:r>
          </a:p>
        </p:txBody>
      </p:sp>
      <p:pic>
        <p:nvPicPr>
          <p:cNvPr id="7" name="Hình ảnh 6">
            <a:extLst>
              <a:ext uri="{FF2B5EF4-FFF2-40B4-BE49-F238E27FC236}">
                <a16:creationId xmlns:a16="http://schemas.microsoft.com/office/drawing/2014/main" id="{9B47BDCD-3481-8225-442A-46E75013501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620000" y="3124200"/>
            <a:ext cx="4858046" cy="3884714"/>
          </a:xfrm>
          <a:prstGeom prst="rect">
            <a:avLst/>
          </a:prstGeom>
        </p:spPr>
      </p:pic>
      <p:pic>
        <p:nvPicPr>
          <p:cNvPr id="1026" name="Picture 2" descr="Những khám phá mới về não bộ">
            <a:extLst>
              <a:ext uri="{FF2B5EF4-FFF2-40B4-BE49-F238E27FC236}">
                <a16:creationId xmlns:a16="http://schemas.microsoft.com/office/drawing/2014/main" id="{9F3BEFC1-C5EA-2E80-B47C-A9995BC534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0" y="2767549"/>
            <a:ext cx="4762500"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04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B4F16ABC-6BAA-C5E0-AAE4-29614F132E90}"/>
              </a:ext>
            </a:extLst>
          </p:cNvPr>
          <p:cNvSpPr txBox="1"/>
          <p:nvPr/>
        </p:nvSpPr>
        <p:spPr>
          <a:xfrm>
            <a:off x="2590800" y="304800"/>
            <a:ext cx="7414209" cy="646331"/>
          </a:xfrm>
          <a:prstGeom prst="rect">
            <a:avLst/>
          </a:prstGeom>
          <a:noFill/>
        </p:spPr>
        <p:txBody>
          <a:bodyPr wrap="none" rtlCol="0">
            <a:spAutoFit/>
          </a:bodyPr>
          <a:lstStyle/>
          <a:p>
            <a:r>
              <a:rPr lang="en-US" sz="3600" b="1">
                <a:solidFill>
                  <a:srgbClr val="7030A0"/>
                </a:solidFill>
                <a:latin typeface="HP001 4 hàng" panose="020B0603050302020204" pitchFamily="34" charset="0"/>
              </a:rPr>
              <a:t>Thứ ... ngày ... tháng ... năm 20 ...</a:t>
            </a:r>
          </a:p>
        </p:txBody>
      </p:sp>
      <p:sp>
        <p:nvSpPr>
          <p:cNvPr id="3" name="Hộp Văn bản 2">
            <a:extLst>
              <a:ext uri="{FF2B5EF4-FFF2-40B4-BE49-F238E27FC236}">
                <a16:creationId xmlns:a16="http://schemas.microsoft.com/office/drawing/2014/main" id="{830FFC54-D3E8-0837-E989-3C34A05FDFAC}"/>
              </a:ext>
            </a:extLst>
          </p:cNvPr>
          <p:cNvSpPr txBox="1"/>
          <p:nvPr/>
        </p:nvSpPr>
        <p:spPr>
          <a:xfrm>
            <a:off x="4638040" y="985520"/>
            <a:ext cx="4280339" cy="646331"/>
          </a:xfrm>
          <a:prstGeom prst="rect">
            <a:avLst/>
          </a:prstGeom>
          <a:noFill/>
        </p:spPr>
        <p:txBody>
          <a:bodyPr wrap="none" rtlCol="0">
            <a:spAutoFit/>
          </a:bodyPr>
          <a:lstStyle/>
          <a:p>
            <a:r>
              <a:rPr lang="en-US" sz="3600" b="1">
                <a:solidFill>
                  <a:srgbClr val="7030A0"/>
                </a:solidFill>
                <a:latin typeface="HP001 4 hàng" panose="020B0603050302020204" pitchFamily="34" charset="0"/>
              </a:rPr>
              <a:t>Tự </a:t>
            </a:r>
            <a:r>
              <a:rPr lang="el-GR" sz="3600" b="1">
                <a:solidFill>
                  <a:srgbClr val="7030A0"/>
                </a:solidFill>
                <a:latin typeface="HP001 4 hàng" panose="020B0603050302020204" pitchFamily="34" charset="0"/>
              </a:rPr>
              <a:t>ηΗ</a:t>
            </a:r>
            <a:r>
              <a:rPr lang="en-US" sz="3600" b="1">
                <a:solidFill>
                  <a:srgbClr val="7030A0"/>
                </a:solidFill>
                <a:latin typeface="HP001 4 hàng" panose="020B0603050302020204" pitchFamily="34" charset="0"/>
              </a:rPr>
              <a:t>łn và xã hĖ</a:t>
            </a:r>
          </a:p>
        </p:txBody>
      </p:sp>
      <p:sp>
        <p:nvSpPr>
          <p:cNvPr id="4" name="Hộp Văn bản 3">
            <a:extLst>
              <a:ext uri="{FF2B5EF4-FFF2-40B4-BE49-F238E27FC236}">
                <a16:creationId xmlns:a16="http://schemas.microsoft.com/office/drawing/2014/main" id="{F4F903D3-99CE-4668-F51D-49DF9FFFAE73}"/>
              </a:ext>
            </a:extLst>
          </p:cNvPr>
          <p:cNvSpPr txBox="1"/>
          <p:nvPr/>
        </p:nvSpPr>
        <p:spPr>
          <a:xfrm>
            <a:off x="3942080" y="1656080"/>
            <a:ext cx="5944256" cy="646331"/>
          </a:xfrm>
          <a:prstGeom prst="rect">
            <a:avLst/>
          </a:prstGeom>
          <a:noFill/>
        </p:spPr>
        <p:txBody>
          <a:bodyPr wrap="none" rtlCol="0">
            <a:spAutoFit/>
          </a:bodyPr>
          <a:lstStyle/>
          <a:p>
            <a:r>
              <a:rPr lang="vi-VN" sz="3600" b="1">
                <a:solidFill>
                  <a:srgbClr val="C00000"/>
                </a:solidFill>
                <a:latin typeface="HP001 4 hàng" panose="020B0603050302020204" pitchFamily="34" charset="0"/>
              </a:rPr>
              <a:t>Cơ Ǖ</a:t>
            </a:r>
            <a:r>
              <a:rPr lang="el-GR" sz="3600" b="1">
                <a:solidFill>
                  <a:srgbClr val="C00000"/>
                </a:solidFill>
                <a:latin typeface="HP001 4 hàng" panose="020B0603050302020204" pitchFamily="34" charset="0"/>
              </a:rPr>
              <a:t>ί</a:t>
            </a:r>
            <a:r>
              <a:rPr lang="vi-VN" sz="3600" b="1">
                <a:solidFill>
                  <a:srgbClr val="C00000"/>
                </a:solidFill>
                <a:latin typeface="HP001 4 hàng" panose="020B0603050302020204" pitchFamily="34" charset="0"/>
              </a:rPr>
              <a:t>an </a:t>
            </a:r>
            <a:r>
              <a:rPr lang="en-US" sz="3600" b="1">
                <a:solidFill>
                  <a:srgbClr val="C00000"/>
                </a:solidFill>
                <a:latin typeface="HP001 4 hàng" panose="020B0603050302020204" pitchFamily="34" charset="0"/>
              </a:rPr>
              <a:t>thần kinh</a:t>
            </a:r>
            <a:r>
              <a:rPr lang="vi-VN" sz="3600" b="1">
                <a:solidFill>
                  <a:srgbClr val="C00000"/>
                </a:solidFill>
                <a:latin typeface="HP001 4 hàng" panose="020B0603050302020204" pitchFamily="34" charset="0"/>
              </a:rPr>
              <a:t> (T</a:t>
            </a:r>
            <a:r>
              <a:rPr lang="el-GR" sz="3600" b="1">
                <a:solidFill>
                  <a:srgbClr val="C00000"/>
                </a:solidFill>
                <a:latin typeface="HP001 4 hàng" panose="020B0603050302020204" pitchFamily="34" charset="0"/>
              </a:rPr>
              <a:t>Η</a:t>
            </a:r>
            <a:r>
              <a:rPr lang="vi-VN" sz="3600" b="1">
                <a:solidFill>
                  <a:srgbClr val="C00000"/>
                </a:solidFill>
                <a:latin typeface="HP001 4 hàng" panose="020B0603050302020204" pitchFamily="34" charset="0"/>
              </a:rPr>
              <a:t>Ğt </a:t>
            </a:r>
            <a:r>
              <a:rPr lang="en-US" sz="3600" b="1">
                <a:solidFill>
                  <a:srgbClr val="C00000"/>
                </a:solidFill>
                <a:latin typeface="HP001 4 hàng" panose="020B0603050302020204" pitchFamily="34" charset="0"/>
              </a:rPr>
              <a:t>2</a:t>
            </a:r>
            <a:r>
              <a:rPr lang="vi-VN" sz="3600" b="1">
                <a:solidFill>
                  <a:srgbClr val="C00000"/>
                </a:solidFill>
                <a:latin typeface="HP001 4 hàng" panose="020B0603050302020204" pitchFamily="34" charset="0"/>
              </a:rPr>
              <a:t>)</a:t>
            </a:r>
            <a:endParaRPr lang="en-US" sz="3600" b="1">
              <a:solidFill>
                <a:srgbClr val="C00000"/>
              </a:solidFill>
              <a:latin typeface="HP001 4 hàng" panose="020B0603050302020204" pitchFamily="34" charset="0"/>
            </a:endParaRPr>
          </a:p>
        </p:txBody>
      </p:sp>
    </p:spTree>
    <p:extLst>
      <p:ext uri="{BB962C8B-B14F-4D97-AF65-F5344CB8AC3E}">
        <p14:creationId xmlns:p14="http://schemas.microsoft.com/office/powerpoint/2010/main" val="334571608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AB3C500C-5195-42C2-CE75-E8242F2C5F41}"/>
              </a:ext>
            </a:extLst>
          </p:cNvPr>
          <p:cNvSpPr txBox="1"/>
          <p:nvPr/>
        </p:nvSpPr>
        <p:spPr>
          <a:xfrm>
            <a:off x="3657600" y="1981200"/>
            <a:ext cx="5589992" cy="1569660"/>
          </a:xfrm>
          <a:prstGeom prst="rect">
            <a:avLst/>
          </a:prstGeom>
          <a:noFill/>
        </p:spPr>
        <p:txBody>
          <a:bodyPr wrap="none" rtlCol="0">
            <a:spAutoFit/>
          </a:bodyPr>
          <a:lstStyle/>
          <a:p>
            <a:r>
              <a:rPr lang="en-US" sz="9600">
                <a:ln w="22225">
                  <a:solidFill>
                    <a:schemeClr val="accent6">
                      <a:lumMod val="75000"/>
                    </a:schemeClr>
                  </a:solidFill>
                  <a:prstDash val="sysDash"/>
                </a:ln>
                <a:solidFill>
                  <a:schemeClr val="accent6">
                    <a:lumMod val="40000"/>
                    <a:lumOff val="60000"/>
                  </a:schemeClr>
                </a:solidFill>
                <a:latin typeface="SVN-Billo" panose="00000400000000000000" pitchFamily="2" charset="0"/>
              </a:rPr>
              <a:t>Khám phá</a:t>
            </a:r>
          </a:p>
        </p:txBody>
      </p:sp>
      <p:pic>
        <p:nvPicPr>
          <p:cNvPr id="4" name="Hình ảnh 3">
            <a:extLst>
              <a:ext uri="{FF2B5EF4-FFF2-40B4-BE49-F238E27FC236}">
                <a16:creationId xmlns:a16="http://schemas.microsoft.com/office/drawing/2014/main" id="{F1CC0BA8-9654-4C11-7022-321373AF3F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02" b="92415" l="9752" r="89894">
                        <a14:foregroundMark x1="62589" y1="92541" x2="64894" y2="88496"/>
                        <a14:foregroundMark x1="32270" y1="9861" x2="32270" y2="9861"/>
                        <a14:foregroundMark x1="28901" y1="9355" x2="28901" y2="9355"/>
                        <a14:foregroundMark x1="32979" y1="9102" x2="32979" y2="9102"/>
                        <a14:foregroundMark x1="89716" y1="50948" x2="89716" y2="50948"/>
                      </a14:backgroundRemoval>
                    </a14:imgEffect>
                  </a14:imgLayer>
                </a14:imgProps>
              </a:ext>
              <a:ext uri="{28A0092B-C50C-407E-A947-70E740481C1C}">
                <a14:useLocalDpi xmlns:a14="http://schemas.microsoft.com/office/drawing/2010/main" val="0"/>
              </a:ext>
            </a:extLst>
          </a:blip>
          <a:stretch>
            <a:fillRect/>
          </a:stretch>
        </p:blipFill>
        <p:spPr>
          <a:xfrm>
            <a:off x="5257800" y="2783751"/>
            <a:ext cx="3042605" cy="4267200"/>
          </a:xfrm>
          <a:prstGeom prst="rect">
            <a:avLst/>
          </a:prstGeom>
        </p:spPr>
      </p:pic>
    </p:spTree>
    <p:extLst>
      <p:ext uri="{BB962C8B-B14F-4D97-AF65-F5344CB8AC3E}">
        <p14:creationId xmlns:p14="http://schemas.microsoft.com/office/powerpoint/2010/main" val="243314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0642D5D5-85DC-8FC4-7264-F35BEFF53616}"/>
              </a:ext>
            </a:extLst>
          </p:cNvPr>
          <p:cNvPicPr>
            <a:picLocks noChangeAspect="1"/>
          </p:cNvPicPr>
          <p:nvPr/>
        </p:nvPicPr>
        <p:blipFill rotWithShape="1">
          <a:blip r:embed="rId2">
            <a:extLst>
              <a:ext uri="{28A0092B-C50C-407E-A947-70E740481C1C}">
                <a14:useLocalDpi xmlns:a14="http://schemas.microsoft.com/office/drawing/2010/main" val="0"/>
              </a:ext>
            </a:extLst>
          </a:blip>
          <a:srcRect l="19098" t="15244" r="11551" b="17169"/>
          <a:stretch/>
        </p:blipFill>
        <p:spPr>
          <a:xfrm>
            <a:off x="2363167" y="1229607"/>
            <a:ext cx="6986155" cy="4199880"/>
          </a:xfrm>
          <a:prstGeom prst="rect">
            <a:avLst/>
          </a:prstGeom>
        </p:spPr>
      </p:pic>
      <p:sp>
        <p:nvSpPr>
          <p:cNvPr id="5" name="Hộp Văn bản 4">
            <a:extLst>
              <a:ext uri="{FF2B5EF4-FFF2-40B4-BE49-F238E27FC236}">
                <a16:creationId xmlns:a16="http://schemas.microsoft.com/office/drawing/2014/main" id="{A15977CF-90B4-0818-4A12-6766088E44C6}"/>
              </a:ext>
            </a:extLst>
          </p:cNvPr>
          <p:cNvSpPr txBox="1"/>
          <p:nvPr/>
        </p:nvSpPr>
        <p:spPr>
          <a:xfrm>
            <a:off x="228600" y="710625"/>
            <a:ext cx="11811000" cy="5693866"/>
          </a:xfrm>
          <a:prstGeom prst="rect">
            <a:avLst/>
          </a:prstGeom>
          <a:noFill/>
        </p:spPr>
        <p:txBody>
          <a:bodyPr wrap="square" rtlCol="0">
            <a:spAutoFit/>
          </a:bodyPr>
          <a:lstStyle/>
          <a:p>
            <a:pPr marL="514350" indent="-514350">
              <a:buAutoNum type="arabicPeriod"/>
            </a:pPr>
            <a:r>
              <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Em sẽ phản ứng thế nào khi bất ngờ chạm tay vào vật nóng?</a:t>
            </a:r>
          </a:p>
          <a:p>
            <a:pPr marL="514350" indent="-514350">
              <a:buAutoNum type="arabicPeriod"/>
            </a:pPr>
            <a:endPar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marL="514350" indent="-514350">
              <a:buAutoNum type="arabicPeriod"/>
            </a:pPr>
            <a:endPar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marL="514350" indent="-514350">
              <a:buAutoNum type="arabicPeriod"/>
            </a:pPr>
            <a:endPar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marL="514350" indent="-514350">
              <a:buAutoNum type="arabicPeriod"/>
            </a:pPr>
            <a:endPar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marL="514350" indent="-514350">
              <a:buAutoNum type="arabicPeriod"/>
            </a:pPr>
            <a:endPar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marL="514350" indent="-514350">
              <a:buAutoNum type="arabicPeriod"/>
            </a:pPr>
            <a:endPar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marL="514350" indent="-514350">
              <a:buAutoNum type="arabicPeriod"/>
            </a:pPr>
            <a:endPar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endPar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endPar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endPar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r>
              <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2. Nêu ví dụ khác về phản ứng của cơ thể </a:t>
            </a:r>
          </a:p>
          <a:p>
            <a:r>
              <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khi bất ngờ gặp kích thích từ bên ngoài.</a:t>
            </a:r>
          </a:p>
        </p:txBody>
      </p:sp>
      <p:grpSp>
        <p:nvGrpSpPr>
          <p:cNvPr id="16" name="Nhóm 15">
            <a:extLst>
              <a:ext uri="{FF2B5EF4-FFF2-40B4-BE49-F238E27FC236}">
                <a16:creationId xmlns:a16="http://schemas.microsoft.com/office/drawing/2014/main" id="{9AAFE1D9-8127-DAF9-252C-79FAC394DF1C}"/>
              </a:ext>
            </a:extLst>
          </p:cNvPr>
          <p:cNvGrpSpPr/>
          <p:nvPr/>
        </p:nvGrpSpPr>
        <p:grpSpPr>
          <a:xfrm>
            <a:off x="8206407" y="4495800"/>
            <a:ext cx="3833193" cy="2539220"/>
            <a:chOff x="5623235" y="4148161"/>
            <a:chExt cx="4899993" cy="3118054"/>
          </a:xfrm>
        </p:grpSpPr>
        <p:pic>
          <p:nvPicPr>
            <p:cNvPr id="13" name="Hình ảnh 12">
              <a:extLst>
                <a:ext uri="{FF2B5EF4-FFF2-40B4-BE49-F238E27FC236}">
                  <a16:creationId xmlns:a16="http://schemas.microsoft.com/office/drawing/2014/main" id="{8B7E6EA5-EAAD-8342-4383-19C3F85E368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1" b="89831" l="9043" r="89894">
                          <a14:foregroundMark x1="32979" y1="50847" x2="31560" y2="68927"/>
                          <a14:foregroundMark x1="31560" y1="68927" x2="34752" y2="81544"/>
                          <a14:foregroundMark x1="67553" y1="51036" x2="73404" y2="68550"/>
                          <a14:foregroundMark x1="73404" y1="68550" x2="74113" y2="81356"/>
                          <a14:foregroundMark x1="9043" y1="30697" x2="9043" y2="30697"/>
                          <a14:foregroundMark x1="66489" y1="17891" x2="66667" y2="39548"/>
                          <a14:foregroundMark x1="48936" y1="36158" x2="48936" y2="36158"/>
                          <a14:foregroundMark x1="83511" y1="28437" x2="83511" y2="28437"/>
                          <a14:foregroundMark x1="51773" y1="58380" x2="68262" y2="55179"/>
                          <a14:foregroundMark x1="26596" y1="55744" x2="23050" y2="66667"/>
                          <a14:foregroundMark x1="46277" y1="67608" x2="46277" y2="67608"/>
                          <a14:foregroundMark x1="86170" y1="55367" x2="86170" y2="55367"/>
                          <a14:foregroundMark x1="29787" y1="82298" x2="29787" y2="82298"/>
                          <a14:foregroundMark x1="29787" y1="83239" x2="29787" y2="83239"/>
                          <a14:foregroundMark x1="21631" y1="83427" x2="21631" y2="83427"/>
                          <a14:foregroundMark x1="62766" y1="87006" x2="62766" y2="87006"/>
                          <a14:foregroundMark x1="35461" y1="86629" x2="35461" y2="86629"/>
                          <a14:foregroundMark x1="31738" y1="83992" x2="31738" y2="83992"/>
                          <a14:foregroundMark x1="38830" y1="78531" x2="38830" y2="78531"/>
                          <a14:foregroundMark x1="58511" y1="79661" x2="58511" y2="79661"/>
                          <a14:foregroundMark x1="58511" y1="82674" x2="58511" y2="82674"/>
                          <a14:foregroundMark x1="59043" y1="83992" x2="59043" y2="83992"/>
                          <a14:foregroundMark x1="59043" y1="84746" x2="59043" y2="84746"/>
                          <a14:foregroundMark x1="84574" y1="60829" x2="84574" y2="60829"/>
                          <a14:foregroundMark x1="84574" y1="58945" x2="84574" y2="58945"/>
                          <a14:foregroundMark x1="42021" y1="39925" x2="42021" y2="39925"/>
                          <a14:foregroundMark x1="62766" y1="15443" x2="62766" y2="15443"/>
                          <a14:foregroundMark x1="62589" y1="15254" x2="62589" y2="15254"/>
                          <a14:foregroundMark x1="69858" y1="81356" x2="69858" y2="81356"/>
                          <a14:foregroundMark x1="39184" y1="82863" x2="39184" y2="82863"/>
                          <a14:foregroundMark x1="68794" y1="79473" x2="68794" y2="79473"/>
                          <a14:foregroundMark x1="66844" y1="81356" x2="66844" y2="81356"/>
                          <a14:foregroundMark x1="70567" y1="82863" x2="70567" y2="82863"/>
                          <a14:foregroundMark x1="77837" y1="78719" x2="77837" y2="78719"/>
                          <a14:foregroundMark x1="77837" y1="65537" x2="77837" y2="65537"/>
                          <a14:foregroundMark x1="77660" y1="65348" x2="79255" y2="72505"/>
                          <a14:foregroundMark x1="79433" y1="63465" x2="82624" y2="64407"/>
                          <a14:foregroundMark x1="49291" y1="56309" x2="51418" y2="61394"/>
                          <a14:foregroundMark x1="50532" y1="55932" x2="48936" y2="55744"/>
                          <a14:foregroundMark x1="48759" y1="55744" x2="48404" y2="58380"/>
                          <a14:foregroundMark x1="49113" y1="59887" x2="49645" y2="60829"/>
                          <a14:backgroundMark x1="67908" y1="79849" x2="68262" y2="81356"/>
                          <a14:backgroundMark x1="82373" y1="71735" x2="84043" y2="74953"/>
                        </a14:backgroundRemoval>
                      </a14:imgEffect>
                    </a14:imgLayer>
                  </a14:imgProps>
                </a:ext>
                <a:ext uri="{28A0092B-C50C-407E-A947-70E740481C1C}">
                  <a14:useLocalDpi xmlns:a14="http://schemas.microsoft.com/office/drawing/2010/main" val="0"/>
                </a:ext>
              </a:extLst>
            </a:blip>
            <a:stretch>
              <a:fillRect/>
            </a:stretch>
          </p:blipFill>
          <p:spPr>
            <a:xfrm>
              <a:off x="5623235" y="4148161"/>
              <a:ext cx="3311831" cy="3118054"/>
            </a:xfrm>
            <a:prstGeom prst="rect">
              <a:avLst/>
            </a:prstGeom>
          </p:spPr>
        </p:pic>
        <p:pic>
          <p:nvPicPr>
            <p:cNvPr id="15" name="Hình ảnh 14">
              <a:extLst>
                <a:ext uri="{FF2B5EF4-FFF2-40B4-BE49-F238E27FC236}">
                  <a16:creationId xmlns:a16="http://schemas.microsoft.com/office/drawing/2014/main" id="{A8122F73-F109-DEE1-FF80-1FDBCE15A4FD}"/>
                </a:ext>
              </a:extLst>
            </p:cNvPr>
            <p:cNvPicPr>
              <a:picLocks noChangeAspect="1"/>
            </p:cNvPicPr>
            <p:nvPr/>
          </p:nvPicPr>
          <p:blipFill>
            <a:blip r:embed="rId5"/>
            <a:stretch>
              <a:fillRect/>
            </a:stretch>
          </p:blipFill>
          <p:spPr>
            <a:xfrm>
              <a:off x="8139485" y="5103140"/>
              <a:ext cx="2383743" cy="1024217"/>
            </a:xfrm>
            <a:prstGeom prst="rect">
              <a:avLst/>
            </a:prstGeom>
          </p:spPr>
        </p:pic>
      </p:grpSp>
    </p:spTree>
    <p:extLst>
      <p:ext uri="{BB962C8B-B14F-4D97-AF65-F5344CB8AC3E}">
        <p14:creationId xmlns:p14="http://schemas.microsoft.com/office/powerpoint/2010/main" val="2145030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E18533AA-6D21-BD4F-A10F-2C04D6D807D2}"/>
              </a:ext>
            </a:extLst>
          </p:cNvPr>
          <p:cNvSpPr txBox="1"/>
          <p:nvPr/>
        </p:nvSpPr>
        <p:spPr>
          <a:xfrm>
            <a:off x="3657600" y="1295400"/>
            <a:ext cx="6019800" cy="2374817"/>
          </a:xfrm>
          <a:prstGeom prst="rect">
            <a:avLst/>
          </a:prstGeom>
          <a:noFill/>
        </p:spPr>
        <p:txBody>
          <a:bodyPr wrap="square" rtlCol="0">
            <a:spAutoFit/>
          </a:bodyPr>
          <a:lstStyle/>
          <a:p>
            <a:pPr algn="ctr">
              <a:lnSpc>
                <a:spcPct val="74000"/>
              </a:lnSpc>
            </a:pPr>
            <a:r>
              <a:rPr lang="en-US" sz="9600">
                <a:ln w="22225">
                  <a:solidFill>
                    <a:schemeClr val="accent6">
                      <a:lumMod val="75000"/>
                    </a:schemeClr>
                  </a:solidFill>
                  <a:prstDash val="sysDash"/>
                </a:ln>
                <a:solidFill>
                  <a:schemeClr val="accent6">
                    <a:lumMod val="40000"/>
                    <a:lumOff val="60000"/>
                  </a:schemeClr>
                </a:solidFill>
                <a:latin typeface="SVN-Billo" panose="00000400000000000000" pitchFamily="2" charset="0"/>
              </a:rPr>
              <a:t>Chia sẻ trước lớp</a:t>
            </a:r>
          </a:p>
        </p:txBody>
      </p:sp>
      <p:pic>
        <p:nvPicPr>
          <p:cNvPr id="4" name="Hình ảnh 3">
            <a:extLst>
              <a:ext uri="{FF2B5EF4-FFF2-40B4-BE49-F238E27FC236}">
                <a16:creationId xmlns:a16="http://schemas.microsoft.com/office/drawing/2014/main" id="{460871FB-8CD8-4939-CB6E-4CC69473E41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2336" t="28889" r="14433" b="10000"/>
          <a:stretch/>
        </p:blipFill>
        <p:spPr>
          <a:xfrm>
            <a:off x="5562600" y="3188494"/>
            <a:ext cx="2134985" cy="3669506"/>
          </a:xfrm>
          <a:prstGeom prst="rect">
            <a:avLst/>
          </a:prstGeom>
        </p:spPr>
      </p:pic>
    </p:spTree>
    <p:extLst>
      <p:ext uri="{BB962C8B-B14F-4D97-AF65-F5344CB8AC3E}">
        <p14:creationId xmlns:p14="http://schemas.microsoft.com/office/powerpoint/2010/main" val="20841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10">
            <a:extLst>
              <a:ext uri="{FF2B5EF4-FFF2-40B4-BE49-F238E27FC236}">
                <a16:creationId xmlns:a16="http://schemas.microsoft.com/office/drawing/2014/main" id="{FD3DBC42-B207-759C-D799-38A79840FEA7}"/>
              </a:ext>
            </a:extLst>
          </p:cNvPr>
          <p:cNvSpPr txBox="1"/>
          <p:nvPr/>
        </p:nvSpPr>
        <p:spPr>
          <a:xfrm>
            <a:off x="228600" y="1524000"/>
            <a:ext cx="3955473" cy="1384995"/>
          </a:xfrm>
          <a:prstGeom prst="rect">
            <a:avLst/>
          </a:prstGeom>
          <a:noFill/>
        </p:spPr>
        <p:txBody>
          <a:bodyPr wrap="square" rtlCol="0">
            <a:spAutoFit/>
          </a:bodyPr>
          <a:lstStyle/>
          <a:p>
            <a:r>
              <a:rPr lang="en-US" sz="2800">
                <a:solidFill>
                  <a:srgbClr val="C00000"/>
                </a:solidFill>
                <a:latin typeface="AvantGarde" panose="00000400000000000000" pitchFamily="2" charset="0"/>
                <a:ea typeface="AvantGarde" panose="00000400000000000000" pitchFamily="2" charset="0"/>
                <a:cs typeface="AvantGarde" panose="00000400000000000000" pitchFamily="2" charset="0"/>
              </a:rPr>
              <a:t>Khi tay chạm vào vật nóng, lập tức tay rụt lại.</a:t>
            </a:r>
          </a:p>
        </p:txBody>
      </p:sp>
      <p:pic>
        <p:nvPicPr>
          <p:cNvPr id="10" name="Hình ảnh 9">
            <a:extLst>
              <a:ext uri="{FF2B5EF4-FFF2-40B4-BE49-F238E27FC236}">
                <a16:creationId xmlns:a16="http://schemas.microsoft.com/office/drawing/2014/main" id="{AFB0DFDC-9A0B-1820-C719-59C6E270EF38}"/>
              </a:ext>
            </a:extLst>
          </p:cNvPr>
          <p:cNvPicPr>
            <a:picLocks noChangeAspect="1"/>
          </p:cNvPicPr>
          <p:nvPr/>
        </p:nvPicPr>
        <p:blipFill rotWithShape="1">
          <a:blip r:embed="rId2">
            <a:extLst>
              <a:ext uri="{28A0092B-C50C-407E-A947-70E740481C1C}">
                <a14:useLocalDpi xmlns:a14="http://schemas.microsoft.com/office/drawing/2010/main" val="0"/>
              </a:ext>
            </a:extLst>
          </a:blip>
          <a:srcRect l="19468" t="14849" r="11648" b="16969"/>
          <a:stretch/>
        </p:blipFill>
        <p:spPr>
          <a:xfrm>
            <a:off x="4298373" y="1091045"/>
            <a:ext cx="7658100" cy="4675910"/>
          </a:xfrm>
          <a:prstGeom prst="rect">
            <a:avLst/>
          </a:prstGeom>
        </p:spPr>
      </p:pic>
      <p:pic>
        <p:nvPicPr>
          <p:cNvPr id="12" name="Hình ảnh 11">
            <a:extLst>
              <a:ext uri="{FF2B5EF4-FFF2-40B4-BE49-F238E27FC236}">
                <a16:creationId xmlns:a16="http://schemas.microsoft.com/office/drawing/2014/main" id="{EF761B98-5D33-BA80-7B66-FD0DD3904EB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2336" t="28889" r="14433" b="10000"/>
          <a:stretch/>
        </p:blipFill>
        <p:spPr>
          <a:xfrm>
            <a:off x="381000" y="3124200"/>
            <a:ext cx="2134985" cy="3669506"/>
          </a:xfrm>
          <a:prstGeom prst="rect">
            <a:avLst/>
          </a:prstGeom>
        </p:spPr>
      </p:pic>
    </p:spTree>
    <p:extLst>
      <p:ext uri="{BB962C8B-B14F-4D97-AF65-F5344CB8AC3E}">
        <p14:creationId xmlns:p14="http://schemas.microsoft.com/office/powerpoint/2010/main" val="3189479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5FAC316D-03D4-5743-7051-B97C893501C9}"/>
              </a:ext>
            </a:extLst>
          </p:cNvPr>
          <p:cNvGrpSpPr/>
          <p:nvPr/>
        </p:nvGrpSpPr>
        <p:grpSpPr>
          <a:xfrm>
            <a:off x="381000" y="914400"/>
            <a:ext cx="6172199" cy="1384995"/>
            <a:chOff x="1001908" y="7167065"/>
            <a:chExt cx="6537519" cy="1384995"/>
          </a:xfrm>
        </p:grpSpPr>
        <p:pic>
          <p:nvPicPr>
            <p:cNvPr id="6" name="Picture 3">
              <a:extLst>
                <a:ext uri="{FF2B5EF4-FFF2-40B4-BE49-F238E27FC236}">
                  <a16:creationId xmlns:a16="http://schemas.microsoft.com/office/drawing/2014/main" id="{B9D05D8F-1010-306A-E6B8-2D386BD2AB9D}"/>
                </a:ext>
              </a:extLst>
            </p:cNvPr>
            <p:cNvPicPr>
              <a:picLocks noChangeAspect="1"/>
            </p:cNvPicPr>
            <p:nvPr/>
          </p:nvPicPr>
          <p:blipFill rotWithShape="1">
            <a:blip r:embed="rId3"/>
            <a:srcRect r="91265"/>
            <a:stretch/>
          </p:blipFill>
          <p:spPr>
            <a:xfrm>
              <a:off x="1001908" y="7215547"/>
              <a:ext cx="676314" cy="857143"/>
            </a:xfrm>
            <a:prstGeom prst="rect">
              <a:avLst/>
            </a:prstGeom>
          </p:spPr>
        </p:pic>
        <p:sp>
          <p:nvSpPr>
            <p:cNvPr id="7" name="TextBox 4">
              <a:extLst>
                <a:ext uri="{FF2B5EF4-FFF2-40B4-BE49-F238E27FC236}">
                  <a16:creationId xmlns:a16="http://schemas.microsoft.com/office/drawing/2014/main" id="{69438AAC-85ED-AD18-E2DB-F57C8FC3C835}"/>
                </a:ext>
              </a:extLst>
            </p:cNvPr>
            <p:cNvSpPr txBox="1"/>
            <p:nvPr/>
          </p:nvSpPr>
          <p:spPr>
            <a:xfrm>
              <a:off x="1636385" y="7167065"/>
              <a:ext cx="5903042" cy="1384995"/>
            </a:xfrm>
            <a:prstGeom prst="rect">
              <a:avLst/>
            </a:prstGeom>
            <a:noFill/>
          </p:spPr>
          <p:txBody>
            <a:bodyPr wrap="square" rtlCol="0">
              <a:spAutoFit/>
            </a:bodyPr>
            <a:lstStyle/>
            <a:p>
              <a:r>
                <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Nêu ví dụ khác về phản ứng của cơ thể khi bất ngờ gặp kích thích từ bên ngoài.</a:t>
              </a:r>
            </a:p>
          </p:txBody>
        </p:sp>
      </p:grpSp>
      <p:pic>
        <p:nvPicPr>
          <p:cNvPr id="4" name="Hình ảnh 3">
            <a:extLst>
              <a:ext uri="{FF2B5EF4-FFF2-40B4-BE49-F238E27FC236}">
                <a16:creationId xmlns:a16="http://schemas.microsoft.com/office/drawing/2014/main" id="{02871081-A74F-97A4-4602-021233221966}"/>
              </a:ext>
            </a:extLst>
          </p:cNvPr>
          <p:cNvPicPr>
            <a:picLocks noChangeAspect="1"/>
          </p:cNvPicPr>
          <p:nvPr/>
        </p:nvPicPr>
        <p:blipFill rotWithShape="1">
          <a:blip r:embed="rId4">
            <a:extLst>
              <a:ext uri="{28A0092B-C50C-407E-A947-70E740481C1C}">
                <a14:useLocalDpi xmlns:a14="http://schemas.microsoft.com/office/drawing/2010/main" val="0"/>
              </a:ext>
            </a:extLst>
          </a:blip>
          <a:srcRect l="19468" t="14849" r="11648" b="16969"/>
          <a:stretch/>
        </p:blipFill>
        <p:spPr>
          <a:xfrm>
            <a:off x="6324600" y="299962"/>
            <a:ext cx="5791200" cy="3536011"/>
          </a:xfrm>
          <a:prstGeom prst="rect">
            <a:avLst/>
          </a:prstGeom>
        </p:spPr>
      </p:pic>
      <p:pic>
        <p:nvPicPr>
          <p:cNvPr id="12" name="Hình ảnh 11">
            <a:extLst>
              <a:ext uri="{FF2B5EF4-FFF2-40B4-BE49-F238E27FC236}">
                <a16:creationId xmlns:a16="http://schemas.microsoft.com/office/drawing/2014/main" id="{1FA3DA2C-CE4C-661E-C383-B5ADEC6D99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8234" y="3839437"/>
            <a:ext cx="3800475" cy="3039020"/>
          </a:xfrm>
          <a:prstGeom prst="rect">
            <a:avLst/>
          </a:prstGeom>
        </p:spPr>
      </p:pic>
    </p:spTree>
    <p:controls>
      <mc:AlternateContent xmlns:mc="http://schemas.openxmlformats.org/markup-compatibility/2006">
        <mc:Choice xmlns:v="urn:schemas-microsoft-com:vml" Requires="v">
          <p:control name="TextBox1" r:id="rId1" imgW="5943600" imgH="3733920"/>
        </mc:Choice>
        <mc:Fallback>
          <p:control name="TextBox1" r:id="rId1" imgW="5943600" imgH="3733920">
            <p:pic>
              <p:nvPicPr>
                <p:cNvPr id="8" name="TextBox1">
                  <a:extLst>
                    <a:ext uri="{FF2B5EF4-FFF2-40B4-BE49-F238E27FC236}">
                      <a16:creationId xmlns:a16="http://schemas.microsoft.com/office/drawing/2014/main" id="{1E8FC0E6-2F5A-84EC-FA6F-C241EE371508}"/>
                    </a:ext>
                  </a:extLst>
                </p:cNvPr>
                <p:cNvPicPr>
                  <a:picLocks/>
                </p:cNvPicPr>
                <p:nvPr/>
              </p:nvPicPr>
              <p:blipFill>
                <a:blip r:embed="rId6"/>
                <a:stretch>
                  <a:fillRect/>
                </a:stretch>
              </p:blipFill>
              <p:spPr>
                <a:xfrm>
                  <a:off x="381000" y="2514600"/>
                  <a:ext cx="5943600" cy="3733800"/>
                </a:xfrm>
                <a:prstGeom prst="rect">
                  <a:avLst/>
                </a:prstGeom>
              </p:spPr>
            </p:pic>
          </p:control>
        </mc:Fallback>
      </mc:AlternateContent>
    </p:controls>
    <p:extLst>
      <p:ext uri="{BB962C8B-B14F-4D97-AF65-F5344CB8AC3E}">
        <p14:creationId xmlns:p14="http://schemas.microsoft.com/office/powerpoint/2010/main" val="386849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561</TotalTime>
  <Words>446</Words>
  <Application>Microsoft Office PowerPoint</Application>
  <PresentationFormat>Màn hình rộng</PresentationFormat>
  <Paragraphs>67</Paragraphs>
  <Slides>25</Slides>
  <Notes>0</Notes>
  <HiddenSlides>0</HiddenSlides>
  <MMClips>0</MMClips>
  <ScaleCrop>false</ScaleCrop>
  <HeadingPairs>
    <vt:vector size="6" baseType="variant">
      <vt:variant>
        <vt:lpstr>Phông được Dùng</vt:lpstr>
      </vt:variant>
      <vt:variant>
        <vt:i4>11</vt:i4>
      </vt:variant>
      <vt:variant>
        <vt:lpstr>Chủ đề</vt:lpstr>
      </vt:variant>
      <vt:variant>
        <vt:i4>1</vt:i4>
      </vt:variant>
      <vt:variant>
        <vt:lpstr>Tiêu đề Bản chiếu</vt:lpstr>
      </vt:variant>
      <vt:variant>
        <vt:i4>25</vt:i4>
      </vt:variant>
    </vt:vector>
  </HeadingPairs>
  <TitlesOfParts>
    <vt:vector size="37" baseType="lpstr">
      <vt:lpstr>#9Slide03 AllRoundGothic</vt:lpstr>
      <vt:lpstr>Arial</vt:lpstr>
      <vt:lpstr>Arial-Rounded</vt:lpstr>
      <vt:lpstr>AvantGarde</vt:lpstr>
      <vt:lpstr>Calibri</vt:lpstr>
      <vt:lpstr>HP001 4 hàng</vt:lpstr>
      <vt:lpstr>Raleway</vt:lpstr>
      <vt:lpstr>SVN-Anastasia</vt:lpstr>
      <vt:lpstr>SVN-Billo</vt:lpstr>
      <vt:lpstr>SVN-Poky's</vt:lpstr>
      <vt:lpstr>SVN-Ziclets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MY PC</dc:creator>
  <cp:keywords>9Slide</cp:keywords>
  <dc:description>9Slide.vn</dc:description>
  <cp:lastModifiedBy>Nga Nguyễn</cp:lastModifiedBy>
  <cp:revision>21</cp:revision>
  <dcterms:created xsi:type="dcterms:W3CDTF">2023-01-29T01:54:02Z</dcterms:created>
  <dcterms:modified xsi:type="dcterms:W3CDTF">2023-02-26T11:49:49Z</dcterms:modified>
  <cp:category>9Slide.vn</cp:category>
  <cp:contentStatus>9Slide</cp:contentStatus>
</cp:coreProperties>
</file>