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1" r:id="rId2"/>
    <p:sldMasterId id="2147483654" r:id="rId3"/>
  </p:sldMasterIdLst>
  <p:notesMasterIdLst>
    <p:notesMasterId r:id="rId22"/>
  </p:notesMasterIdLst>
  <p:sldIdLst>
    <p:sldId id="453" r:id="rId4"/>
    <p:sldId id="443" r:id="rId5"/>
    <p:sldId id="452" r:id="rId6"/>
    <p:sldId id="256" r:id="rId7"/>
    <p:sldId id="257" r:id="rId8"/>
    <p:sldId id="446" r:id="rId9"/>
    <p:sldId id="454" r:id="rId10"/>
    <p:sldId id="447" r:id="rId11"/>
    <p:sldId id="458" r:id="rId12"/>
    <p:sldId id="455" r:id="rId13"/>
    <p:sldId id="451" r:id="rId14"/>
    <p:sldId id="459" r:id="rId15"/>
    <p:sldId id="456" r:id="rId16"/>
    <p:sldId id="457" r:id="rId17"/>
    <p:sldId id="258" r:id="rId18"/>
    <p:sldId id="259" r:id="rId19"/>
    <p:sldId id="260" r:id="rId20"/>
    <p:sldId id="261" r:id="rId21"/>
  </p:sldIdLst>
  <p:sldSz cx="13439775" cy="7559675"/>
  <p:notesSz cx="6858000" cy="9144000"/>
  <p:custDataLst>
    <p:tags r:id="rId23"/>
  </p:custDataLst>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A82F"/>
    <a:srgbClr val="029844"/>
    <a:srgbClr val="59BB8E"/>
    <a:srgbClr val="7DAA29"/>
    <a:srgbClr val="EC6665"/>
    <a:srgbClr val="78C4CB"/>
    <a:srgbClr val="B5BA5F"/>
    <a:srgbClr val="71C6CF"/>
    <a:srgbClr val="E99613"/>
    <a:srgbClr val="E58C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80" autoAdjust="0"/>
    <p:restoredTop sz="85461" autoAdjust="0"/>
  </p:normalViewPr>
  <p:slideViewPr>
    <p:cSldViewPr snapToGrid="0">
      <p:cViewPr varScale="1">
        <p:scale>
          <a:sx n="66" d="100"/>
          <a:sy n="66" d="100"/>
        </p:scale>
        <p:origin x="43" y="53"/>
      </p:cViewPr>
      <p:guideLst/>
    </p:cSldViewPr>
  </p:slideViewPr>
  <p:notesTextViewPr>
    <p:cViewPr>
      <p:scale>
        <a:sx n="150" d="100"/>
        <a:sy n="15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5A5268-FB0C-450E-96E9-03F931237804}" type="datetimeFigureOut">
              <a:rPr lang="zh-CN" altLang="en-US" smtClean="0"/>
              <a:t>2023/2/19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56156D-592E-4B4D-8772-D689FB057AF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1218565" rtl="0" eaLnBrk="1" latinLnBrk="0" hangingPunct="1">
      <a:defRPr sz="1600" kern="1200">
        <a:solidFill>
          <a:schemeClr val="tx1"/>
        </a:solidFill>
        <a:latin typeface="+mn-lt"/>
        <a:ea typeface="+mn-ea"/>
        <a:cs typeface="+mn-cs"/>
      </a:defRPr>
    </a:lvl1pPr>
    <a:lvl2pPr marL="609600" algn="l" defTabSz="1218565" rtl="0" eaLnBrk="1" latinLnBrk="0" hangingPunct="1">
      <a:defRPr sz="1600" kern="1200">
        <a:solidFill>
          <a:schemeClr val="tx1"/>
        </a:solidFill>
        <a:latin typeface="+mn-lt"/>
        <a:ea typeface="+mn-ea"/>
        <a:cs typeface="+mn-cs"/>
      </a:defRPr>
    </a:lvl2pPr>
    <a:lvl3pPr marL="1219200" algn="l" defTabSz="1218565" rtl="0" eaLnBrk="1" latinLnBrk="0" hangingPunct="1">
      <a:defRPr sz="1600" kern="1200">
        <a:solidFill>
          <a:schemeClr val="tx1"/>
        </a:solidFill>
        <a:latin typeface="+mn-lt"/>
        <a:ea typeface="+mn-ea"/>
        <a:cs typeface="+mn-cs"/>
      </a:defRPr>
    </a:lvl3pPr>
    <a:lvl4pPr marL="1828800" algn="l" defTabSz="1218565" rtl="0" eaLnBrk="1" latinLnBrk="0" hangingPunct="1">
      <a:defRPr sz="1600" kern="1200">
        <a:solidFill>
          <a:schemeClr val="tx1"/>
        </a:solidFill>
        <a:latin typeface="+mn-lt"/>
        <a:ea typeface="+mn-ea"/>
        <a:cs typeface="+mn-cs"/>
      </a:defRPr>
    </a:lvl4pPr>
    <a:lvl5pPr marL="2438400" algn="l" defTabSz="1218565" rtl="0" eaLnBrk="1" latinLnBrk="0" hangingPunct="1">
      <a:defRPr sz="1600" kern="1200">
        <a:solidFill>
          <a:schemeClr val="tx1"/>
        </a:solidFill>
        <a:latin typeface="+mn-lt"/>
        <a:ea typeface="+mn-ea"/>
        <a:cs typeface="+mn-cs"/>
      </a:defRPr>
    </a:lvl5pPr>
    <a:lvl6pPr marL="3048000" algn="l" defTabSz="1218565" rtl="0" eaLnBrk="1" latinLnBrk="0" hangingPunct="1">
      <a:defRPr sz="1600" kern="1200">
        <a:solidFill>
          <a:schemeClr val="tx1"/>
        </a:solidFill>
        <a:latin typeface="+mn-lt"/>
        <a:ea typeface="+mn-ea"/>
        <a:cs typeface="+mn-cs"/>
      </a:defRPr>
    </a:lvl6pPr>
    <a:lvl7pPr marL="3656965" algn="l" defTabSz="1218565" rtl="0" eaLnBrk="1" latinLnBrk="0" hangingPunct="1">
      <a:defRPr sz="1600" kern="1200">
        <a:solidFill>
          <a:schemeClr val="tx1"/>
        </a:solidFill>
        <a:latin typeface="+mn-lt"/>
        <a:ea typeface="+mn-ea"/>
        <a:cs typeface="+mn-cs"/>
      </a:defRPr>
    </a:lvl7pPr>
    <a:lvl8pPr marL="4266565" algn="l" defTabSz="1218565" rtl="0" eaLnBrk="1" latinLnBrk="0" hangingPunct="1">
      <a:defRPr sz="1600" kern="1200">
        <a:solidFill>
          <a:schemeClr val="tx1"/>
        </a:solidFill>
        <a:latin typeface="+mn-lt"/>
        <a:ea typeface="+mn-ea"/>
        <a:cs typeface="+mn-cs"/>
      </a:defRPr>
    </a:lvl8pPr>
    <a:lvl9pPr marL="4876165"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a:t>
            </a:fld>
            <a:endParaRPr lang="zh-CN" altLang="en-US"/>
          </a:p>
        </p:txBody>
      </p:sp>
    </p:spTree>
    <p:extLst>
      <p:ext uri="{BB962C8B-B14F-4D97-AF65-F5344CB8AC3E}">
        <p14:creationId xmlns:p14="http://schemas.microsoft.com/office/powerpoint/2010/main" val="2420306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12</a:t>
            </a:fld>
            <a:endParaRPr lang="zh-CN" altLang="en-US"/>
          </a:p>
        </p:txBody>
      </p:sp>
    </p:spTree>
    <p:extLst>
      <p:ext uri="{BB962C8B-B14F-4D97-AF65-F5344CB8AC3E}">
        <p14:creationId xmlns:p14="http://schemas.microsoft.com/office/powerpoint/2010/main" val="3169677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13</a:t>
            </a:fld>
            <a:endParaRPr lang="zh-CN" altLang="en-US"/>
          </a:p>
        </p:txBody>
      </p:sp>
    </p:spTree>
    <p:extLst>
      <p:ext uri="{BB962C8B-B14F-4D97-AF65-F5344CB8AC3E}">
        <p14:creationId xmlns:p14="http://schemas.microsoft.com/office/powerpoint/2010/main" val="2402553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14</a:t>
            </a:fld>
            <a:endParaRPr lang="zh-CN" altLang="en-US"/>
          </a:p>
        </p:txBody>
      </p:sp>
    </p:spTree>
    <p:extLst>
      <p:ext uri="{BB962C8B-B14F-4D97-AF65-F5344CB8AC3E}">
        <p14:creationId xmlns:p14="http://schemas.microsoft.com/office/powerpoint/2010/main" val="3221722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a:t>
            </a:fld>
            <a:endParaRPr lang="zh-CN" altLang="en-US"/>
          </a:p>
        </p:txBody>
      </p:sp>
    </p:spTree>
    <p:extLst>
      <p:ext uri="{BB962C8B-B14F-4D97-AF65-F5344CB8AC3E}">
        <p14:creationId xmlns:p14="http://schemas.microsoft.com/office/powerpoint/2010/main" val="2388272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3</a:t>
            </a:fld>
            <a:endParaRPr lang="zh-CN" altLang="en-US"/>
          </a:p>
        </p:txBody>
      </p:sp>
    </p:spTree>
    <p:extLst>
      <p:ext uri="{BB962C8B-B14F-4D97-AF65-F5344CB8AC3E}">
        <p14:creationId xmlns:p14="http://schemas.microsoft.com/office/powerpoint/2010/main" val="1606357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6</a:t>
            </a:fld>
            <a:endParaRPr lang="zh-CN" altLang="en-US"/>
          </a:p>
        </p:txBody>
      </p:sp>
    </p:spTree>
    <p:extLst>
      <p:ext uri="{BB962C8B-B14F-4D97-AF65-F5344CB8AC3E}">
        <p14:creationId xmlns:p14="http://schemas.microsoft.com/office/powerpoint/2010/main" val="3984551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7</a:t>
            </a:fld>
            <a:endParaRPr lang="zh-CN" altLang="en-US"/>
          </a:p>
        </p:txBody>
      </p:sp>
    </p:spTree>
    <p:extLst>
      <p:ext uri="{BB962C8B-B14F-4D97-AF65-F5344CB8AC3E}">
        <p14:creationId xmlns:p14="http://schemas.microsoft.com/office/powerpoint/2010/main" val="1751007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8</a:t>
            </a:fld>
            <a:endParaRPr lang="zh-CN" altLang="en-US"/>
          </a:p>
        </p:txBody>
      </p:sp>
    </p:spTree>
    <p:extLst>
      <p:ext uri="{BB962C8B-B14F-4D97-AF65-F5344CB8AC3E}">
        <p14:creationId xmlns:p14="http://schemas.microsoft.com/office/powerpoint/2010/main" val="3364036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9</a:t>
            </a:fld>
            <a:endParaRPr lang="zh-CN" altLang="en-US"/>
          </a:p>
        </p:txBody>
      </p:sp>
    </p:spTree>
    <p:extLst>
      <p:ext uri="{BB962C8B-B14F-4D97-AF65-F5344CB8AC3E}">
        <p14:creationId xmlns:p14="http://schemas.microsoft.com/office/powerpoint/2010/main" val="1635111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10</a:t>
            </a:fld>
            <a:endParaRPr lang="zh-CN" altLang="en-US"/>
          </a:p>
        </p:txBody>
      </p:sp>
    </p:spTree>
    <p:extLst>
      <p:ext uri="{BB962C8B-B14F-4D97-AF65-F5344CB8AC3E}">
        <p14:creationId xmlns:p14="http://schemas.microsoft.com/office/powerpoint/2010/main" val="4249273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11</a:t>
            </a:fld>
            <a:endParaRPr lang="zh-CN" altLang="en-US"/>
          </a:p>
        </p:txBody>
      </p:sp>
    </p:spTree>
    <p:extLst>
      <p:ext uri="{BB962C8B-B14F-4D97-AF65-F5344CB8AC3E}">
        <p14:creationId xmlns:p14="http://schemas.microsoft.com/office/powerpoint/2010/main" val="610250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t>2023/2/19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t>2023/2/19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925736" y="503978"/>
            <a:ext cx="4334677" cy="1763924"/>
          </a:xfrm>
        </p:spPr>
        <p:txBody>
          <a:bodyPr anchor="b"/>
          <a:lstStyle>
            <a:lvl1pPr>
              <a:defRPr sz="3525"/>
            </a:lvl1pPr>
          </a:lstStyle>
          <a:p>
            <a:r>
              <a:rPr lang="zh-CN" altLang="en-US"/>
              <a:t>单击此处编辑母版标题样式</a:t>
            </a:r>
            <a:endParaRPr lang="en-US" dirty="0"/>
          </a:p>
        </p:txBody>
      </p:sp>
      <p:sp>
        <p:nvSpPr>
          <p:cNvPr id="3" name="Content Placeholder 2"/>
          <p:cNvSpPr>
            <a:spLocks noGrp="1"/>
          </p:cNvSpPr>
          <p:nvPr>
            <p:ph idx="1"/>
          </p:nvPr>
        </p:nvSpPr>
        <p:spPr>
          <a:xfrm>
            <a:off x="5713655" y="1088454"/>
            <a:ext cx="6803886" cy="5372269"/>
          </a:xfrm>
        </p:spPr>
        <p:txBody>
          <a:bodyPr/>
          <a:lstStyle>
            <a:lvl1pPr>
              <a:defRPr sz="3525"/>
            </a:lvl1pPr>
            <a:lvl2pPr>
              <a:defRPr sz="3085"/>
            </a:lvl2pPr>
            <a:lvl3pPr>
              <a:defRPr sz="2645"/>
            </a:lvl3pPr>
            <a:lvl4pPr>
              <a:defRPr sz="2205"/>
            </a:lvl4pPr>
            <a:lvl5pPr>
              <a:defRPr sz="2205"/>
            </a:lvl5pPr>
            <a:lvl6pPr>
              <a:defRPr sz="2205"/>
            </a:lvl6pPr>
            <a:lvl7pPr>
              <a:defRPr sz="2205"/>
            </a:lvl7pPr>
            <a:lvl8pPr>
              <a:defRPr sz="2205"/>
            </a:lvl8pPr>
            <a:lvl9pPr>
              <a:defRPr sz="220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925736" y="2267902"/>
            <a:ext cx="4334677" cy="4201570"/>
          </a:xfrm>
        </p:spPr>
        <p:txBody>
          <a:bodyPr/>
          <a:lstStyle>
            <a:lvl1pPr marL="0" indent="0">
              <a:buNone/>
              <a:defRPr sz="1765"/>
            </a:lvl1pPr>
            <a:lvl2pPr marL="504190" indent="0">
              <a:buNone/>
              <a:defRPr sz="1545"/>
            </a:lvl2pPr>
            <a:lvl3pPr marL="1007745" indent="0">
              <a:buNone/>
              <a:defRPr sz="1325"/>
            </a:lvl3pPr>
            <a:lvl4pPr marL="1511935" indent="0">
              <a:buNone/>
              <a:defRPr sz="1100"/>
            </a:lvl4pPr>
            <a:lvl5pPr marL="2016125" indent="0">
              <a:buNone/>
              <a:defRPr sz="1100"/>
            </a:lvl5pPr>
            <a:lvl6pPr marL="2519680" indent="0">
              <a:buNone/>
              <a:defRPr sz="1100"/>
            </a:lvl6pPr>
            <a:lvl7pPr marL="3023870" indent="0">
              <a:buNone/>
              <a:defRPr sz="1100"/>
            </a:lvl7pPr>
            <a:lvl8pPr marL="3528060" indent="0">
              <a:buNone/>
              <a:defRPr sz="1100"/>
            </a:lvl8pPr>
            <a:lvl9pPr marL="4031615" indent="0">
              <a:buNone/>
              <a:defRPr sz="11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2023/2/19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925736" y="503978"/>
            <a:ext cx="4334677" cy="1763924"/>
          </a:xfrm>
        </p:spPr>
        <p:txBody>
          <a:bodyPr anchor="b"/>
          <a:lstStyle>
            <a:lvl1pPr>
              <a:defRPr sz="3525"/>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713655" y="1088454"/>
            <a:ext cx="6803886" cy="5372269"/>
          </a:xfrm>
        </p:spPr>
        <p:txBody>
          <a:bodyPr anchor="t"/>
          <a:lstStyle>
            <a:lvl1pPr marL="0" indent="0">
              <a:buNone/>
              <a:defRPr sz="3525"/>
            </a:lvl1pPr>
            <a:lvl2pPr marL="504190" indent="0">
              <a:buNone/>
              <a:defRPr sz="3085"/>
            </a:lvl2pPr>
            <a:lvl3pPr marL="1007745" indent="0">
              <a:buNone/>
              <a:defRPr sz="2645"/>
            </a:lvl3pPr>
            <a:lvl4pPr marL="1511935" indent="0">
              <a:buNone/>
              <a:defRPr sz="2205"/>
            </a:lvl4pPr>
            <a:lvl5pPr marL="2016125" indent="0">
              <a:buNone/>
              <a:defRPr sz="2205"/>
            </a:lvl5pPr>
            <a:lvl6pPr marL="2519680" indent="0">
              <a:buNone/>
              <a:defRPr sz="2205"/>
            </a:lvl6pPr>
            <a:lvl7pPr marL="3023870" indent="0">
              <a:buNone/>
              <a:defRPr sz="2205"/>
            </a:lvl7pPr>
            <a:lvl8pPr marL="3528060" indent="0">
              <a:buNone/>
              <a:defRPr sz="2205"/>
            </a:lvl8pPr>
            <a:lvl9pPr marL="4031615" indent="0">
              <a:buNone/>
              <a:defRPr sz="2205"/>
            </a:lvl9pPr>
          </a:lstStyle>
          <a:p>
            <a:r>
              <a:rPr lang="zh-CN" altLang="en-US"/>
              <a:t>单击图标添加图片</a:t>
            </a:r>
            <a:endParaRPr lang="en-US" dirty="0"/>
          </a:p>
        </p:txBody>
      </p:sp>
      <p:sp>
        <p:nvSpPr>
          <p:cNvPr id="4" name="Text Placeholder 3"/>
          <p:cNvSpPr>
            <a:spLocks noGrp="1"/>
          </p:cNvSpPr>
          <p:nvPr>
            <p:ph type="body" sz="half" idx="2"/>
          </p:nvPr>
        </p:nvSpPr>
        <p:spPr>
          <a:xfrm>
            <a:off x="925736" y="2267902"/>
            <a:ext cx="4334677" cy="4201570"/>
          </a:xfrm>
        </p:spPr>
        <p:txBody>
          <a:bodyPr/>
          <a:lstStyle>
            <a:lvl1pPr marL="0" indent="0">
              <a:buNone/>
              <a:defRPr sz="1765"/>
            </a:lvl1pPr>
            <a:lvl2pPr marL="504190" indent="0">
              <a:buNone/>
              <a:defRPr sz="1545"/>
            </a:lvl2pPr>
            <a:lvl3pPr marL="1007745" indent="0">
              <a:buNone/>
              <a:defRPr sz="1325"/>
            </a:lvl3pPr>
            <a:lvl4pPr marL="1511935" indent="0">
              <a:buNone/>
              <a:defRPr sz="1100"/>
            </a:lvl4pPr>
            <a:lvl5pPr marL="2016125" indent="0">
              <a:buNone/>
              <a:defRPr sz="1100"/>
            </a:lvl5pPr>
            <a:lvl6pPr marL="2519680" indent="0">
              <a:buNone/>
              <a:defRPr sz="1100"/>
            </a:lvl6pPr>
            <a:lvl7pPr marL="3023870" indent="0">
              <a:buNone/>
              <a:defRPr sz="1100"/>
            </a:lvl7pPr>
            <a:lvl8pPr marL="3528060" indent="0">
              <a:buNone/>
              <a:defRPr sz="1100"/>
            </a:lvl8pPr>
            <a:lvl9pPr marL="4031615" indent="0">
              <a:buNone/>
              <a:defRPr sz="11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2023/2/19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17839" y="402483"/>
            <a:ext cx="2897951" cy="6406475"/>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923985" y="402483"/>
            <a:ext cx="8525857" cy="640647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50528" y="45474"/>
            <a:ext cx="13333949" cy="7460467"/>
          </a:xfrm>
          <a:prstGeom prst="rect">
            <a:avLst/>
          </a:prstGeom>
          <a:noFill/>
          <a:ln w="762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370" eaLnBrk="0" fontAlgn="base" hangingPunct="0">
              <a:spcBef>
                <a:spcPct val="0"/>
              </a:spcBef>
              <a:spcAft>
                <a:spcPct val="0"/>
              </a:spcAft>
            </a:pPr>
            <a:endParaRPr lang="zh-CN" altLang="en-US" sz="2025">
              <a:solidFill>
                <a:srgbClr val="FFFFFF"/>
              </a:solidFill>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648521" y="-4534208"/>
            <a:ext cx="8867906" cy="16614525"/>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50528" y="45474"/>
            <a:ext cx="13333949" cy="7460467"/>
          </a:xfrm>
          <a:prstGeom prst="rect">
            <a:avLst/>
          </a:prstGeom>
          <a:noFill/>
          <a:ln w="762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370" eaLnBrk="0" fontAlgn="base" hangingPunct="0">
              <a:spcBef>
                <a:spcPct val="0"/>
              </a:spcBef>
              <a:spcAft>
                <a:spcPct val="0"/>
              </a:spcAft>
            </a:pPr>
            <a:endParaRPr lang="zh-CN" altLang="en-US" sz="2025">
              <a:solidFill>
                <a:srgbClr val="FFFFFF"/>
              </a:solidFill>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648521" y="-4534208"/>
            <a:ext cx="8867906" cy="16614525"/>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679972" y="1237197"/>
            <a:ext cx="10079831" cy="2631887"/>
          </a:xfrm>
        </p:spPr>
        <p:txBody>
          <a:bodyPr anchor="b"/>
          <a:lstStyle>
            <a:lvl1pPr algn="ctr">
              <a:defRPr sz="6615"/>
            </a:lvl1pPr>
          </a:lstStyle>
          <a:p>
            <a:r>
              <a:rPr lang="zh-CN" altLang="en-US"/>
              <a:t>单击此处编辑母版标题样式</a:t>
            </a:r>
            <a:endParaRPr lang="en-US" dirty="0"/>
          </a:p>
        </p:txBody>
      </p:sp>
      <p:sp>
        <p:nvSpPr>
          <p:cNvPr id="3" name="Subtitle 2"/>
          <p:cNvSpPr>
            <a:spLocks noGrp="1"/>
          </p:cNvSpPr>
          <p:nvPr>
            <p:ph type="subTitle" idx="1"/>
          </p:nvPr>
        </p:nvSpPr>
        <p:spPr>
          <a:xfrm>
            <a:off x="1679972" y="3970580"/>
            <a:ext cx="10079831" cy="1825171"/>
          </a:xfrm>
        </p:spPr>
        <p:txBody>
          <a:bodyPr/>
          <a:lstStyle>
            <a:lvl1pPr marL="0" indent="0" algn="ctr">
              <a:buNone/>
              <a:defRPr sz="2645"/>
            </a:lvl1pPr>
            <a:lvl2pPr marL="504190" indent="0" algn="ctr">
              <a:buNone/>
              <a:defRPr sz="2205"/>
            </a:lvl2pPr>
            <a:lvl3pPr marL="1007745" indent="0" algn="ctr">
              <a:buNone/>
              <a:defRPr sz="1985"/>
            </a:lvl3pPr>
            <a:lvl4pPr marL="1511935" indent="0" algn="ctr">
              <a:buNone/>
              <a:defRPr sz="1765"/>
            </a:lvl4pPr>
            <a:lvl5pPr marL="2016125" indent="0" algn="ctr">
              <a:buNone/>
              <a:defRPr sz="1765"/>
            </a:lvl5pPr>
            <a:lvl6pPr marL="2519680" indent="0" algn="ctr">
              <a:buNone/>
              <a:defRPr sz="1765"/>
            </a:lvl6pPr>
            <a:lvl7pPr marL="3023870" indent="0" algn="ctr">
              <a:buNone/>
              <a:defRPr sz="1765"/>
            </a:lvl7pPr>
            <a:lvl8pPr marL="3528060" indent="0" algn="ctr">
              <a:buNone/>
              <a:defRPr sz="1765"/>
            </a:lvl8pPr>
            <a:lvl9pPr marL="4031615" indent="0" algn="ctr">
              <a:buNone/>
              <a:defRPr sz="1765"/>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916985" y="1884670"/>
            <a:ext cx="11591806" cy="3144614"/>
          </a:xfrm>
        </p:spPr>
        <p:txBody>
          <a:bodyPr anchor="b"/>
          <a:lstStyle>
            <a:lvl1pPr>
              <a:defRPr sz="6615"/>
            </a:lvl1pPr>
          </a:lstStyle>
          <a:p>
            <a:r>
              <a:rPr lang="zh-CN" altLang="en-US"/>
              <a:t>单击此处编辑母版标题样式</a:t>
            </a:r>
            <a:endParaRPr lang="en-US" dirty="0"/>
          </a:p>
        </p:txBody>
      </p:sp>
      <p:sp>
        <p:nvSpPr>
          <p:cNvPr id="3" name="Text Placeholder 2"/>
          <p:cNvSpPr>
            <a:spLocks noGrp="1"/>
          </p:cNvSpPr>
          <p:nvPr>
            <p:ph type="body" idx="1"/>
          </p:nvPr>
        </p:nvSpPr>
        <p:spPr>
          <a:xfrm>
            <a:off x="916985" y="5059034"/>
            <a:ext cx="11591806" cy="1653678"/>
          </a:xfrm>
        </p:spPr>
        <p:txBody>
          <a:bodyPr/>
          <a:lstStyle>
            <a:lvl1pPr marL="0" indent="0">
              <a:buNone/>
              <a:defRPr sz="2645">
                <a:solidFill>
                  <a:schemeClr val="tx1">
                    <a:tint val="75000"/>
                  </a:schemeClr>
                </a:solidFill>
              </a:defRPr>
            </a:lvl1pPr>
            <a:lvl2pPr marL="504190" indent="0">
              <a:buNone/>
              <a:defRPr sz="2205">
                <a:solidFill>
                  <a:schemeClr val="tx1">
                    <a:tint val="75000"/>
                  </a:schemeClr>
                </a:solidFill>
              </a:defRPr>
            </a:lvl2pPr>
            <a:lvl3pPr marL="1007745" indent="0">
              <a:buNone/>
              <a:defRPr sz="1985">
                <a:solidFill>
                  <a:schemeClr val="tx1">
                    <a:tint val="75000"/>
                  </a:schemeClr>
                </a:solidFill>
              </a:defRPr>
            </a:lvl3pPr>
            <a:lvl4pPr marL="1511935" indent="0">
              <a:buNone/>
              <a:defRPr sz="1765">
                <a:solidFill>
                  <a:schemeClr val="tx1">
                    <a:tint val="75000"/>
                  </a:schemeClr>
                </a:solidFill>
              </a:defRPr>
            </a:lvl4pPr>
            <a:lvl5pPr marL="2016125" indent="0">
              <a:buNone/>
              <a:defRPr sz="1765">
                <a:solidFill>
                  <a:schemeClr val="tx1">
                    <a:tint val="75000"/>
                  </a:schemeClr>
                </a:solidFill>
              </a:defRPr>
            </a:lvl5pPr>
            <a:lvl6pPr marL="2519680" indent="0">
              <a:buNone/>
              <a:defRPr sz="1765">
                <a:solidFill>
                  <a:schemeClr val="tx1">
                    <a:tint val="75000"/>
                  </a:schemeClr>
                </a:solidFill>
              </a:defRPr>
            </a:lvl6pPr>
            <a:lvl7pPr marL="3023870" indent="0">
              <a:buNone/>
              <a:defRPr sz="1765">
                <a:solidFill>
                  <a:schemeClr val="tx1">
                    <a:tint val="75000"/>
                  </a:schemeClr>
                </a:solidFill>
              </a:defRPr>
            </a:lvl7pPr>
            <a:lvl8pPr marL="3528060" indent="0">
              <a:buNone/>
              <a:defRPr sz="1765">
                <a:solidFill>
                  <a:schemeClr val="tx1">
                    <a:tint val="75000"/>
                  </a:schemeClr>
                </a:solidFill>
              </a:defRPr>
            </a:lvl8pPr>
            <a:lvl9pPr marL="4031615" indent="0">
              <a:buNone/>
              <a:defRPr sz="1765">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t>2023/2/19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923985" y="2012414"/>
            <a:ext cx="5711904" cy="479654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803886" y="2012414"/>
            <a:ext cx="5711904" cy="479654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t>2023/2/19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925735" y="402483"/>
            <a:ext cx="11591806" cy="1461188"/>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925736" y="1853171"/>
            <a:ext cx="5685654" cy="908210"/>
          </a:xfrm>
        </p:spPr>
        <p:txBody>
          <a:bodyPr anchor="b"/>
          <a:lstStyle>
            <a:lvl1pPr marL="0" indent="0">
              <a:buNone/>
              <a:defRPr sz="2645" b="1"/>
            </a:lvl1pPr>
            <a:lvl2pPr marL="504190" indent="0">
              <a:buNone/>
              <a:defRPr sz="2205" b="1"/>
            </a:lvl2pPr>
            <a:lvl3pPr marL="1007745" indent="0">
              <a:buNone/>
              <a:defRPr sz="1985" b="1"/>
            </a:lvl3pPr>
            <a:lvl4pPr marL="1511935" indent="0">
              <a:buNone/>
              <a:defRPr sz="1765" b="1"/>
            </a:lvl4pPr>
            <a:lvl5pPr marL="2016125" indent="0">
              <a:buNone/>
              <a:defRPr sz="1765" b="1"/>
            </a:lvl5pPr>
            <a:lvl6pPr marL="2519680" indent="0">
              <a:buNone/>
              <a:defRPr sz="1765" b="1"/>
            </a:lvl6pPr>
            <a:lvl7pPr marL="3023870" indent="0">
              <a:buNone/>
              <a:defRPr sz="1765" b="1"/>
            </a:lvl7pPr>
            <a:lvl8pPr marL="3528060" indent="0">
              <a:buNone/>
              <a:defRPr sz="1765" b="1"/>
            </a:lvl8pPr>
            <a:lvl9pPr marL="4031615" indent="0">
              <a:buNone/>
              <a:defRPr sz="1765" b="1"/>
            </a:lvl9pPr>
          </a:lstStyle>
          <a:p>
            <a:pPr lvl="0"/>
            <a:r>
              <a:rPr lang="zh-CN" altLang="en-US"/>
              <a:t>单击此处编辑母版文本样式</a:t>
            </a:r>
          </a:p>
        </p:txBody>
      </p:sp>
      <p:sp>
        <p:nvSpPr>
          <p:cNvPr id="4" name="Content Placeholder 3"/>
          <p:cNvSpPr>
            <a:spLocks noGrp="1"/>
          </p:cNvSpPr>
          <p:nvPr>
            <p:ph sz="half" idx="2"/>
          </p:nvPr>
        </p:nvSpPr>
        <p:spPr>
          <a:xfrm>
            <a:off x="925736" y="2761381"/>
            <a:ext cx="5685654" cy="406157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803886" y="1853171"/>
            <a:ext cx="5713655" cy="908210"/>
          </a:xfrm>
        </p:spPr>
        <p:txBody>
          <a:bodyPr anchor="b"/>
          <a:lstStyle>
            <a:lvl1pPr marL="0" indent="0">
              <a:buNone/>
              <a:defRPr sz="2645" b="1"/>
            </a:lvl1pPr>
            <a:lvl2pPr marL="504190" indent="0">
              <a:buNone/>
              <a:defRPr sz="2205" b="1"/>
            </a:lvl2pPr>
            <a:lvl3pPr marL="1007745" indent="0">
              <a:buNone/>
              <a:defRPr sz="1985" b="1"/>
            </a:lvl3pPr>
            <a:lvl4pPr marL="1511935" indent="0">
              <a:buNone/>
              <a:defRPr sz="1765" b="1"/>
            </a:lvl4pPr>
            <a:lvl5pPr marL="2016125" indent="0">
              <a:buNone/>
              <a:defRPr sz="1765" b="1"/>
            </a:lvl5pPr>
            <a:lvl6pPr marL="2519680" indent="0">
              <a:buNone/>
              <a:defRPr sz="1765" b="1"/>
            </a:lvl6pPr>
            <a:lvl7pPr marL="3023870" indent="0">
              <a:buNone/>
              <a:defRPr sz="1765" b="1"/>
            </a:lvl7pPr>
            <a:lvl8pPr marL="3528060" indent="0">
              <a:buNone/>
              <a:defRPr sz="1765" b="1"/>
            </a:lvl8pPr>
            <a:lvl9pPr marL="4031615" indent="0">
              <a:buNone/>
              <a:defRPr sz="1765" b="1"/>
            </a:lvl9pPr>
          </a:lstStyle>
          <a:p>
            <a:pPr lvl="0"/>
            <a:r>
              <a:rPr lang="zh-CN" altLang="en-US"/>
              <a:t>单击此处编辑母版文本样式</a:t>
            </a:r>
          </a:p>
        </p:txBody>
      </p:sp>
      <p:sp>
        <p:nvSpPr>
          <p:cNvPr id="6" name="Content Placeholder 5"/>
          <p:cNvSpPr>
            <a:spLocks noGrp="1"/>
          </p:cNvSpPr>
          <p:nvPr>
            <p:ph sz="quarter" idx="4"/>
          </p:nvPr>
        </p:nvSpPr>
        <p:spPr>
          <a:xfrm>
            <a:off x="6803886" y="2761381"/>
            <a:ext cx="5713655" cy="406157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t>2023/2/19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BBC63C26-1A59-D0F8-7004-DA4B0E2C32A9}"/>
              </a:ext>
            </a:extLst>
          </p:cNvPr>
          <p:cNvSpPr txBox="1"/>
          <p:nvPr userDrawn="1"/>
        </p:nvSpPr>
        <p:spPr>
          <a:xfrm>
            <a:off x="0" y="-1642496"/>
            <a:ext cx="13439775" cy="499496"/>
          </a:xfrm>
          <a:prstGeom prst="rect">
            <a:avLst/>
          </a:prstGeom>
          <a:noFill/>
        </p:spPr>
        <p:txBody>
          <a:bodyPr vert="horz" rtlCol="0">
            <a:spAutoFit/>
          </a:bodyPr>
          <a:lstStyle/>
          <a:p>
            <a:pPr algn="ctr"/>
            <a:r>
              <a:rPr lang="en-US" sz="2646">
                <a:solidFill>
                  <a:srgbClr val="CFCFCF"/>
                </a:solidFill>
              </a:rPr>
              <a:t>www.9slide.vn</a:t>
            </a:r>
          </a:p>
        </p:txBody>
      </p:sp>
      <p:pic>
        <p:nvPicPr>
          <p:cNvPr id="6" name="Hình ảnh 5">
            <a:extLst>
              <a:ext uri="{FF2B5EF4-FFF2-40B4-BE49-F238E27FC236}">
                <a16:creationId xmlns:a16="http://schemas.microsoft.com/office/drawing/2014/main" id="{F00DC2E7-A885-60B1-8DD1-04CEBD7394D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439775" y="0"/>
            <a:ext cx="2408288" cy="239164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801370" rtl="0" fontAlgn="base">
        <a:lnSpc>
          <a:spcPct val="90000"/>
        </a:lnSpc>
        <a:spcBef>
          <a:spcPct val="0"/>
        </a:spcBef>
        <a:spcAft>
          <a:spcPct val="0"/>
        </a:spcAft>
        <a:defRPr sz="3860" kern="1200">
          <a:solidFill>
            <a:schemeClr val="tx1"/>
          </a:solidFill>
          <a:latin typeface="+mj-lt"/>
          <a:ea typeface="+mj-ea"/>
          <a:cs typeface="+mj-cs"/>
        </a:defRPr>
      </a:lvl1pPr>
      <a:lvl2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2pPr>
      <a:lvl3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3pPr>
      <a:lvl4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4pPr>
      <a:lvl5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5pPr>
      <a:lvl6pPr marL="534670"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6pPr>
      <a:lvl7pPr marL="106870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7pPr>
      <a:lvl8pPr marL="160337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8pPr>
      <a:lvl9pPr marL="213804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9pPr>
    </p:titleStyle>
    <p:bodyStyle>
      <a:lvl1pPr marL="200660" indent="-200660" algn="l" defTabSz="801370" rtl="0" fontAlgn="base">
        <a:lnSpc>
          <a:spcPct val="90000"/>
        </a:lnSpc>
        <a:spcBef>
          <a:spcPts val="875"/>
        </a:spcBef>
        <a:spcAft>
          <a:spcPct val="0"/>
        </a:spcAft>
        <a:buFont typeface="Arial" panose="020B0604020202020204" pitchFamily="34" charset="0"/>
        <a:buChar char="•"/>
        <a:defRPr sz="2455" kern="1200">
          <a:solidFill>
            <a:schemeClr val="tx1"/>
          </a:solidFill>
          <a:latin typeface="+mn-lt"/>
          <a:ea typeface="+mn-ea"/>
          <a:cs typeface="+mn-cs"/>
        </a:defRPr>
      </a:lvl1pPr>
      <a:lvl2pPr marL="601345" indent="-200660" algn="l" defTabSz="801370" rtl="0" fontAlgn="base">
        <a:lnSpc>
          <a:spcPct val="90000"/>
        </a:lnSpc>
        <a:spcBef>
          <a:spcPts val="440"/>
        </a:spcBef>
        <a:spcAft>
          <a:spcPct val="0"/>
        </a:spcAft>
        <a:buFont typeface="Arial" panose="020B0604020202020204" pitchFamily="34" charset="0"/>
        <a:buChar char="•"/>
        <a:defRPr kern="1200">
          <a:solidFill>
            <a:schemeClr val="tx1"/>
          </a:solidFill>
          <a:latin typeface="+mn-lt"/>
          <a:ea typeface="+mn-ea"/>
          <a:cs typeface="+mn-cs"/>
        </a:defRPr>
      </a:lvl2pPr>
      <a:lvl3pPr marL="1002030" indent="-200660" algn="l" defTabSz="801370" rtl="0" fontAlgn="base">
        <a:lnSpc>
          <a:spcPct val="90000"/>
        </a:lnSpc>
        <a:spcBef>
          <a:spcPts val="440"/>
        </a:spcBef>
        <a:spcAft>
          <a:spcPct val="0"/>
        </a:spcAft>
        <a:buFont typeface="Arial" panose="020B0604020202020204" pitchFamily="34" charset="0"/>
        <a:buChar char="•"/>
        <a:defRPr sz="1755" kern="1200">
          <a:solidFill>
            <a:schemeClr val="tx1"/>
          </a:solidFill>
          <a:latin typeface="+mn-lt"/>
          <a:ea typeface="+mn-ea"/>
          <a:cs typeface="+mn-cs"/>
        </a:defRPr>
      </a:lvl3pPr>
      <a:lvl4pPr marL="1402715" indent="-200660" algn="l" defTabSz="801370" rtl="0" fontAlgn="base">
        <a:lnSpc>
          <a:spcPct val="90000"/>
        </a:lnSpc>
        <a:spcBef>
          <a:spcPts val="440"/>
        </a:spcBef>
        <a:spcAft>
          <a:spcPct val="0"/>
        </a:spcAft>
        <a:buFont typeface="Arial" panose="020B0604020202020204" pitchFamily="34" charset="0"/>
        <a:buChar char="•"/>
        <a:defRPr sz="1520" kern="1200">
          <a:solidFill>
            <a:schemeClr val="tx1"/>
          </a:solidFill>
          <a:latin typeface="+mn-lt"/>
          <a:ea typeface="+mn-ea"/>
          <a:cs typeface="+mn-cs"/>
        </a:defRPr>
      </a:lvl4pPr>
      <a:lvl5pPr marL="1804035" indent="-200660" algn="l" defTabSz="801370" rtl="0" fontAlgn="base">
        <a:lnSpc>
          <a:spcPct val="90000"/>
        </a:lnSpc>
        <a:spcBef>
          <a:spcPts val="440"/>
        </a:spcBef>
        <a:spcAft>
          <a:spcPct val="0"/>
        </a:spcAft>
        <a:buFont typeface="Arial" panose="020B0604020202020204" pitchFamily="34" charset="0"/>
        <a:buChar char="•"/>
        <a:defRPr sz="1520" kern="1200">
          <a:solidFill>
            <a:schemeClr val="tx1"/>
          </a:solidFill>
          <a:latin typeface="+mn-lt"/>
          <a:ea typeface="+mn-ea"/>
          <a:cs typeface="+mn-cs"/>
        </a:defRPr>
      </a:lvl5pPr>
      <a:lvl6pPr marL="220472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6pPr>
      <a:lvl7pPr marL="2605405"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7pPr>
      <a:lvl8pPr marL="300609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8pPr>
      <a:lvl9pPr marL="340741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9pPr>
    </p:bodyStyle>
    <p:otherStyle>
      <a:defPPr>
        <a:defRPr lang="en-US"/>
      </a:defPPr>
      <a:lvl1pPr marL="0" algn="l" defTabSz="801370" rtl="0" eaLnBrk="1" latinLnBrk="0" hangingPunct="1">
        <a:defRPr sz="1580" kern="1200">
          <a:solidFill>
            <a:schemeClr val="tx1"/>
          </a:solidFill>
          <a:latin typeface="+mn-lt"/>
          <a:ea typeface="+mn-ea"/>
          <a:cs typeface="+mn-cs"/>
        </a:defRPr>
      </a:lvl1pPr>
      <a:lvl2pPr marL="400685" algn="l" defTabSz="801370" rtl="0" eaLnBrk="1" latinLnBrk="0" hangingPunct="1">
        <a:defRPr sz="1580" kern="1200">
          <a:solidFill>
            <a:schemeClr val="tx1"/>
          </a:solidFill>
          <a:latin typeface="+mn-lt"/>
          <a:ea typeface="+mn-ea"/>
          <a:cs typeface="+mn-cs"/>
        </a:defRPr>
      </a:lvl2pPr>
      <a:lvl3pPr marL="802005" algn="l" defTabSz="801370" rtl="0" eaLnBrk="1" latinLnBrk="0" hangingPunct="1">
        <a:defRPr sz="1580" kern="1200">
          <a:solidFill>
            <a:schemeClr val="tx1"/>
          </a:solidFill>
          <a:latin typeface="+mn-lt"/>
          <a:ea typeface="+mn-ea"/>
          <a:cs typeface="+mn-cs"/>
        </a:defRPr>
      </a:lvl3pPr>
      <a:lvl4pPr marL="1202690" algn="l" defTabSz="801370" rtl="0" eaLnBrk="1" latinLnBrk="0" hangingPunct="1">
        <a:defRPr sz="1580" kern="1200">
          <a:solidFill>
            <a:schemeClr val="tx1"/>
          </a:solidFill>
          <a:latin typeface="+mn-lt"/>
          <a:ea typeface="+mn-ea"/>
          <a:cs typeface="+mn-cs"/>
        </a:defRPr>
      </a:lvl4pPr>
      <a:lvl5pPr marL="1603375" algn="l" defTabSz="801370" rtl="0" eaLnBrk="1" latinLnBrk="0" hangingPunct="1">
        <a:defRPr sz="1580" kern="1200">
          <a:solidFill>
            <a:schemeClr val="tx1"/>
          </a:solidFill>
          <a:latin typeface="+mn-lt"/>
          <a:ea typeface="+mn-ea"/>
          <a:cs typeface="+mn-cs"/>
        </a:defRPr>
      </a:lvl5pPr>
      <a:lvl6pPr marL="2004060" algn="l" defTabSz="801370" rtl="0" eaLnBrk="1" latinLnBrk="0" hangingPunct="1">
        <a:defRPr sz="1580" kern="1200">
          <a:solidFill>
            <a:schemeClr val="tx1"/>
          </a:solidFill>
          <a:latin typeface="+mn-lt"/>
          <a:ea typeface="+mn-ea"/>
          <a:cs typeface="+mn-cs"/>
        </a:defRPr>
      </a:lvl6pPr>
      <a:lvl7pPr marL="2405380" algn="l" defTabSz="801370" rtl="0" eaLnBrk="1" latinLnBrk="0" hangingPunct="1">
        <a:defRPr sz="1580" kern="1200">
          <a:solidFill>
            <a:schemeClr val="tx1"/>
          </a:solidFill>
          <a:latin typeface="+mn-lt"/>
          <a:ea typeface="+mn-ea"/>
          <a:cs typeface="+mn-cs"/>
        </a:defRPr>
      </a:lvl7pPr>
      <a:lvl8pPr marL="2806065" algn="l" defTabSz="801370" rtl="0" eaLnBrk="1" latinLnBrk="0" hangingPunct="1">
        <a:defRPr sz="1580" kern="1200">
          <a:solidFill>
            <a:schemeClr val="tx1"/>
          </a:solidFill>
          <a:latin typeface="+mn-lt"/>
          <a:ea typeface="+mn-ea"/>
          <a:cs typeface="+mn-cs"/>
        </a:defRPr>
      </a:lvl8pPr>
      <a:lvl9pPr marL="3206750" algn="l" defTabSz="801370" rtl="0" eaLnBrk="1" latinLnBrk="0" hangingPunct="1">
        <a:defRPr sz="15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467001E8-221A-B3A5-D5AC-C36909AA34CE}"/>
              </a:ext>
            </a:extLst>
          </p:cNvPr>
          <p:cNvSpPr txBox="1"/>
          <p:nvPr userDrawn="1"/>
        </p:nvSpPr>
        <p:spPr>
          <a:xfrm>
            <a:off x="0" y="-1642496"/>
            <a:ext cx="13439775" cy="499496"/>
          </a:xfrm>
          <a:prstGeom prst="rect">
            <a:avLst/>
          </a:prstGeom>
          <a:noFill/>
        </p:spPr>
        <p:txBody>
          <a:bodyPr vert="horz" rtlCol="0">
            <a:spAutoFit/>
          </a:bodyPr>
          <a:lstStyle/>
          <a:p>
            <a:pPr algn="ctr"/>
            <a:r>
              <a:rPr lang="en-US" sz="2646">
                <a:solidFill>
                  <a:srgbClr val="CFCFCF"/>
                </a:solidFill>
              </a:rPr>
              <a:t>www.9slide.vn</a:t>
            </a:r>
          </a:p>
        </p:txBody>
      </p:sp>
      <p:pic>
        <p:nvPicPr>
          <p:cNvPr id="5" name="Hình ảnh 4">
            <a:extLst>
              <a:ext uri="{FF2B5EF4-FFF2-40B4-BE49-F238E27FC236}">
                <a16:creationId xmlns:a16="http://schemas.microsoft.com/office/drawing/2014/main" id="{C892ADD5-B3F2-9B96-2A0C-45C33FF65A0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439775" y="0"/>
            <a:ext cx="2408288" cy="2391641"/>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53"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801370" rtl="0" fontAlgn="base">
        <a:lnSpc>
          <a:spcPct val="90000"/>
        </a:lnSpc>
        <a:spcBef>
          <a:spcPct val="0"/>
        </a:spcBef>
        <a:spcAft>
          <a:spcPct val="0"/>
        </a:spcAft>
        <a:defRPr sz="3860" kern="1200">
          <a:solidFill>
            <a:schemeClr val="tx1"/>
          </a:solidFill>
          <a:latin typeface="+mj-lt"/>
          <a:ea typeface="+mj-ea"/>
          <a:cs typeface="+mj-cs"/>
        </a:defRPr>
      </a:lvl1pPr>
      <a:lvl2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2pPr>
      <a:lvl3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3pPr>
      <a:lvl4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4pPr>
      <a:lvl5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5pPr>
      <a:lvl6pPr marL="534670"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6pPr>
      <a:lvl7pPr marL="106870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7pPr>
      <a:lvl8pPr marL="160337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8pPr>
      <a:lvl9pPr marL="213804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9pPr>
    </p:titleStyle>
    <p:bodyStyle>
      <a:lvl1pPr marL="200660" indent="-200660" algn="l" defTabSz="801370" rtl="0" fontAlgn="base">
        <a:lnSpc>
          <a:spcPct val="90000"/>
        </a:lnSpc>
        <a:spcBef>
          <a:spcPts val="875"/>
        </a:spcBef>
        <a:spcAft>
          <a:spcPct val="0"/>
        </a:spcAft>
        <a:buFont typeface="Arial" panose="020B0604020202020204" pitchFamily="34" charset="0"/>
        <a:buChar char="•"/>
        <a:defRPr sz="2455" kern="1200">
          <a:solidFill>
            <a:schemeClr val="tx1"/>
          </a:solidFill>
          <a:latin typeface="+mn-lt"/>
          <a:ea typeface="+mn-ea"/>
          <a:cs typeface="+mn-cs"/>
        </a:defRPr>
      </a:lvl1pPr>
      <a:lvl2pPr marL="601345" indent="-200660" algn="l" defTabSz="801370" rtl="0" fontAlgn="base">
        <a:lnSpc>
          <a:spcPct val="90000"/>
        </a:lnSpc>
        <a:spcBef>
          <a:spcPts val="440"/>
        </a:spcBef>
        <a:spcAft>
          <a:spcPct val="0"/>
        </a:spcAft>
        <a:buFont typeface="Arial" panose="020B0604020202020204" pitchFamily="34" charset="0"/>
        <a:buChar char="•"/>
        <a:defRPr kern="1200">
          <a:solidFill>
            <a:schemeClr val="tx1"/>
          </a:solidFill>
          <a:latin typeface="+mn-lt"/>
          <a:ea typeface="+mn-ea"/>
          <a:cs typeface="+mn-cs"/>
        </a:defRPr>
      </a:lvl2pPr>
      <a:lvl3pPr marL="1002030" indent="-200660" algn="l" defTabSz="801370" rtl="0" fontAlgn="base">
        <a:lnSpc>
          <a:spcPct val="90000"/>
        </a:lnSpc>
        <a:spcBef>
          <a:spcPts val="440"/>
        </a:spcBef>
        <a:spcAft>
          <a:spcPct val="0"/>
        </a:spcAft>
        <a:buFont typeface="Arial" panose="020B0604020202020204" pitchFamily="34" charset="0"/>
        <a:buChar char="•"/>
        <a:defRPr sz="1755" kern="1200">
          <a:solidFill>
            <a:schemeClr val="tx1"/>
          </a:solidFill>
          <a:latin typeface="+mn-lt"/>
          <a:ea typeface="+mn-ea"/>
          <a:cs typeface="+mn-cs"/>
        </a:defRPr>
      </a:lvl3pPr>
      <a:lvl4pPr marL="1402715" indent="-200660" algn="l" defTabSz="801370" rtl="0" fontAlgn="base">
        <a:lnSpc>
          <a:spcPct val="90000"/>
        </a:lnSpc>
        <a:spcBef>
          <a:spcPts val="440"/>
        </a:spcBef>
        <a:spcAft>
          <a:spcPct val="0"/>
        </a:spcAft>
        <a:buFont typeface="Arial" panose="020B0604020202020204" pitchFamily="34" charset="0"/>
        <a:buChar char="•"/>
        <a:defRPr sz="1520" kern="1200">
          <a:solidFill>
            <a:schemeClr val="tx1"/>
          </a:solidFill>
          <a:latin typeface="+mn-lt"/>
          <a:ea typeface="+mn-ea"/>
          <a:cs typeface="+mn-cs"/>
        </a:defRPr>
      </a:lvl4pPr>
      <a:lvl5pPr marL="1804035" indent="-200660" algn="l" defTabSz="801370" rtl="0" fontAlgn="base">
        <a:lnSpc>
          <a:spcPct val="90000"/>
        </a:lnSpc>
        <a:spcBef>
          <a:spcPts val="440"/>
        </a:spcBef>
        <a:spcAft>
          <a:spcPct val="0"/>
        </a:spcAft>
        <a:buFont typeface="Arial" panose="020B0604020202020204" pitchFamily="34" charset="0"/>
        <a:buChar char="•"/>
        <a:defRPr sz="1520" kern="1200">
          <a:solidFill>
            <a:schemeClr val="tx1"/>
          </a:solidFill>
          <a:latin typeface="+mn-lt"/>
          <a:ea typeface="+mn-ea"/>
          <a:cs typeface="+mn-cs"/>
        </a:defRPr>
      </a:lvl5pPr>
      <a:lvl6pPr marL="220472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6pPr>
      <a:lvl7pPr marL="2605405"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7pPr>
      <a:lvl8pPr marL="300609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8pPr>
      <a:lvl9pPr marL="340741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9pPr>
    </p:bodyStyle>
    <p:otherStyle>
      <a:defPPr>
        <a:defRPr lang="en-US"/>
      </a:defPPr>
      <a:lvl1pPr marL="0" algn="l" defTabSz="801370" rtl="0" eaLnBrk="1" latinLnBrk="0" hangingPunct="1">
        <a:defRPr sz="1580" kern="1200">
          <a:solidFill>
            <a:schemeClr val="tx1"/>
          </a:solidFill>
          <a:latin typeface="+mn-lt"/>
          <a:ea typeface="+mn-ea"/>
          <a:cs typeface="+mn-cs"/>
        </a:defRPr>
      </a:lvl1pPr>
      <a:lvl2pPr marL="400685" algn="l" defTabSz="801370" rtl="0" eaLnBrk="1" latinLnBrk="0" hangingPunct="1">
        <a:defRPr sz="1580" kern="1200">
          <a:solidFill>
            <a:schemeClr val="tx1"/>
          </a:solidFill>
          <a:latin typeface="+mn-lt"/>
          <a:ea typeface="+mn-ea"/>
          <a:cs typeface="+mn-cs"/>
        </a:defRPr>
      </a:lvl2pPr>
      <a:lvl3pPr marL="802005" algn="l" defTabSz="801370" rtl="0" eaLnBrk="1" latinLnBrk="0" hangingPunct="1">
        <a:defRPr sz="1580" kern="1200">
          <a:solidFill>
            <a:schemeClr val="tx1"/>
          </a:solidFill>
          <a:latin typeface="+mn-lt"/>
          <a:ea typeface="+mn-ea"/>
          <a:cs typeface="+mn-cs"/>
        </a:defRPr>
      </a:lvl3pPr>
      <a:lvl4pPr marL="1202690" algn="l" defTabSz="801370" rtl="0" eaLnBrk="1" latinLnBrk="0" hangingPunct="1">
        <a:defRPr sz="1580" kern="1200">
          <a:solidFill>
            <a:schemeClr val="tx1"/>
          </a:solidFill>
          <a:latin typeface="+mn-lt"/>
          <a:ea typeface="+mn-ea"/>
          <a:cs typeface="+mn-cs"/>
        </a:defRPr>
      </a:lvl4pPr>
      <a:lvl5pPr marL="1603375" algn="l" defTabSz="801370" rtl="0" eaLnBrk="1" latinLnBrk="0" hangingPunct="1">
        <a:defRPr sz="1580" kern="1200">
          <a:solidFill>
            <a:schemeClr val="tx1"/>
          </a:solidFill>
          <a:latin typeface="+mn-lt"/>
          <a:ea typeface="+mn-ea"/>
          <a:cs typeface="+mn-cs"/>
        </a:defRPr>
      </a:lvl5pPr>
      <a:lvl6pPr marL="2004060" algn="l" defTabSz="801370" rtl="0" eaLnBrk="1" latinLnBrk="0" hangingPunct="1">
        <a:defRPr sz="1580" kern="1200">
          <a:solidFill>
            <a:schemeClr val="tx1"/>
          </a:solidFill>
          <a:latin typeface="+mn-lt"/>
          <a:ea typeface="+mn-ea"/>
          <a:cs typeface="+mn-cs"/>
        </a:defRPr>
      </a:lvl6pPr>
      <a:lvl7pPr marL="2405380" algn="l" defTabSz="801370" rtl="0" eaLnBrk="1" latinLnBrk="0" hangingPunct="1">
        <a:defRPr sz="1580" kern="1200">
          <a:solidFill>
            <a:schemeClr val="tx1"/>
          </a:solidFill>
          <a:latin typeface="+mn-lt"/>
          <a:ea typeface="+mn-ea"/>
          <a:cs typeface="+mn-cs"/>
        </a:defRPr>
      </a:lvl7pPr>
      <a:lvl8pPr marL="2806065" algn="l" defTabSz="801370" rtl="0" eaLnBrk="1" latinLnBrk="0" hangingPunct="1">
        <a:defRPr sz="1580" kern="1200">
          <a:solidFill>
            <a:schemeClr val="tx1"/>
          </a:solidFill>
          <a:latin typeface="+mn-lt"/>
          <a:ea typeface="+mn-ea"/>
          <a:cs typeface="+mn-cs"/>
        </a:defRPr>
      </a:lvl8pPr>
      <a:lvl9pPr marL="3206750" algn="l" defTabSz="801370" rtl="0" eaLnBrk="1" latinLnBrk="0" hangingPunct="1">
        <a:defRPr sz="15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E17CC133-E956-4C85-D9B8-26AFA5E238EC}"/>
              </a:ext>
            </a:extLst>
          </p:cNvPr>
          <p:cNvSpPr txBox="1"/>
          <p:nvPr userDrawn="1"/>
        </p:nvSpPr>
        <p:spPr>
          <a:xfrm>
            <a:off x="0" y="-1642496"/>
            <a:ext cx="13439775" cy="499496"/>
          </a:xfrm>
          <a:prstGeom prst="rect">
            <a:avLst/>
          </a:prstGeom>
          <a:noFill/>
        </p:spPr>
        <p:txBody>
          <a:bodyPr vert="horz" rtlCol="0">
            <a:spAutoFit/>
          </a:bodyPr>
          <a:lstStyle/>
          <a:p>
            <a:pPr algn="ctr"/>
            <a:r>
              <a:rPr lang="en-US" sz="2646">
                <a:solidFill>
                  <a:srgbClr val="CFCFCF"/>
                </a:solidFill>
              </a:rPr>
              <a:t>www.9slide.vn</a:t>
            </a:r>
          </a:p>
        </p:txBody>
      </p:sp>
      <p:sp>
        <p:nvSpPr>
          <p:cNvPr id="2" name="Title Placeholder 1"/>
          <p:cNvSpPr>
            <a:spLocks noGrp="1"/>
          </p:cNvSpPr>
          <p:nvPr>
            <p:ph type="title"/>
          </p:nvPr>
        </p:nvSpPr>
        <p:spPr>
          <a:xfrm>
            <a:off x="923985" y="402483"/>
            <a:ext cx="11591806" cy="146118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923985" y="2012414"/>
            <a:ext cx="11591806" cy="479654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923985" y="7006699"/>
            <a:ext cx="3023949" cy="402483"/>
          </a:xfrm>
          <a:prstGeom prst="rect">
            <a:avLst/>
          </a:prstGeom>
        </p:spPr>
        <p:txBody>
          <a:bodyPr vert="horz" lIns="91440" tIns="45720" rIns="91440" bIns="45720" rtlCol="0" anchor="ctr"/>
          <a:lstStyle>
            <a:lvl1pPr algn="l">
              <a:defRPr sz="1325">
                <a:solidFill>
                  <a:schemeClr val="tx1">
                    <a:tint val="75000"/>
                  </a:schemeClr>
                </a:solidFill>
              </a:defRPr>
            </a:lvl1pPr>
          </a:lstStyle>
          <a:p>
            <a:fld id="{C764DE79-268F-4C1A-8933-263129D2AF90}" type="datetimeFigureOut">
              <a:rPr lang="en-US" dirty="0"/>
              <a:t>2/19/2023</a:t>
            </a:fld>
            <a:endParaRPr lang="en-US" dirty="0"/>
          </a:p>
        </p:txBody>
      </p:sp>
      <p:sp>
        <p:nvSpPr>
          <p:cNvPr id="5" name="Footer Placeholder 4"/>
          <p:cNvSpPr>
            <a:spLocks noGrp="1"/>
          </p:cNvSpPr>
          <p:nvPr>
            <p:ph type="ftr" sz="quarter" idx="3"/>
          </p:nvPr>
        </p:nvSpPr>
        <p:spPr>
          <a:xfrm>
            <a:off x="4451926" y="7006699"/>
            <a:ext cx="4535924" cy="402483"/>
          </a:xfrm>
          <a:prstGeom prst="rect">
            <a:avLst/>
          </a:prstGeom>
        </p:spPr>
        <p:txBody>
          <a:bodyPr vert="horz" lIns="91440" tIns="45720" rIns="91440" bIns="45720" rtlCol="0" anchor="ctr"/>
          <a:lstStyle>
            <a:lvl1pPr algn="ctr">
              <a:defRPr sz="132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491841" y="7006699"/>
            <a:ext cx="3023949" cy="402483"/>
          </a:xfrm>
          <a:prstGeom prst="rect">
            <a:avLst/>
          </a:prstGeom>
        </p:spPr>
        <p:txBody>
          <a:bodyPr vert="horz" lIns="91440" tIns="45720" rIns="91440" bIns="45720" rtlCol="0" anchor="ctr"/>
          <a:lstStyle>
            <a:lvl1pPr algn="r">
              <a:defRPr sz="1325">
                <a:solidFill>
                  <a:schemeClr val="tx1">
                    <a:tint val="75000"/>
                  </a:schemeClr>
                </a:solidFill>
              </a:defRPr>
            </a:lvl1pPr>
          </a:lstStyle>
          <a:p>
            <a:fld id="{48F63A3B-78C7-47BE-AE5E-E10140E04643}" type="slidenum">
              <a:rPr lang="en-US" dirty="0"/>
              <a:t>‹#›</a:t>
            </a:fld>
            <a:endParaRPr lang="en-US" dirty="0"/>
          </a:p>
        </p:txBody>
      </p:sp>
      <p:pic>
        <p:nvPicPr>
          <p:cNvPr id="10" name="Hình ảnh 9">
            <a:extLst>
              <a:ext uri="{FF2B5EF4-FFF2-40B4-BE49-F238E27FC236}">
                <a16:creationId xmlns:a16="http://schemas.microsoft.com/office/drawing/2014/main" id="{4CE8A512-447B-67A6-AB3A-C8E5EC989BD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439775" y="0"/>
            <a:ext cx="2408288" cy="2391641"/>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007745"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95" indent="-252095" algn="l" defTabSz="1007745" rtl="0" eaLnBrk="1" latinLnBrk="0" hangingPunct="1">
        <a:lnSpc>
          <a:spcPct val="90000"/>
        </a:lnSpc>
        <a:spcBef>
          <a:spcPts val="1100"/>
        </a:spcBef>
        <a:buFont typeface="Arial" panose="020B0604020202020204" pitchFamily="34" charset="0"/>
        <a:buChar char="•"/>
        <a:defRPr sz="3085" kern="1200">
          <a:solidFill>
            <a:schemeClr val="tx1"/>
          </a:solidFill>
          <a:latin typeface="+mn-lt"/>
          <a:ea typeface="+mn-ea"/>
          <a:cs typeface="+mn-cs"/>
        </a:defRPr>
      </a:lvl1pPr>
      <a:lvl2pPr marL="755650" indent="-252095" algn="l" defTabSz="1007745" rtl="0" eaLnBrk="1" latinLnBrk="0" hangingPunct="1">
        <a:lnSpc>
          <a:spcPct val="90000"/>
        </a:lnSpc>
        <a:spcBef>
          <a:spcPts val="550"/>
        </a:spcBef>
        <a:buFont typeface="Arial" panose="020B0604020202020204" pitchFamily="34" charset="0"/>
        <a:buChar char="•"/>
        <a:defRPr sz="2645" kern="1200">
          <a:solidFill>
            <a:schemeClr val="tx1"/>
          </a:solidFill>
          <a:latin typeface="+mn-lt"/>
          <a:ea typeface="+mn-ea"/>
          <a:cs typeface="+mn-cs"/>
        </a:defRPr>
      </a:lvl2pPr>
      <a:lvl3pPr marL="1259840" indent="-252095" algn="l" defTabSz="1007745" rtl="0" eaLnBrk="1" latinLnBrk="0" hangingPunct="1">
        <a:lnSpc>
          <a:spcPct val="90000"/>
        </a:lnSpc>
        <a:spcBef>
          <a:spcPts val="550"/>
        </a:spcBef>
        <a:buFont typeface="Arial" panose="020B0604020202020204" pitchFamily="34" charset="0"/>
        <a:buChar char="•"/>
        <a:defRPr sz="2205" kern="1200">
          <a:solidFill>
            <a:schemeClr val="tx1"/>
          </a:solidFill>
          <a:latin typeface="+mn-lt"/>
          <a:ea typeface="+mn-ea"/>
          <a:cs typeface="+mn-cs"/>
        </a:defRPr>
      </a:lvl3pPr>
      <a:lvl4pPr marL="176403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4pPr>
      <a:lvl5pPr marL="226758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5pPr>
      <a:lvl6pPr marL="277177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6pPr>
      <a:lvl7pPr marL="327596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7pPr>
      <a:lvl8pPr marL="377952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8pPr>
      <a:lvl9pPr marL="428371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9pPr>
    </p:bodyStyle>
    <p:otherStyle>
      <a:defPPr>
        <a:defRPr lang="en-US"/>
      </a:defPPr>
      <a:lvl1pPr marL="0" algn="l" defTabSz="1007745" rtl="0" eaLnBrk="1" latinLnBrk="0" hangingPunct="1">
        <a:defRPr sz="1985" kern="1200">
          <a:solidFill>
            <a:schemeClr val="tx1"/>
          </a:solidFill>
          <a:latin typeface="+mn-lt"/>
          <a:ea typeface="+mn-ea"/>
          <a:cs typeface="+mn-cs"/>
        </a:defRPr>
      </a:lvl1pPr>
      <a:lvl2pPr marL="504190" algn="l" defTabSz="1007745" rtl="0" eaLnBrk="1" latinLnBrk="0" hangingPunct="1">
        <a:defRPr sz="1985" kern="1200">
          <a:solidFill>
            <a:schemeClr val="tx1"/>
          </a:solidFill>
          <a:latin typeface="+mn-lt"/>
          <a:ea typeface="+mn-ea"/>
          <a:cs typeface="+mn-cs"/>
        </a:defRPr>
      </a:lvl2pPr>
      <a:lvl3pPr marL="1007745" algn="l" defTabSz="1007745" rtl="0" eaLnBrk="1" latinLnBrk="0" hangingPunct="1">
        <a:defRPr sz="1985" kern="1200">
          <a:solidFill>
            <a:schemeClr val="tx1"/>
          </a:solidFill>
          <a:latin typeface="+mn-lt"/>
          <a:ea typeface="+mn-ea"/>
          <a:cs typeface="+mn-cs"/>
        </a:defRPr>
      </a:lvl3pPr>
      <a:lvl4pPr marL="1511935" algn="l" defTabSz="1007745" rtl="0" eaLnBrk="1" latinLnBrk="0" hangingPunct="1">
        <a:defRPr sz="1985" kern="1200">
          <a:solidFill>
            <a:schemeClr val="tx1"/>
          </a:solidFill>
          <a:latin typeface="+mn-lt"/>
          <a:ea typeface="+mn-ea"/>
          <a:cs typeface="+mn-cs"/>
        </a:defRPr>
      </a:lvl4pPr>
      <a:lvl5pPr marL="2016125" algn="l" defTabSz="1007745" rtl="0" eaLnBrk="1" latinLnBrk="0" hangingPunct="1">
        <a:defRPr sz="1985" kern="1200">
          <a:solidFill>
            <a:schemeClr val="tx1"/>
          </a:solidFill>
          <a:latin typeface="+mn-lt"/>
          <a:ea typeface="+mn-ea"/>
          <a:cs typeface="+mn-cs"/>
        </a:defRPr>
      </a:lvl5pPr>
      <a:lvl6pPr marL="2519680" algn="l" defTabSz="1007745" rtl="0" eaLnBrk="1" latinLnBrk="0" hangingPunct="1">
        <a:defRPr sz="1985" kern="1200">
          <a:solidFill>
            <a:schemeClr val="tx1"/>
          </a:solidFill>
          <a:latin typeface="+mn-lt"/>
          <a:ea typeface="+mn-ea"/>
          <a:cs typeface="+mn-cs"/>
        </a:defRPr>
      </a:lvl6pPr>
      <a:lvl7pPr marL="3023870" algn="l" defTabSz="1007745" rtl="0" eaLnBrk="1" latinLnBrk="0" hangingPunct="1">
        <a:defRPr sz="1985" kern="1200">
          <a:solidFill>
            <a:schemeClr val="tx1"/>
          </a:solidFill>
          <a:latin typeface="+mn-lt"/>
          <a:ea typeface="+mn-ea"/>
          <a:cs typeface="+mn-cs"/>
        </a:defRPr>
      </a:lvl7pPr>
      <a:lvl8pPr marL="3528060" algn="l" defTabSz="1007745" rtl="0" eaLnBrk="1" latinLnBrk="0" hangingPunct="1">
        <a:defRPr sz="1985" kern="1200">
          <a:solidFill>
            <a:schemeClr val="tx1"/>
          </a:solidFill>
          <a:latin typeface="+mn-lt"/>
          <a:ea typeface="+mn-ea"/>
          <a:cs typeface="+mn-cs"/>
        </a:defRPr>
      </a:lvl8pPr>
      <a:lvl9pPr marL="4031615" algn="l" defTabSz="1007745" rtl="0" eaLnBrk="1" latinLnBrk="0" hangingPunct="1">
        <a:defRPr sz="19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jpe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jpe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png"/><Relationship Id="rId11" Type="http://schemas.microsoft.com/office/2007/relationships/hdphoto" Target="../media/hdphoto3.wdp"/><Relationship Id="rId5" Type="http://schemas.openxmlformats.org/officeDocument/2006/relationships/image" Target="../media/image42.png"/><Relationship Id="rId10" Type="http://schemas.openxmlformats.org/officeDocument/2006/relationships/image" Target="../media/image45.png"/><Relationship Id="rId4" Type="http://schemas.openxmlformats.org/officeDocument/2006/relationships/image" Target="../media/image9.png"/><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9.png"/><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11.xml"/><Relationship Id="rId5" Type="http://schemas.openxmlformats.org/officeDocument/2006/relationships/image" Target="../media/image49.png"/><Relationship Id="rId4" Type="http://schemas.openxmlformats.org/officeDocument/2006/relationships/slide" Target="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11.xml"/><Relationship Id="rId5" Type="http://schemas.openxmlformats.org/officeDocument/2006/relationships/image" Target="../media/image49.png"/><Relationship Id="rId4" Type="http://schemas.openxmlformats.org/officeDocument/2006/relationships/slide" Target="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11.xml"/><Relationship Id="rId5" Type="http://schemas.openxmlformats.org/officeDocument/2006/relationships/image" Target="../media/image49.png"/><Relationship Id="rId4" Type="http://schemas.openxmlformats.org/officeDocument/2006/relationships/slide" Target="slide5.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11.xml"/><Relationship Id="rId5" Type="http://schemas.openxmlformats.org/officeDocument/2006/relationships/image" Target="../media/image49.png"/><Relationship Id="rId4" Type="http://schemas.openxmlformats.org/officeDocument/2006/relationships/slide" Target="slide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18.xml"/><Relationship Id="rId18" Type="http://schemas.openxmlformats.org/officeDocument/2006/relationships/image" Target="../media/image26.png"/><Relationship Id="rId3" Type="http://schemas.openxmlformats.org/officeDocument/2006/relationships/audio" Target="../media/audio2.wav"/><Relationship Id="rId21" Type="http://schemas.openxmlformats.org/officeDocument/2006/relationships/image" Target="../media/image28.png"/><Relationship Id="rId7" Type="http://schemas.openxmlformats.org/officeDocument/2006/relationships/image" Target="../media/image23.png"/><Relationship Id="rId12" Type="http://schemas.openxmlformats.org/officeDocument/2006/relationships/image" Target="../media/image16.png"/><Relationship Id="rId17" Type="http://schemas.openxmlformats.org/officeDocument/2006/relationships/image" Target="../media/image25.gif"/><Relationship Id="rId2" Type="http://schemas.openxmlformats.org/officeDocument/2006/relationships/audio" Target="../media/audio1.wav"/><Relationship Id="rId16" Type="http://schemas.openxmlformats.org/officeDocument/2006/relationships/image" Target="../media/image19.png"/><Relationship Id="rId20"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22.png"/><Relationship Id="rId11" Type="http://schemas.openxmlformats.org/officeDocument/2006/relationships/slide" Target="slide15.xml"/><Relationship Id="rId5" Type="http://schemas.openxmlformats.org/officeDocument/2006/relationships/image" Target="../media/image21.png"/><Relationship Id="rId15" Type="http://schemas.openxmlformats.org/officeDocument/2006/relationships/slide" Target="slide16.xml"/><Relationship Id="rId23" Type="http://schemas.openxmlformats.org/officeDocument/2006/relationships/image" Target="../media/image30.png"/><Relationship Id="rId10" Type="http://schemas.openxmlformats.org/officeDocument/2006/relationships/image" Target="../media/image15.png"/><Relationship Id="rId19" Type="http://schemas.microsoft.com/office/2007/relationships/hdphoto" Target="../media/hdphoto1.wdp"/><Relationship Id="rId4" Type="http://schemas.openxmlformats.org/officeDocument/2006/relationships/image" Target="../media/image14.png"/><Relationship Id="rId9" Type="http://schemas.openxmlformats.org/officeDocument/2006/relationships/slide" Target="slide17.xml"/><Relationship Id="rId14" Type="http://schemas.openxmlformats.org/officeDocument/2006/relationships/image" Target="../media/image17.png"/><Relationship Id="rId22"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jpe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jpe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4.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jpe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36.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0860" y="4447665"/>
            <a:ext cx="11963038" cy="238661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6564" y="483274"/>
            <a:ext cx="2031760" cy="1996666"/>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815" y="129665"/>
            <a:ext cx="1720672" cy="1720672"/>
          </a:xfrm>
          <a:prstGeom prst="rect">
            <a:avLst/>
          </a:prstGeom>
        </p:spPr>
      </p:pic>
      <p:sp>
        <p:nvSpPr>
          <p:cNvPr id="10" name="文本框 9"/>
          <p:cNvSpPr txBox="1"/>
          <p:nvPr/>
        </p:nvSpPr>
        <p:spPr>
          <a:xfrm>
            <a:off x="5049563" y="1009069"/>
            <a:ext cx="8190042" cy="3154710"/>
          </a:xfrm>
          <a:prstGeom prst="rect">
            <a:avLst/>
          </a:prstGeom>
          <a:noFill/>
        </p:spPr>
        <p:txBody>
          <a:bodyPr wrap="square" rtlCol="0">
            <a:spAutoFit/>
          </a:bodyPr>
          <a:lstStyle/>
          <a:p>
            <a:r>
              <a:rPr lang="en-US" altLang="zh-CN" sz="19900" b="1">
                <a:ln w="28575">
                  <a:solidFill>
                    <a:schemeClr val="bg1"/>
                  </a:solidFill>
                </a:ln>
                <a:solidFill>
                  <a:srgbClr val="0070C0"/>
                </a:solidFill>
                <a:effectLst>
                  <a:outerShdw blurRad="63500" sx="102000" sy="102000" algn="ctr" rotWithShape="0">
                    <a:prstClr val="black">
                      <a:alpha val="40000"/>
                    </a:prstClr>
                  </a:outerShdw>
                </a:effectLst>
                <a:latin typeface="SVN-Poky's" panose="020B0606040200020203" pitchFamily="34" charset="0"/>
                <a:ea typeface="微软雅黑" panose="020B0503020204020204" pitchFamily="34" charset="-122"/>
              </a:rPr>
              <a:t>Toán 3</a:t>
            </a:r>
            <a:endParaRPr lang="zh-CN" altLang="en-US" sz="19900" b="1" dirty="0">
              <a:ln w="28575">
                <a:solidFill>
                  <a:schemeClr val="bg1"/>
                </a:solidFill>
              </a:ln>
              <a:solidFill>
                <a:schemeClr val="accent2"/>
              </a:solidFill>
              <a:effectLst>
                <a:outerShdw blurRad="63500" sx="102000" sy="102000" algn="ctr" rotWithShape="0">
                  <a:prstClr val="black">
                    <a:alpha val="40000"/>
                  </a:prstClr>
                </a:outerShdw>
              </a:effectLst>
              <a:latin typeface="SVN-Poky's" panose="020B0606040200020203" pitchFamily="34" charset="0"/>
              <a:ea typeface="微软雅黑" panose="020B0503020204020204" pitchFamily="34" charset="-122"/>
            </a:endParaRPr>
          </a:p>
        </p:txBody>
      </p:sp>
      <p:sp>
        <p:nvSpPr>
          <p:cNvPr id="2" name="矩形 1">
            <a:extLst>
              <a:ext uri="{FF2B5EF4-FFF2-40B4-BE49-F238E27FC236}">
                <a16:creationId xmlns:a16="http://schemas.microsoft.com/office/drawing/2014/main" id="{81B20B87-4BF5-42D0-A91F-FBCD8FD2F52E}"/>
              </a:ext>
            </a:extLst>
          </p:cNvPr>
          <p:cNvSpPr/>
          <p:nvPr/>
        </p:nvSpPr>
        <p:spPr>
          <a:xfrm>
            <a:off x="5245381" y="334821"/>
            <a:ext cx="4504759" cy="769441"/>
          </a:xfrm>
          <a:prstGeom prst="rect">
            <a:avLst/>
          </a:prstGeom>
        </p:spPr>
        <p:txBody>
          <a:bodyPr wrap="none">
            <a:spAutoFit/>
          </a:bodyPr>
          <a:lstStyle/>
          <a:p>
            <a:pPr lvl="0" algn="ctr" defTabSz="914400">
              <a:defRPr/>
            </a:pPr>
            <a:r>
              <a:rPr lang="en-US" altLang="zh-CN" sz="440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Bộ sách cánh diều</a:t>
            </a:r>
            <a:endParaRPr lang="zh-CN" altLang="en-US" sz="4400" dirty="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图片 15">
            <a:extLst>
              <a:ext uri="{FF2B5EF4-FFF2-40B4-BE49-F238E27FC236}">
                <a16:creationId xmlns:a16="http://schemas.microsoft.com/office/drawing/2014/main" id="{94DCB2EB-A8D7-41EE-BDD9-9D6235E4EE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2353" y="1370073"/>
            <a:ext cx="3211503" cy="3221430"/>
          </a:xfrm>
          <a:prstGeom prst="rect">
            <a:avLst/>
          </a:prstGeom>
        </p:spPr>
      </p:pic>
      <p:grpSp>
        <p:nvGrpSpPr>
          <p:cNvPr id="6" name="组合 5">
            <a:extLst>
              <a:ext uri="{FF2B5EF4-FFF2-40B4-BE49-F238E27FC236}">
                <a16:creationId xmlns:a16="http://schemas.microsoft.com/office/drawing/2014/main" id="{AECC6DF3-810B-4CD0-BBC1-251583757EFA}"/>
              </a:ext>
            </a:extLst>
          </p:cNvPr>
          <p:cNvGrpSpPr/>
          <p:nvPr/>
        </p:nvGrpSpPr>
        <p:grpSpPr>
          <a:xfrm>
            <a:off x="5179309" y="3982664"/>
            <a:ext cx="7495489" cy="721051"/>
            <a:chOff x="7994719" y="4175414"/>
            <a:chExt cx="2821845" cy="544503"/>
          </a:xfrm>
        </p:grpSpPr>
        <p:sp>
          <p:nvSpPr>
            <p:cNvPr id="3" name="流程图: 终止 2">
              <a:extLst>
                <a:ext uri="{FF2B5EF4-FFF2-40B4-BE49-F238E27FC236}">
                  <a16:creationId xmlns:a16="http://schemas.microsoft.com/office/drawing/2014/main" id="{31ED7C2B-C549-4199-A454-8E1B2E93CF6A}"/>
                </a:ext>
              </a:extLst>
            </p:cNvPr>
            <p:cNvSpPr/>
            <p:nvPr/>
          </p:nvSpPr>
          <p:spPr>
            <a:xfrm>
              <a:off x="7994719" y="4175414"/>
              <a:ext cx="1785938" cy="544503"/>
            </a:xfrm>
            <a:prstGeom prst="flowChartTerminator">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流程图: 终止 16">
              <a:extLst>
                <a:ext uri="{FF2B5EF4-FFF2-40B4-BE49-F238E27FC236}">
                  <a16:creationId xmlns:a16="http://schemas.microsoft.com/office/drawing/2014/main" id="{67AD70C6-A2E6-4414-B973-8C9B7FBEAFF3}"/>
                </a:ext>
              </a:extLst>
            </p:cNvPr>
            <p:cNvSpPr/>
            <p:nvPr/>
          </p:nvSpPr>
          <p:spPr>
            <a:xfrm>
              <a:off x="9030626" y="4175414"/>
              <a:ext cx="1785938" cy="544503"/>
            </a:xfrm>
            <a:prstGeom prst="flowChartTerminator">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p:cNvSpPr txBox="1"/>
          <p:nvPr/>
        </p:nvSpPr>
        <p:spPr>
          <a:xfrm>
            <a:off x="5712431" y="4040296"/>
            <a:ext cx="6845829" cy="584775"/>
          </a:xfrm>
          <a:prstGeom prst="rect">
            <a:avLst/>
          </a:prstGeom>
          <a:noFill/>
          <a:ln>
            <a:noFill/>
          </a:ln>
        </p:spPr>
        <p:txBody>
          <a:bodyPr wrap="square" rtlCol="0">
            <a:spAutoFit/>
          </a:bodyPr>
          <a:lstStyle/>
          <a:p>
            <a:r>
              <a:rPr lang="en-US" altLang="zh-CN" sz="3200">
                <a:solidFill>
                  <a:schemeClr val="tx1">
                    <a:lumMod val="85000"/>
                    <a:lumOff val="15000"/>
                  </a:schemeClr>
                </a:solidFill>
                <a:latin typeface="AvantGarde" panose="00000400000000000000" pitchFamily="2" charset="0"/>
                <a:ea typeface="AvantGarde" panose="00000400000000000000" pitchFamily="2" charset="0"/>
                <a:cs typeface="AvantGarde" panose="00000400000000000000" pitchFamily="2" charset="0"/>
              </a:rPr>
              <a:t>Phép cộng trong phạm vi 100 000</a:t>
            </a:r>
            <a:endParaRPr lang="zh-CN" altLang="en-US" sz="3200" dirty="0">
              <a:solidFill>
                <a:schemeClr val="tx1">
                  <a:lumMod val="85000"/>
                  <a:lumOff val="15000"/>
                </a:schemeClr>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8" name="图片 17">
            <a:extLst>
              <a:ext uri="{FF2B5EF4-FFF2-40B4-BE49-F238E27FC236}">
                <a16:creationId xmlns:a16="http://schemas.microsoft.com/office/drawing/2014/main" id="{8C79B234-EEDB-435D-84BF-CBEEBB9EDB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17"/>
          <a:stretch/>
        </p:blipFill>
        <p:spPr>
          <a:xfrm>
            <a:off x="4215560" y="4987601"/>
            <a:ext cx="4400423" cy="2386613"/>
          </a:xfrm>
          <a:prstGeom prst="rect">
            <a:avLst/>
          </a:prstGeom>
        </p:spPr>
      </p:pic>
      <p:sp>
        <p:nvSpPr>
          <p:cNvPr id="7" name="Hình Bầu dục 6">
            <a:extLst>
              <a:ext uri="{FF2B5EF4-FFF2-40B4-BE49-F238E27FC236}">
                <a16:creationId xmlns:a16="http://schemas.microsoft.com/office/drawing/2014/main" id="{03E1435B-132E-BFC8-864B-D641F4E53C88}"/>
              </a:ext>
            </a:extLst>
          </p:cNvPr>
          <p:cNvSpPr/>
          <p:nvPr/>
        </p:nvSpPr>
        <p:spPr>
          <a:xfrm>
            <a:off x="1967806" y="1557652"/>
            <a:ext cx="2798920" cy="2798920"/>
          </a:xfrm>
          <a:prstGeom prst="ellipse">
            <a:avLst/>
          </a:prstGeom>
          <a:blipFill dpi="0" rotWithShape="1">
            <a:blip r:embed="rId8">
              <a:extLst>
                <a:ext uri="{28A0092B-C50C-407E-A947-70E740481C1C}">
                  <a14:useLocalDpi xmlns:a14="http://schemas.microsoft.com/office/drawing/2010/main" val="0"/>
                </a:ext>
              </a:extLst>
            </a:blip>
            <a:srcRect/>
            <a:stretch>
              <a:fillRect l="886" t="-3543" r="-886" b="-2415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642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50" presetClass="entr" presetSubtype="0" decel="100000" fill="hold" grpId="0" nodeType="withEffect">
                                  <p:stCondLst>
                                    <p:cond delay="50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3"/>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ppt_x"/>
                                          </p:val>
                                        </p:tav>
                                        <p:tav tm="100000">
                                          <p:val>
                                            <p:strVal val="#ppt_x"/>
                                          </p:val>
                                        </p:tav>
                                      </p:tavLst>
                                    </p:anim>
                                    <p:anim calcmode="lin" valueType="num">
                                      <p:cBhvr additive="base">
                                        <p:cTn id="43" dur="500" fill="hold"/>
                                        <p:tgtEl>
                                          <p:spTgt spid="6"/>
                                        </p:tgtEl>
                                        <p:attrNameLst>
                                          <p:attrName>ppt_y</p:attrName>
                                        </p:attrNameLst>
                                      </p:cBhvr>
                                      <p:tavLst>
                                        <p:tav tm="0">
                                          <p:val>
                                            <p:strVal val="1+#ppt_h/2"/>
                                          </p:val>
                                        </p:tav>
                                        <p:tav tm="100000">
                                          <p:val>
                                            <p:strVal val="#ppt_y"/>
                                          </p:val>
                                        </p:tav>
                                      </p:tavLst>
                                    </p:anim>
                                  </p:childTnLst>
                                </p:cTn>
                              </p:par>
                              <p:par>
                                <p:cTn id="44" presetID="42" presetClass="entr" presetSubtype="0" fill="hold" grpId="0" nodeType="withEffect">
                                  <p:stCondLst>
                                    <p:cond delay="100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wipe(left)">
                                      <p:cBhvr>
                                        <p:cTn id="53" dur="500"/>
                                        <p:tgtEl>
                                          <p:spTgt spid="2"/>
                                        </p:tgtEl>
                                      </p:cBhvr>
                                    </p:animEffect>
                                  </p:childTnLst>
                                </p:cTn>
                              </p:par>
                              <p:par>
                                <p:cTn id="54" presetID="53" presetClass="entr" presetSubtype="16"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Effect transition="in" filter="fade">
                                      <p:cBhvr>
                                        <p:cTn id="58" dur="500"/>
                                        <p:tgtEl>
                                          <p:spTgt spid="16"/>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ppt_w</p:attrName>
                                        </p:attrNameLst>
                                      </p:cBhvr>
                                      <p:tavLst>
                                        <p:tav tm="0">
                                          <p:val>
                                            <p:fltVal val="0"/>
                                          </p:val>
                                        </p:tav>
                                        <p:tav tm="100000">
                                          <p:val>
                                            <p:strVal val="#ppt_w"/>
                                          </p:val>
                                        </p:tav>
                                      </p:tavLst>
                                    </p:anim>
                                    <p:anim calcmode="lin" valueType="num">
                                      <p:cBhvr>
                                        <p:cTn id="62" dur="500" fill="hold"/>
                                        <p:tgtEl>
                                          <p:spTgt spid="7"/>
                                        </p:tgtEl>
                                        <p:attrNameLst>
                                          <p:attrName>ppt_h</p:attrName>
                                        </p:attrNameLst>
                                      </p:cBhvr>
                                      <p:tavLst>
                                        <p:tav tm="0">
                                          <p:val>
                                            <p:fltVal val="0"/>
                                          </p:val>
                                        </p:tav>
                                        <p:tav tm="100000">
                                          <p:val>
                                            <p:strVal val="#ppt_h"/>
                                          </p:val>
                                        </p:tav>
                                      </p:tavLst>
                                    </p:anim>
                                    <p:animEffect transition="in" filter="fade">
                                      <p:cBhvr>
                                        <p:cTn id="63" dur="500"/>
                                        <p:tgtEl>
                                          <p:spTgt spid="7"/>
                                        </p:tgtEl>
                                      </p:cBhvr>
                                    </p:animEffect>
                                  </p:childTnLst>
                                </p:cTn>
                              </p:par>
                            </p:childTnLst>
                          </p:cTn>
                        </p:par>
                        <p:par>
                          <p:cTn id="64" fill="hold">
                            <p:stCondLst>
                              <p:cond delay="500"/>
                            </p:stCondLst>
                            <p:childTnLst>
                              <p:par>
                                <p:cTn id="65" presetID="8" presetClass="emph" presetSubtype="0" fill="hold" nodeType="afterEffect">
                                  <p:stCondLst>
                                    <p:cond delay="0"/>
                                  </p:stCondLst>
                                  <p:childTnLst>
                                    <p:animRot by="21600000">
                                      <p:cBhvr>
                                        <p:cTn id="66" dur="2000" fill="hold"/>
                                        <p:tgtEl>
                                          <p:spTgt spid="16"/>
                                        </p:tgtEl>
                                        <p:attrNameLst>
                                          <p:attrName>r</p:attrName>
                                        </p:attrNameLst>
                                      </p:cBhvr>
                                    </p:animRot>
                                  </p:childTnLst>
                                </p:cTn>
                              </p:par>
                            </p:childTnLst>
                          </p:cTn>
                        </p:par>
                        <p:par>
                          <p:cTn id="67" fill="hold">
                            <p:stCondLst>
                              <p:cond delay="2500"/>
                            </p:stCondLst>
                            <p:childTnLst>
                              <p:par>
                                <p:cTn id="68" presetID="42" presetClass="entr" presetSubtype="0" fill="hold" nodeType="after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1000"/>
                                        <p:tgtEl>
                                          <p:spTgt spid="18"/>
                                        </p:tgtEl>
                                      </p:cBhvr>
                                    </p:animEffect>
                                    <p:anim calcmode="lin" valueType="num">
                                      <p:cBhvr>
                                        <p:cTn id="71" dur="1000" fill="hold"/>
                                        <p:tgtEl>
                                          <p:spTgt spid="18"/>
                                        </p:tgtEl>
                                        <p:attrNameLst>
                                          <p:attrName>ppt_x</p:attrName>
                                        </p:attrNameLst>
                                      </p:cBhvr>
                                      <p:tavLst>
                                        <p:tav tm="0">
                                          <p:val>
                                            <p:strVal val="#ppt_x"/>
                                          </p:val>
                                        </p:tav>
                                        <p:tav tm="100000">
                                          <p:val>
                                            <p:strVal val="#ppt_x"/>
                                          </p:val>
                                        </p:tav>
                                      </p:tavLst>
                                    </p:anim>
                                    <p:anim calcmode="lin" valueType="num">
                                      <p:cBhvr>
                                        <p:cTn id="7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1" grpId="0"/>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80840">
            <a:off x="685635" y="427588"/>
            <a:ext cx="12824664" cy="6287205"/>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9668" y="275695"/>
            <a:ext cx="2185420" cy="3739904"/>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5168" y="5993468"/>
            <a:ext cx="11963038" cy="2386613"/>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377" y="3505779"/>
            <a:ext cx="3771445" cy="4196696"/>
          </a:xfrm>
          <a:prstGeom prst="rect">
            <a:avLst/>
          </a:prstGeom>
        </p:spPr>
      </p:pic>
      <p:pic>
        <p:nvPicPr>
          <p:cNvPr id="13" name="图片 12">
            <a:extLst>
              <a:ext uri="{FF2B5EF4-FFF2-40B4-BE49-F238E27FC236}">
                <a16:creationId xmlns:a16="http://schemas.microsoft.com/office/drawing/2014/main" id="{37A7A021-B942-4826-8E86-0E1DA4522F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4832" y="424975"/>
            <a:ext cx="1720672" cy="1720672"/>
          </a:xfrm>
          <a:prstGeom prst="rect">
            <a:avLst/>
          </a:prstGeom>
        </p:spPr>
      </p:pic>
      <p:pic>
        <p:nvPicPr>
          <p:cNvPr id="5" name="Hình ảnh 4">
            <a:extLst>
              <a:ext uri="{FF2B5EF4-FFF2-40B4-BE49-F238E27FC236}">
                <a16:creationId xmlns:a16="http://schemas.microsoft.com/office/drawing/2014/main" id="{39F05922-90BF-3FD7-6850-E31318E75592}"/>
              </a:ext>
            </a:extLst>
          </p:cNvPr>
          <p:cNvPicPr>
            <a:picLocks noChangeAspect="1"/>
          </p:cNvPicPr>
          <p:nvPr/>
        </p:nvPicPr>
        <p:blipFill rotWithShape="1">
          <a:blip r:embed="rId9">
            <a:extLst>
              <a:ext uri="{28A0092B-C50C-407E-A947-70E740481C1C}">
                <a14:useLocalDpi xmlns:a14="http://schemas.microsoft.com/office/drawing/2010/main" val="0"/>
              </a:ext>
            </a:extLst>
          </a:blip>
          <a:srcRect l="18195" t="26863" r="2818" b="5196"/>
          <a:stretch/>
        </p:blipFill>
        <p:spPr>
          <a:xfrm>
            <a:off x="3291068" y="1986046"/>
            <a:ext cx="7326922" cy="3039466"/>
          </a:xfrm>
          <a:prstGeom prst="rect">
            <a:avLst/>
          </a:prstGeom>
        </p:spPr>
      </p:pic>
      <p:sp>
        <p:nvSpPr>
          <p:cNvPr id="11" name="文本框 10">
            <a:extLst>
              <a:ext uri="{FF2B5EF4-FFF2-40B4-BE49-F238E27FC236}">
                <a16:creationId xmlns:a16="http://schemas.microsoft.com/office/drawing/2014/main" id="{435A7F15-90FF-4F31-9507-64B095D370F9}"/>
              </a:ext>
            </a:extLst>
          </p:cNvPr>
          <p:cNvSpPr txBox="1"/>
          <p:nvPr/>
        </p:nvSpPr>
        <p:spPr>
          <a:xfrm>
            <a:off x="2792649" y="732537"/>
            <a:ext cx="8298696" cy="1350113"/>
          </a:xfrm>
          <a:prstGeom prst="rect">
            <a:avLst/>
          </a:prstGeom>
          <a:noFill/>
        </p:spPr>
        <p:txBody>
          <a:bodyPr wrap="square" rtlCol="0">
            <a:spAutoFit/>
          </a:bodyPr>
          <a:lstStyle/>
          <a:p>
            <a:pPr lvl="0" defTabSz="914400">
              <a:lnSpc>
                <a:spcPct val="120000"/>
              </a:lnSpc>
              <a:defRPr/>
            </a:pPr>
            <a:r>
              <a:rPr lang="en-US" altLang="zh-CN" sz="3600">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Bài 4: </a:t>
            </a:r>
            <a:r>
              <a:rPr lang="en-US" altLang="zh-CN" sz="360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rPr>
              <a:t>Theo em, trái cây đặt trên đĩa cân nặng bao nhiêu gam?</a:t>
            </a:r>
            <a:endParaRPr kumimoji="0" lang="zh-CN" altLang="en-US" sz="4000" b="0" i="0" u="none" strike="noStrike" kern="1200" cap="none" spc="0" normalizeH="0" baseline="0" noProof="0" dirty="0">
              <a:ln>
                <a:noFill/>
              </a:ln>
              <a:solidFill>
                <a:schemeClr val="tx1">
                  <a:lumMod val="65000"/>
                  <a:lumOff val="3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文本框 10">
            <a:extLst>
              <a:ext uri="{FF2B5EF4-FFF2-40B4-BE49-F238E27FC236}">
                <a16:creationId xmlns:a16="http://schemas.microsoft.com/office/drawing/2014/main" id="{18BA17C9-583A-14C2-10F9-F861C1BA6D9F}"/>
              </a:ext>
            </a:extLst>
          </p:cNvPr>
          <p:cNvSpPr txBox="1"/>
          <p:nvPr/>
        </p:nvSpPr>
        <p:spPr>
          <a:xfrm>
            <a:off x="2948619" y="4937616"/>
            <a:ext cx="8298696" cy="1350113"/>
          </a:xfrm>
          <a:prstGeom prst="rect">
            <a:avLst/>
          </a:prstGeom>
          <a:noFill/>
        </p:spPr>
        <p:txBody>
          <a:bodyPr wrap="square" rtlCol="0">
            <a:spAutoFit/>
          </a:bodyPr>
          <a:lstStyle/>
          <a:p>
            <a:pPr lvl="0" defTabSz="914400">
              <a:lnSpc>
                <a:spcPct val="120000"/>
              </a:lnSpc>
              <a:defRPr/>
            </a:pPr>
            <a:r>
              <a:rPr lang="en-US" altLang="zh-CN" sz="360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rPr>
              <a:t>Trái cây đặt trên đĩa cân nặng:</a:t>
            </a:r>
          </a:p>
          <a:p>
            <a:pPr lvl="0" algn="ctr" defTabSz="914400">
              <a:lnSpc>
                <a:spcPct val="120000"/>
              </a:lnSpc>
              <a:defRPr/>
            </a:pPr>
            <a:r>
              <a:rPr lang="en-US" altLang="zh-CN" sz="360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rPr>
              <a:t>2 815 – 231 = 2 584 gam</a:t>
            </a:r>
            <a:endParaRPr kumimoji="0" lang="zh-CN" altLang="en-US" sz="4000" b="0" i="0" u="none" strike="noStrike" kern="1200" cap="none" spc="0" normalizeH="0" baseline="0" noProof="0" dirty="0">
              <a:ln>
                <a:noFill/>
              </a:ln>
              <a:solidFill>
                <a:schemeClr val="tx1">
                  <a:lumMod val="65000"/>
                  <a:lumOff val="3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08538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14" presetClass="entr" presetSubtype="10" fill="hold" grpId="0" nodeType="afterEffect">
                                  <p:stCondLst>
                                    <p:cond delay="0"/>
                                  </p:stCondLst>
                                  <p:iterate type="lt">
                                    <p:tmPct val="10000"/>
                                  </p:iterate>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par>
                          <p:cTn id="27" fill="hold">
                            <p:stCondLst>
                              <p:cond delay="5350"/>
                            </p:stCondLst>
                            <p:childTnLst>
                              <p:par>
                                <p:cTn id="28" presetID="53" presetClass="entr" presetSubtype="16"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par>
                          <p:cTn id="33" fill="hold">
                            <p:stCondLst>
                              <p:cond delay="5850"/>
                            </p:stCondLst>
                            <p:childTnLst>
                              <p:par>
                                <p:cTn id="34" presetID="14" presetClass="entr" presetSubtype="1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randombar(horizont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iterate type="lt">
                                    <p:tmPct val="10000"/>
                                  </p:iterate>
                                  <p:childTnLst>
                                    <p:set>
                                      <p:cBhvr>
                                        <p:cTn id="40" dur="1" fill="hold">
                                          <p:stCondLst>
                                            <p:cond delay="0"/>
                                          </p:stCondLst>
                                        </p:cTn>
                                        <p:tgtEl>
                                          <p:spTgt spid="7"/>
                                        </p:tgtEl>
                                        <p:attrNameLst>
                                          <p:attrName>style.visibility</p:attrName>
                                        </p:attrNameLst>
                                      </p:cBhvr>
                                      <p:to>
                                        <p:strVal val="visible"/>
                                      </p:to>
                                    </p:set>
                                    <p:animEffect transition="in" filter="randombar(horizontal)">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934" y="-274416"/>
            <a:ext cx="4930832" cy="2817618"/>
          </a:xfrm>
          <a:prstGeom prst="rect">
            <a:avLst/>
          </a:prstGeom>
        </p:spPr>
      </p:pic>
      <p:sp>
        <p:nvSpPr>
          <p:cNvPr id="5" name="文本框 4"/>
          <p:cNvSpPr txBox="1"/>
          <p:nvPr/>
        </p:nvSpPr>
        <p:spPr>
          <a:xfrm rot="21049605">
            <a:off x="913415" y="1288463"/>
            <a:ext cx="1451930" cy="769441"/>
          </a:xfrm>
          <a:prstGeom prst="rect">
            <a:avLst/>
          </a:prstGeom>
          <a:noFill/>
        </p:spPr>
        <p:txBody>
          <a:bodyPr wrap="square" rtlCol="0">
            <a:spAutoFit/>
          </a:bodyPr>
          <a:lstStyle/>
          <a:p>
            <a:pPr algn="ctr"/>
            <a:r>
              <a:rPr lang="en-US" altLang="zh-CN" sz="440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Bài 5</a:t>
            </a:r>
            <a:endParaRPr lang="zh-CN" altLang="en-US" sz="4400"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8761" y="322473"/>
            <a:ext cx="8364976" cy="6820513"/>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0921" y="5370327"/>
            <a:ext cx="11963038" cy="2386613"/>
          </a:xfrm>
          <a:prstGeom prst="rect">
            <a:avLst/>
          </a:prstGeom>
        </p:spPr>
      </p:pic>
      <p:sp>
        <p:nvSpPr>
          <p:cNvPr id="4" name="文本框 3"/>
          <p:cNvSpPr txBox="1"/>
          <p:nvPr/>
        </p:nvSpPr>
        <p:spPr>
          <a:xfrm>
            <a:off x="4026898" y="898519"/>
            <a:ext cx="6993229" cy="2554545"/>
          </a:xfrm>
          <a:prstGeom prst="rect">
            <a:avLst/>
          </a:prstGeom>
          <a:noFill/>
        </p:spPr>
        <p:txBody>
          <a:bodyPr wrap="square" rtlCol="0">
            <a:spAutoFit/>
          </a:bodyPr>
          <a:lstStyle/>
          <a:p>
            <a:pPr lvl="0" defTabSz="914400">
              <a:defRPr/>
            </a:pPr>
            <a:r>
              <a:rPr lang="en-US" altLang="zh-CN" sz="3200">
                <a:solidFill>
                  <a:schemeClr val="bg1"/>
                </a:solidFill>
                <a:latin typeface="Arial-Rounded" panose="020B0500000000000000" pitchFamily="34" charset="0"/>
                <a:ea typeface="Arial-Rounded" panose="020B0500000000000000" pitchFamily="34" charset="0"/>
                <a:cs typeface="Arial-Rounded" panose="020B0500000000000000" pitchFamily="34" charset="0"/>
              </a:rPr>
              <a:t>Một video bài hát mới của một ban nhạc đã đạt được 84 000 lượt xem trên internet ngay trong tuần đầu xem. Hỏi để đạt được 100 000 lượt xem thì cần thêm bao nhiêu lượt xem nữa?</a:t>
            </a:r>
            <a:endParaRPr lang="zh-CN" alt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28074" y="3677940"/>
            <a:ext cx="1813682" cy="350645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8" y="2264222"/>
            <a:ext cx="3815795" cy="5041620"/>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35836" y="140278"/>
            <a:ext cx="1988230" cy="1988230"/>
          </a:xfrm>
          <a:prstGeom prst="rect">
            <a:avLst/>
          </a:prstGeom>
        </p:spPr>
      </p:pic>
      <p:pic>
        <p:nvPicPr>
          <p:cNvPr id="15" name="Hình ảnh 14">
            <a:extLst>
              <a:ext uri="{FF2B5EF4-FFF2-40B4-BE49-F238E27FC236}">
                <a16:creationId xmlns:a16="http://schemas.microsoft.com/office/drawing/2014/main" id="{2B2DF419-F213-B4CA-7B0E-105B7C2A55D2}"/>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4306" b="94960" l="20534" r="76117">
                        <a14:foregroundMark x1="21796" y1="34660" x2="68592" y2="71530"/>
                        <a14:foregroundMark x1="68592" y1="71530" x2="74320" y2="80637"/>
                        <a14:foregroundMark x1="74320" y1="80637" x2="75825" y2="85057"/>
                        <a14:foregroundMark x1="76359" y1="37401" x2="20534" y2="88948"/>
                        <a14:foregroundMark x1="20534" y1="88948" x2="20534" y2="88771"/>
                        <a14:foregroundMark x1="25680" y1="36340" x2="26408" y2="82759"/>
                        <a14:foregroundMark x1="43932" y1="35721" x2="49466" y2="75685"/>
                        <a14:foregroundMark x1="57913" y1="36693" x2="74175" y2="79399"/>
                        <a14:foregroundMark x1="68786" y1="36074" x2="76165" y2="69319"/>
                        <a14:foregroundMark x1="64951" y1="35721" x2="60680" y2="80018"/>
                        <a14:foregroundMark x1="61602" y1="83024" x2="61068" y2="89744"/>
                        <a14:foregroundMark x1="44466" y1="94164" x2="45049" y2="87445"/>
                        <a14:foregroundMark x1="39320" y1="91424" x2="42621" y2="89390"/>
                        <a14:foregroundMark x1="36942" y1="92485" x2="33883" y2="69496"/>
                        <a14:foregroundMark x1="33883" y1="69496" x2="34709" y2="34394"/>
                        <a14:foregroundMark x1="59417" y1="94783" x2="60680" y2="68612"/>
                        <a14:foregroundMark x1="35243" y1="94164" x2="60194" y2="94960"/>
                        <a14:foregroundMark x1="60194" y1="94960" x2="64029" y2="92750"/>
                        <a14:foregroundMark x1="44272" y1="92485" x2="57913" y2="91070"/>
                        <a14:foregroundMark x1="60534" y1="92131" x2="63641" y2="92131"/>
                        <a14:foregroundMark x1="35437" y1="91070" x2="35437" y2="91070"/>
                      </a14:backgroundRemoval>
                    </a14:imgEffect>
                  </a14:imgLayer>
                </a14:imgProps>
              </a:ext>
              <a:ext uri="{28A0092B-C50C-407E-A947-70E740481C1C}">
                <a14:useLocalDpi xmlns:a14="http://schemas.microsoft.com/office/drawing/2010/main" val="0"/>
              </a:ext>
            </a:extLst>
          </a:blip>
          <a:srcRect l="20880" t="32686" r="21974"/>
          <a:stretch/>
        </p:blipFill>
        <p:spPr>
          <a:xfrm>
            <a:off x="5745754" y="3363885"/>
            <a:ext cx="3588152" cy="23204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53" presetClass="entr" presetSubtype="16"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8"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500"/>
                                        <p:tgtEl>
                                          <p:spTgt spid="4"/>
                                        </p:tgtEl>
                                        <p:attrNameLst>
                                          <p:attrName>ppt_x</p:attrName>
                                        </p:attrNameLst>
                                      </p:cBhvr>
                                      <p:tavLst>
                                        <p:tav tm="0">
                                          <p:val>
                                            <p:strVal val="#ppt_x-#ppt_w*1.125000"/>
                                          </p:val>
                                        </p:tav>
                                        <p:tav tm="100000">
                                          <p:val>
                                            <p:strVal val="#ppt_x"/>
                                          </p:val>
                                        </p:tav>
                                      </p:tavLst>
                                    </p:anim>
                                    <p:animEffect transition="in" filter="wipe(right)">
                                      <p:cBhvr>
                                        <p:cTn id="51" dur="500"/>
                                        <p:tgtEl>
                                          <p:spTgt spid="4"/>
                                        </p:tgtEl>
                                      </p:cBhvr>
                                    </p:animEffect>
                                  </p:childTnLst>
                                </p:cTn>
                              </p:par>
                            </p:childTnLst>
                          </p:cTn>
                        </p:par>
                        <p:par>
                          <p:cTn id="52" fill="hold">
                            <p:stCondLst>
                              <p:cond delay="500"/>
                            </p:stCondLst>
                            <p:childTnLst>
                              <p:par>
                                <p:cTn id="53" presetID="42"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934" y="-274416"/>
            <a:ext cx="4930832" cy="2817618"/>
          </a:xfrm>
          <a:prstGeom prst="rect">
            <a:avLst/>
          </a:prstGeom>
        </p:spPr>
      </p:pic>
      <p:sp>
        <p:nvSpPr>
          <p:cNvPr id="5" name="文本框 4"/>
          <p:cNvSpPr txBox="1"/>
          <p:nvPr/>
        </p:nvSpPr>
        <p:spPr>
          <a:xfrm rot="21049605">
            <a:off x="913415" y="1288463"/>
            <a:ext cx="1451930" cy="769441"/>
          </a:xfrm>
          <a:prstGeom prst="rect">
            <a:avLst/>
          </a:prstGeom>
          <a:noFill/>
        </p:spPr>
        <p:txBody>
          <a:bodyPr wrap="square" rtlCol="0">
            <a:spAutoFit/>
          </a:bodyPr>
          <a:lstStyle/>
          <a:p>
            <a:pPr algn="ctr"/>
            <a:r>
              <a:rPr lang="en-US" altLang="zh-CN" sz="440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Bài 5</a:t>
            </a:r>
            <a:endParaRPr lang="zh-CN" altLang="en-US" sz="4400"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0921" y="5370327"/>
            <a:ext cx="11963038" cy="2386613"/>
          </a:xfrm>
          <a:prstGeom prst="rect">
            <a:avLst/>
          </a:prstGeom>
        </p:spPr>
      </p:pic>
      <p:sp>
        <p:nvSpPr>
          <p:cNvPr id="4" name="文本框 3"/>
          <p:cNvSpPr txBox="1"/>
          <p:nvPr/>
        </p:nvSpPr>
        <p:spPr>
          <a:xfrm>
            <a:off x="3223271" y="84161"/>
            <a:ext cx="8328263" cy="2062103"/>
          </a:xfrm>
          <a:prstGeom prst="rect">
            <a:avLst/>
          </a:prstGeom>
          <a:noFill/>
        </p:spPr>
        <p:txBody>
          <a:bodyPr wrap="square" rtlCol="0">
            <a:spAutoFit/>
          </a:bodyPr>
          <a:lstStyle/>
          <a:p>
            <a:pPr lvl="0" defTabSz="914400">
              <a:defRPr/>
            </a:pPr>
            <a:r>
              <a:rPr lang="en-US" altLang="zh-CN" sz="320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rPr>
              <a:t>Một video bài hát mới của một ban nhạc đã đạt được 84 000 lượt xem trên internet ngay trong tuần đầu xem. Hỏi để đạt được 100 000 lượt xem thì cần thêm bao nhiêu ượt xem nữa?</a:t>
            </a:r>
            <a:endParaRPr lang="zh-CN" altLang="en-US" sz="3200" dirty="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9128" y="2717934"/>
            <a:ext cx="3472399" cy="4587908"/>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35836" y="140278"/>
            <a:ext cx="1988230" cy="1988230"/>
          </a:xfrm>
          <a:prstGeom prst="rect">
            <a:avLst/>
          </a:prstGeom>
        </p:spPr>
      </p:pic>
      <p:pic>
        <p:nvPicPr>
          <p:cNvPr id="15" name="Hình ảnh 14">
            <a:extLst>
              <a:ext uri="{FF2B5EF4-FFF2-40B4-BE49-F238E27FC236}">
                <a16:creationId xmlns:a16="http://schemas.microsoft.com/office/drawing/2014/main" id="{2B2DF419-F213-B4CA-7B0E-105B7C2A55D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4306" b="94960" l="20534" r="76117">
                        <a14:foregroundMark x1="21796" y1="34660" x2="68592" y2="71530"/>
                        <a14:foregroundMark x1="68592" y1="71530" x2="74320" y2="80637"/>
                        <a14:foregroundMark x1="74320" y1="80637" x2="75825" y2="85057"/>
                        <a14:foregroundMark x1="76359" y1="37401" x2="20534" y2="88948"/>
                        <a14:foregroundMark x1="20534" y1="88948" x2="20534" y2="88771"/>
                        <a14:foregroundMark x1="25680" y1="36340" x2="26408" y2="82759"/>
                        <a14:foregroundMark x1="43932" y1="35721" x2="49466" y2="75685"/>
                        <a14:foregroundMark x1="57913" y1="36693" x2="74175" y2="79399"/>
                        <a14:foregroundMark x1="68786" y1="36074" x2="76165" y2="69319"/>
                        <a14:foregroundMark x1="64951" y1="35721" x2="60680" y2="80018"/>
                        <a14:foregroundMark x1="61602" y1="83024" x2="61068" y2="89744"/>
                        <a14:foregroundMark x1="44466" y1="94164" x2="45049" y2="87445"/>
                        <a14:foregroundMark x1="39320" y1="91424" x2="42621" y2="89390"/>
                        <a14:foregroundMark x1="36942" y1="92485" x2="33883" y2="69496"/>
                        <a14:foregroundMark x1="33883" y1="69496" x2="34709" y2="34394"/>
                        <a14:foregroundMark x1="59417" y1="94783" x2="60680" y2="68612"/>
                        <a14:foregroundMark x1="35243" y1="94164" x2="60194" y2="94960"/>
                        <a14:foregroundMark x1="60194" y1="94960" x2="64029" y2="92750"/>
                        <a14:foregroundMark x1="44272" y1="92485" x2="57913" y2="91070"/>
                        <a14:foregroundMark x1="60534" y1="92131" x2="63641" y2="92131"/>
                        <a14:foregroundMark x1="35437" y1="91070" x2="35437" y2="91070"/>
                      </a14:backgroundRemoval>
                    </a14:imgEffect>
                  </a14:imgLayer>
                </a14:imgProps>
              </a:ext>
              <a:ext uri="{28A0092B-C50C-407E-A947-70E740481C1C}">
                <a14:useLocalDpi xmlns:a14="http://schemas.microsoft.com/office/drawing/2010/main" val="0"/>
              </a:ext>
            </a:extLst>
          </a:blip>
          <a:srcRect l="20880" t="32686" r="21974"/>
          <a:stretch/>
        </p:blipFill>
        <p:spPr>
          <a:xfrm>
            <a:off x="9635914" y="2390001"/>
            <a:ext cx="3588152" cy="2320498"/>
          </a:xfrm>
          <a:prstGeom prst="rect">
            <a:avLst/>
          </a:prstGeom>
        </p:spPr>
      </p:pic>
      <p:sp>
        <p:nvSpPr>
          <p:cNvPr id="11" name="文本框 3">
            <a:extLst>
              <a:ext uri="{FF2B5EF4-FFF2-40B4-BE49-F238E27FC236}">
                <a16:creationId xmlns:a16="http://schemas.microsoft.com/office/drawing/2014/main" id="{AE5E3A75-9DEB-AA83-D625-E216FBA6F0A0}"/>
              </a:ext>
            </a:extLst>
          </p:cNvPr>
          <p:cNvSpPr txBox="1"/>
          <p:nvPr/>
        </p:nvSpPr>
        <p:spPr>
          <a:xfrm>
            <a:off x="3101727" y="2420997"/>
            <a:ext cx="6534187" cy="3170163"/>
          </a:xfrm>
          <a:prstGeom prst="rect">
            <a:avLst/>
          </a:prstGeom>
          <a:noFill/>
        </p:spPr>
        <p:txBody>
          <a:bodyPr wrap="square" rtlCol="0">
            <a:spAutoFit/>
          </a:bodyPr>
          <a:lstStyle/>
          <a:p>
            <a:pPr lvl="0" algn="ctr" defTabSz="914400">
              <a:lnSpc>
                <a:spcPct val="128000"/>
              </a:lnSpc>
              <a:defRPr/>
            </a:pPr>
            <a:r>
              <a:rPr lang="en-US" altLang="zh-CN" sz="3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giải:</a:t>
            </a:r>
          </a:p>
          <a:p>
            <a:pPr lvl="0" algn="ctr" defTabSz="914400">
              <a:lnSpc>
                <a:spcPct val="128000"/>
              </a:lnSpc>
              <a:defRPr/>
            </a:pPr>
            <a:r>
              <a:rPr lang="en-US" altLang="zh-CN" sz="3200">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Để đạt được 100 000 lượt xem thì cần thêm số lượt xem nữa là:</a:t>
            </a:r>
          </a:p>
          <a:p>
            <a:pPr lvl="0" algn="ctr" defTabSz="914400">
              <a:lnSpc>
                <a:spcPct val="128000"/>
              </a:lnSpc>
              <a:defRPr/>
            </a:pPr>
            <a:r>
              <a:rPr lang="en-US" altLang="zh-CN" sz="3200">
                <a:solidFill>
                  <a:srgbClr val="7030A0"/>
                </a:solidFill>
                <a:latin typeface="Arial-Rounded" panose="020B0500000000000000" pitchFamily="34" charset="0"/>
                <a:ea typeface="Arial-Rounded" panose="020B0500000000000000" pitchFamily="34" charset="0"/>
                <a:cs typeface="Arial-Rounded" panose="020B0500000000000000" pitchFamily="34" charset="0"/>
              </a:rPr>
              <a:t>100 000 – 84 000 = 16 000 (lượt)</a:t>
            </a:r>
          </a:p>
          <a:p>
            <a:pPr lvl="0" algn="ctr" defTabSz="914400">
              <a:lnSpc>
                <a:spcPct val="128000"/>
              </a:lnSpc>
              <a:defRPr/>
            </a:pPr>
            <a:r>
              <a:rPr lang="en-US" altLang="zh-CN" sz="3200">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Đáp số: 16 000 lượt xem.</a:t>
            </a:r>
            <a:endParaRPr lang="zh-CN" alt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817421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53" presetClass="entr" presetSubtype="16"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par>
                          <p:cTn id="34" fill="hold">
                            <p:stCondLst>
                              <p:cond delay="4000"/>
                            </p:stCondLst>
                            <p:childTnLst>
                              <p:par>
                                <p:cTn id="35" presetID="12" presetClass="entr" presetSubtype="8"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p:tgtEl>
                                          <p:spTgt spid="4"/>
                                        </p:tgtEl>
                                        <p:attrNameLst>
                                          <p:attrName>ppt_x</p:attrName>
                                        </p:attrNameLst>
                                      </p:cBhvr>
                                      <p:tavLst>
                                        <p:tav tm="0">
                                          <p:val>
                                            <p:strVal val="#ppt_x-#ppt_w*1.125000"/>
                                          </p:val>
                                        </p:tav>
                                        <p:tav tm="100000">
                                          <p:val>
                                            <p:strVal val="#ppt_x"/>
                                          </p:val>
                                        </p:tav>
                                      </p:tavLst>
                                    </p:anim>
                                    <p:animEffect transition="in" filter="wipe(right)">
                                      <p:cBhvr>
                                        <p:cTn id="38" dur="500"/>
                                        <p:tgtEl>
                                          <p:spTgt spid="4"/>
                                        </p:tgtEl>
                                      </p:cBhvr>
                                    </p:animEffect>
                                  </p:childTnLst>
                                </p:cTn>
                              </p:par>
                            </p:childTnLst>
                          </p:cTn>
                        </p:par>
                        <p:par>
                          <p:cTn id="39" fill="hold">
                            <p:stCondLst>
                              <p:cond delay="4500"/>
                            </p:stCondLst>
                            <p:childTnLst>
                              <p:par>
                                <p:cTn id="40" presetID="42" presetClass="entr" presetSubtype="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par>
                          <p:cTn id="45" fill="hold">
                            <p:stCondLst>
                              <p:cond delay="5500"/>
                            </p:stCondLst>
                            <p:childTnLst>
                              <p:par>
                                <p:cTn id="46" presetID="1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p:tgtEl>
                                          <p:spTgt spid="11"/>
                                        </p:tgtEl>
                                        <p:attrNameLst>
                                          <p:attrName>ppt_x</p:attrName>
                                        </p:attrNameLst>
                                      </p:cBhvr>
                                      <p:tavLst>
                                        <p:tav tm="0">
                                          <p:val>
                                            <p:strVal val="#ppt_x-#ppt_w*1.125000"/>
                                          </p:val>
                                        </p:tav>
                                        <p:tav tm="100000">
                                          <p:val>
                                            <p:strVal val="#ppt_x"/>
                                          </p:val>
                                        </p:tav>
                                      </p:tavLst>
                                    </p:anim>
                                    <p:animEffect transition="in" filter="wipe(righ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1">
                                            <p:txEl>
                                              <p:pRg st="0" end="0"/>
                                            </p:txEl>
                                          </p:spTgt>
                                        </p:tgtEl>
                                        <p:attrNameLst>
                                          <p:attrName>style.visibility</p:attrName>
                                        </p:attrNameLst>
                                      </p:cBhvr>
                                      <p:to>
                                        <p:strVal val="visible"/>
                                      </p:to>
                                    </p:set>
                                    <p:animEffect transition="in" filter="wipe(left)">
                                      <p:cBhvr>
                                        <p:cTn id="54" dur="500"/>
                                        <p:tgtEl>
                                          <p:spTgt spid="11">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1">
                                            <p:txEl>
                                              <p:pRg st="1" end="1"/>
                                            </p:txEl>
                                          </p:spTgt>
                                        </p:tgtEl>
                                        <p:attrNameLst>
                                          <p:attrName>style.visibility</p:attrName>
                                        </p:attrNameLst>
                                      </p:cBhvr>
                                      <p:to>
                                        <p:strVal val="visible"/>
                                      </p:to>
                                    </p:set>
                                    <p:animEffect transition="in" filter="wipe(left)">
                                      <p:cBhvr>
                                        <p:cTn id="59" dur="500"/>
                                        <p:tgtEl>
                                          <p:spTgt spid="11">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1">
                                            <p:txEl>
                                              <p:pRg st="2" end="2"/>
                                            </p:txEl>
                                          </p:spTgt>
                                        </p:tgtEl>
                                        <p:attrNameLst>
                                          <p:attrName>style.visibility</p:attrName>
                                        </p:attrNameLst>
                                      </p:cBhvr>
                                      <p:to>
                                        <p:strVal val="visible"/>
                                      </p:to>
                                    </p:set>
                                    <p:animEffect transition="in" filter="wipe(left)">
                                      <p:cBhvr>
                                        <p:cTn id="64" dur="500"/>
                                        <p:tgtEl>
                                          <p:spTgt spid="11">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1">
                                            <p:txEl>
                                              <p:pRg st="3" end="3"/>
                                            </p:txEl>
                                          </p:spTgt>
                                        </p:tgtEl>
                                        <p:attrNameLst>
                                          <p:attrName>style.visibility</p:attrName>
                                        </p:attrNameLst>
                                      </p:cBhvr>
                                      <p:to>
                                        <p:strVal val="visible"/>
                                      </p:to>
                                    </p:set>
                                    <p:animEffect transition="in" filter="wipe(left)">
                                      <p:cBhvr>
                                        <p:cTn id="6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0860" y="4447665"/>
            <a:ext cx="11963038" cy="238661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6564" y="483274"/>
            <a:ext cx="2031760" cy="1996666"/>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815" y="129665"/>
            <a:ext cx="1720672" cy="1720672"/>
          </a:xfrm>
          <a:prstGeom prst="rect">
            <a:avLst/>
          </a:prstGeom>
        </p:spPr>
      </p:pic>
      <p:pic>
        <p:nvPicPr>
          <p:cNvPr id="3" name="图片 2">
            <a:extLst>
              <a:ext uri="{FF2B5EF4-FFF2-40B4-BE49-F238E27FC236}">
                <a16:creationId xmlns:a16="http://schemas.microsoft.com/office/drawing/2014/main" id="{432F0116-681D-4135-B5CE-70DA6F86F7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1633" y="584485"/>
            <a:ext cx="7227386" cy="4767082"/>
          </a:xfrm>
          <a:prstGeom prst="rect">
            <a:avLst/>
          </a:prstGeom>
        </p:spPr>
      </p:pic>
      <p:pic>
        <p:nvPicPr>
          <p:cNvPr id="17" name="图片 16">
            <a:extLst>
              <a:ext uri="{FF2B5EF4-FFF2-40B4-BE49-F238E27FC236}">
                <a16:creationId xmlns:a16="http://schemas.microsoft.com/office/drawing/2014/main" id="{3A4B13B7-338C-4FD7-BAC5-4DDCEC8315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1525" y="1850337"/>
            <a:ext cx="3211503" cy="3221430"/>
          </a:xfrm>
          <a:prstGeom prst="rect">
            <a:avLst/>
          </a:prstGeom>
        </p:spPr>
      </p:pic>
      <p:sp>
        <p:nvSpPr>
          <p:cNvPr id="6" name="矩形 5">
            <a:extLst>
              <a:ext uri="{FF2B5EF4-FFF2-40B4-BE49-F238E27FC236}">
                <a16:creationId xmlns:a16="http://schemas.microsoft.com/office/drawing/2014/main" id="{30B5A425-41FC-4C05-B42D-949D072799CB}"/>
              </a:ext>
            </a:extLst>
          </p:cNvPr>
          <p:cNvSpPr/>
          <p:nvPr/>
        </p:nvSpPr>
        <p:spPr>
          <a:xfrm>
            <a:off x="5414082" y="2170688"/>
            <a:ext cx="3680651" cy="2817694"/>
          </a:xfrm>
          <a:prstGeom prst="rect">
            <a:avLst/>
          </a:prstGeom>
        </p:spPr>
        <p:txBody>
          <a:bodyPr wrap="square">
            <a:spAutoFit/>
          </a:bodyPr>
          <a:lstStyle/>
          <a:p>
            <a:pPr lvl="0" algn="ctr" defTabSz="914400">
              <a:lnSpc>
                <a:spcPct val="77000"/>
              </a:lnSpc>
              <a:defRPr/>
            </a:pPr>
            <a:r>
              <a:rPr lang="en-US" altLang="zh-CN" sz="11500">
                <a:solidFill>
                  <a:srgbClr val="C00000"/>
                </a:solidFill>
                <a:latin typeface="Arial-Rounded" panose="020B0500000000000000" pitchFamily="34" charset="0"/>
                <a:ea typeface="Arial-Rounded" panose="020B0500000000000000" pitchFamily="34" charset="0"/>
                <a:cs typeface="Arial-Rounded" panose="020B0500000000000000" pitchFamily="34" charset="0"/>
              </a:rPr>
              <a:t>Dặn dò</a:t>
            </a:r>
            <a:endParaRPr lang="zh-CN" altLang="en-US" sz="115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Hình ảnh 6">
            <a:extLst>
              <a:ext uri="{FF2B5EF4-FFF2-40B4-BE49-F238E27FC236}">
                <a16:creationId xmlns:a16="http://schemas.microsoft.com/office/drawing/2014/main" id="{599CB134-B2D8-C080-A06B-A00A809E79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2393" y="1979685"/>
            <a:ext cx="4345016" cy="3049247"/>
          </a:xfrm>
          <a:prstGeom prst="rect">
            <a:avLst/>
          </a:prstGeom>
        </p:spPr>
      </p:pic>
    </p:spTree>
    <p:extLst>
      <p:ext uri="{BB962C8B-B14F-4D97-AF65-F5344CB8AC3E}">
        <p14:creationId xmlns:p14="http://schemas.microsoft.com/office/powerpoint/2010/main" val="2473610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53" presetClass="entr" presetSubtype="16"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par>
                          <p:cTn id="43" fill="hold">
                            <p:stCondLst>
                              <p:cond delay="3500"/>
                            </p:stCondLst>
                            <p:childTnLst>
                              <p:par>
                                <p:cTn id="44" presetID="8" presetClass="emph" presetSubtype="0" fill="hold" nodeType="afterEffect">
                                  <p:stCondLst>
                                    <p:cond delay="0"/>
                                  </p:stCondLst>
                                  <p:childTnLst>
                                    <p:animRot by="21600000">
                                      <p:cBhvr>
                                        <p:cTn id="45"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0860" y="4447665"/>
            <a:ext cx="11963038" cy="238661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6564" y="483274"/>
            <a:ext cx="2031760" cy="1996666"/>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815" y="129665"/>
            <a:ext cx="1720672" cy="1720672"/>
          </a:xfrm>
          <a:prstGeom prst="rect">
            <a:avLst/>
          </a:prstGeom>
        </p:spPr>
      </p:pic>
      <p:sp>
        <p:nvSpPr>
          <p:cNvPr id="10" name="文本框 9"/>
          <p:cNvSpPr txBox="1"/>
          <p:nvPr/>
        </p:nvSpPr>
        <p:spPr>
          <a:xfrm>
            <a:off x="4520962" y="1221500"/>
            <a:ext cx="8190042" cy="2800767"/>
          </a:xfrm>
          <a:prstGeom prst="rect">
            <a:avLst/>
          </a:prstGeom>
          <a:noFill/>
        </p:spPr>
        <p:txBody>
          <a:bodyPr wrap="square" rtlCol="0">
            <a:spAutoFit/>
          </a:bodyPr>
          <a:lstStyle/>
          <a:p>
            <a:pPr algn="ctr"/>
            <a:r>
              <a:rPr lang="en-US" altLang="zh-CN" sz="8800" b="1">
                <a:ln w="28575">
                  <a:solidFill>
                    <a:schemeClr val="bg1"/>
                  </a:solidFill>
                </a:ln>
                <a:solidFill>
                  <a:srgbClr val="0070C0"/>
                </a:solidFill>
                <a:effectLst>
                  <a:outerShdw blurRad="63500" sx="102000" sy="102000" algn="ctr" rotWithShape="0">
                    <a:prstClr val="black">
                      <a:alpha val="40000"/>
                    </a:prstClr>
                  </a:outerShdw>
                </a:effectLst>
                <a:latin typeface="SVN-Poky's" panose="020B0606040200020203" pitchFamily="34" charset="0"/>
                <a:ea typeface="微软雅黑" panose="020B0503020204020204" pitchFamily="34" charset="-122"/>
              </a:rPr>
              <a:t>Tạm biệt và hẹn gặp lại</a:t>
            </a:r>
            <a:endParaRPr lang="zh-CN" altLang="en-US" sz="8800" b="1" dirty="0">
              <a:ln w="28575">
                <a:solidFill>
                  <a:schemeClr val="bg1"/>
                </a:solidFill>
              </a:ln>
              <a:solidFill>
                <a:schemeClr val="accent2"/>
              </a:solidFill>
              <a:effectLst>
                <a:outerShdw blurRad="63500" sx="102000" sy="102000" algn="ctr" rotWithShape="0">
                  <a:prstClr val="black">
                    <a:alpha val="40000"/>
                  </a:prstClr>
                </a:outerShdw>
              </a:effectLst>
              <a:latin typeface="SVN-Poky's" panose="020B0606040200020203" pitchFamily="34" charset="0"/>
              <a:ea typeface="微软雅黑" panose="020B0503020204020204" pitchFamily="34" charset="-122"/>
            </a:endParaRPr>
          </a:p>
        </p:txBody>
      </p:sp>
      <p:sp>
        <p:nvSpPr>
          <p:cNvPr id="2" name="矩形 1">
            <a:extLst>
              <a:ext uri="{FF2B5EF4-FFF2-40B4-BE49-F238E27FC236}">
                <a16:creationId xmlns:a16="http://schemas.microsoft.com/office/drawing/2014/main" id="{81B20B87-4BF5-42D0-A91F-FBCD8FD2F52E}"/>
              </a:ext>
            </a:extLst>
          </p:cNvPr>
          <p:cNvSpPr/>
          <p:nvPr/>
        </p:nvSpPr>
        <p:spPr>
          <a:xfrm>
            <a:off x="4075995" y="334821"/>
            <a:ext cx="6843540" cy="769441"/>
          </a:xfrm>
          <a:prstGeom prst="rect">
            <a:avLst/>
          </a:prstGeom>
        </p:spPr>
        <p:txBody>
          <a:bodyPr wrap="none">
            <a:spAutoFit/>
          </a:bodyPr>
          <a:lstStyle/>
          <a:p>
            <a:pPr lvl="0" algn="ctr" defTabSz="914400">
              <a:defRPr/>
            </a:pPr>
            <a:r>
              <a:rPr lang="en-US" altLang="zh-CN" sz="440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rPr>
              <a:t>Bộ sách cánh diều – TOÁN 3</a:t>
            </a:r>
            <a:endParaRPr lang="zh-CN" altLang="en-US" sz="4400" dirty="0">
              <a:solidFill>
                <a:schemeClr val="bg2">
                  <a:lumMod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图片 15">
            <a:extLst>
              <a:ext uri="{FF2B5EF4-FFF2-40B4-BE49-F238E27FC236}">
                <a16:creationId xmlns:a16="http://schemas.microsoft.com/office/drawing/2014/main" id="{94DCB2EB-A8D7-41EE-BDD9-9D6235E4EE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2353" y="1370073"/>
            <a:ext cx="3211503" cy="3221430"/>
          </a:xfrm>
          <a:prstGeom prst="rect">
            <a:avLst/>
          </a:prstGeom>
        </p:spPr>
      </p:pic>
      <p:grpSp>
        <p:nvGrpSpPr>
          <p:cNvPr id="6" name="组合 5">
            <a:extLst>
              <a:ext uri="{FF2B5EF4-FFF2-40B4-BE49-F238E27FC236}">
                <a16:creationId xmlns:a16="http://schemas.microsoft.com/office/drawing/2014/main" id="{AECC6DF3-810B-4CD0-BBC1-251583757EFA}"/>
              </a:ext>
            </a:extLst>
          </p:cNvPr>
          <p:cNvGrpSpPr/>
          <p:nvPr/>
        </p:nvGrpSpPr>
        <p:grpSpPr>
          <a:xfrm>
            <a:off x="5179309" y="3982664"/>
            <a:ext cx="7495489" cy="721051"/>
            <a:chOff x="7994719" y="4175414"/>
            <a:chExt cx="2821845" cy="544503"/>
          </a:xfrm>
        </p:grpSpPr>
        <p:sp>
          <p:nvSpPr>
            <p:cNvPr id="3" name="流程图: 终止 2">
              <a:extLst>
                <a:ext uri="{FF2B5EF4-FFF2-40B4-BE49-F238E27FC236}">
                  <a16:creationId xmlns:a16="http://schemas.microsoft.com/office/drawing/2014/main" id="{31ED7C2B-C549-4199-A454-8E1B2E93CF6A}"/>
                </a:ext>
              </a:extLst>
            </p:cNvPr>
            <p:cNvSpPr/>
            <p:nvPr/>
          </p:nvSpPr>
          <p:spPr>
            <a:xfrm>
              <a:off x="7994719" y="4175414"/>
              <a:ext cx="1785938" cy="544503"/>
            </a:xfrm>
            <a:prstGeom prst="flowChartTerminator">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流程图: 终止 16">
              <a:extLst>
                <a:ext uri="{FF2B5EF4-FFF2-40B4-BE49-F238E27FC236}">
                  <a16:creationId xmlns:a16="http://schemas.microsoft.com/office/drawing/2014/main" id="{67AD70C6-A2E6-4414-B973-8C9B7FBEAFF3}"/>
                </a:ext>
              </a:extLst>
            </p:cNvPr>
            <p:cNvSpPr/>
            <p:nvPr/>
          </p:nvSpPr>
          <p:spPr>
            <a:xfrm>
              <a:off x="9030626" y="4175414"/>
              <a:ext cx="1785938" cy="544503"/>
            </a:xfrm>
            <a:prstGeom prst="flowChartTerminator">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p:cNvSpPr txBox="1"/>
          <p:nvPr/>
        </p:nvSpPr>
        <p:spPr>
          <a:xfrm>
            <a:off x="5525349" y="4040296"/>
            <a:ext cx="7032911" cy="523220"/>
          </a:xfrm>
          <a:prstGeom prst="rect">
            <a:avLst/>
          </a:prstGeom>
          <a:noFill/>
          <a:ln>
            <a:noFill/>
          </a:ln>
        </p:spPr>
        <p:txBody>
          <a:bodyPr wrap="square" rtlCol="0">
            <a:spAutoFit/>
          </a:bodyPr>
          <a:lstStyle/>
          <a:p>
            <a:pPr algn="ctr"/>
            <a:r>
              <a:rPr lang="en-US" altLang="zh-CN" sz="2800">
                <a:solidFill>
                  <a:schemeClr val="tx1">
                    <a:lumMod val="85000"/>
                    <a:lumOff val="15000"/>
                  </a:schemeClr>
                </a:solidFill>
                <a:latin typeface="AvantGarde" panose="00000400000000000000" pitchFamily="2" charset="0"/>
                <a:ea typeface="AvantGarde" panose="00000400000000000000" pitchFamily="2" charset="0"/>
                <a:cs typeface="AvantGarde" panose="00000400000000000000" pitchFamily="2" charset="0"/>
              </a:rPr>
              <a:t>Chúc các em học giỏi – chăm ngoan!</a:t>
            </a:r>
            <a:endParaRPr lang="zh-CN" altLang="en-US" sz="2800" dirty="0">
              <a:solidFill>
                <a:schemeClr val="tx1">
                  <a:lumMod val="85000"/>
                  <a:lumOff val="15000"/>
                </a:schemeClr>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8" name="图片 17">
            <a:extLst>
              <a:ext uri="{FF2B5EF4-FFF2-40B4-BE49-F238E27FC236}">
                <a16:creationId xmlns:a16="http://schemas.microsoft.com/office/drawing/2014/main" id="{8C79B234-EEDB-435D-84BF-CBEEBB9EDB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17"/>
          <a:stretch/>
        </p:blipFill>
        <p:spPr>
          <a:xfrm>
            <a:off x="4215560" y="4987601"/>
            <a:ext cx="4400423" cy="2386613"/>
          </a:xfrm>
          <a:prstGeom prst="rect">
            <a:avLst/>
          </a:prstGeom>
        </p:spPr>
      </p:pic>
      <p:sp>
        <p:nvSpPr>
          <p:cNvPr id="7" name="Hình Bầu dục 6">
            <a:extLst>
              <a:ext uri="{FF2B5EF4-FFF2-40B4-BE49-F238E27FC236}">
                <a16:creationId xmlns:a16="http://schemas.microsoft.com/office/drawing/2014/main" id="{03E1435B-132E-BFC8-864B-D641F4E53C88}"/>
              </a:ext>
            </a:extLst>
          </p:cNvPr>
          <p:cNvSpPr/>
          <p:nvPr/>
        </p:nvSpPr>
        <p:spPr>
          <a:xfrm>
            <a:off x="1967806" y="1557652"/>
            <a:ext cx="2798920" cy="2798920"/>
          </a:xfrm>
          <a:prstGeom prst="ellipse">
            <a:avLst/>
          </a:prstGeom>
          <a:blipFill dpi="0" rotWithShape="1">
            <a:blip r:embed="rId8">
              <a:extLst>
                <a:ext uri="{28A0092B-C50C-407E-A947-70E740481C1C}">
                  <a14:useLocalDpi xmlns:a14="http://schemas.microsoft.com/office/drawing/2010/main" val="0"/>
                </a:ext>
              </a:extLst>
            </a:blip>
            <a:srcRect/>
            <a:stretch>
              <a:fillRect l="886" t="-3543" r="-886" b="-2415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997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50" presetClass="entr" presetSubtype="0" decel="100000" fill="hold" grpId="0" nodeType="withEffect">
                                  <p:stCondLst>
                                    <p:cond delay="50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3"/>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childTnLst>
                          </p:cTn>
                        </p:par>
                        <p:par>
                          <p:cTn id="38" fill="hold">
                            <p:stCondLst>
                              <p:cond delay="3500"/>
                            </p:stCondLst>
                            <p:childTnLst>
                              <p:par>
                                <p:cTn id="39" presetID="2" presetClass="entr" presetSubtype="4"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42" presetClass="entr" presetSubtype="0" fill="hold" grpId="0" nodeType="withEffect">
                                  <p:stCondLst>
                                    <p:cond delay="100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left)">
                                      <p:cBhvr>
                                        <p:cTn id="51" dur="500"/>
                                        <p:tgtEl>
                                          <p:spTgt spid="2"/>
                                        </p:tgtEl>
                                      </p:cBhvr>
                                    </p:animEffect>
                                  </p:childTnLst>
                                </p:cTn>
                              </p:par>
                              <p:par>
                                <p:cTn id="52" presetID="53" presetClass="entr" presetSubtype="16"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Effect transition="in" filter="fade">
                                      <p:cBhvr>
                                        <p:cTn id="56" dur="500"/>
                                        <p:tgtEl>
                                          <p:spTgt spid="16"/>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fltVal val="0"/>
                                          </p:val>
                                        </p:tav>
                                        <p:tav tm="100000">
                                          <p:val>
                                            <p:strVal val="#ppt_w"/>
                                          </p:val>
                                        </p:tav>
                                      </p:tavLst>
                                    </p:anim>
                                    <p:anim calcmode="lin" valueType="num">
                                      <p:cBhvr>
                                        <p:cTn id="60" dur="500" fill="hold"/>
                                        <p:tgtEl>
                                          <p:spTgt spid="7"/>
                                        </p:tgtEl>
                                        <p:attrNameLst>
                                          <p:attrName>ppt_h</p:attrName>
                                        </p:attrNameLst>
                                      </p:cBhvr>
                                      <p:tavLst>
                                        <p:tav tm="0">
                                          <p:val>
                                            <p:fltVal val="0"/>
                                          </p:val>
                                        </p:tav>
                                        <p:tav tm="100000">
                                          <p:val>
                                            <p:strVal val="#ppt_h"/>
                                          </p:val>
                                        </p:tav>
                                      </p:tavLst>
                                    </p:anim>
                                    <p:animEffect transition="in" filter="fade">
                                      <p:cBhvr>
                                        <p:cTn id="61" dur="500"/>
                                        <p:tgtEl>
                                          <p:spTgt spid="7"/>
                                        </p:tgtEl>
                                      </p:cBhvr>
                                    </p:animEffect>
                                  </p:childTnLst>
                                </p:cTn>
                              </p:par>
                            </p:childTnLst>
                          </p:cTn>
                        </p:par>
                        <p:par>
                          <p:cTn id="62" fill="hold">
                            <p:stCondLst>
                              <p:cond delay="6000"/>
                            </p:stCondLst>
                            <p:childTnLst>
                              <p:par>
                                <p:cTn id="63" presetID="8" presetClass="emph" presetSubtype="0" fill="hold" nodeType="afterEffect">
                                  <p:stCondLst>
                                    <p:cond delay="0"/>
                                  </p:stCondLst>
                                  <p:childTnLst>
                                    <p:animRot by="21600000">
                                      <p:cBhvr>
                                        <p:cTn id="64" dur="2000" fill="hold"/>
                                        <p:tgtEl>
                                          <p:spTgt spid="16"/>
                                        </p:tgtEl>
                                        <p:attrNameLst>
                                          <p:attrName>r</p:attrName>
                                        </p:attrNameLst>
                                      </p:cBhvr>
                                    </p:animRot>
                                  </p:childTnLst>
                                </p:cTn>
                              </p:par>
                            </p:childTnLst>
                          </p:cTn>
                        </p:par>
                        <p:par>
                          <p:cTn id="65" fill="hold">
                            <p:stCondLst>
                              <p:cond delay="8000"/>
                            </p:stCondLst>
                            <p:childTnLst>
                              <p:par>
                                <p:cTn id="66" presetID="42" presetClass="entr" presetSubtype="0" fill="hold" nodeType="after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1000"/>
                                        <p:tgtEl>
                                          <p:spTgt spid="18"/>
                                        </p:tgtEl>
                                      </p:cBhvr>
                                    </p:animEffect>
                                    <p:anim calcmode="lin" valueType="num">
                                      <p:cBhvr>
                                        <p:cTn id="69" dur="1000" fill="hold"/>
                                        <p:tgtEl>
                                          <p:spTgt spid="18"/>
                                        </p:tgtEl>
                                        <p:attrNameLst>
                                          <p:attrName>ppt_x</p:attrName>
                                        </p:attrNameLst>
                                      </p:cBhvr>
                                      <p:tavLst>
                                        <p:tav tm="0">
                                          <p:val>
                                            <p:strVal val="#ppt_x"/>
                                          </p:val>
                                        </p:tav>
                                        <p:tav tm="100000">
                                          <p:val>
                                            <p:strVal val="#ppt_x"/>
                                          </p:val>
                                        </p:tav>
                                      </p:tavLst>
                                    </p:anim>
                                    <p:anim calcmode="lin" valueType="num">
                                      <p:cBhvr>
                                        <p:cTn id="7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1"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D070DD-2D83-41EE-8A43-0A2D5F432A67}"/>
              </a:ext>
            </a:extLst>
          </p:cNvPr>
          <p:cNvPicPr>
            <a:picLocks noChangeAspect="1"/>
          </p:cNvPicPr>
          <p:nvPr/>
        </p:nvPicPr>
        <p:blipFill>
          <a:blip r:embed="rId3"/>
          <a:stretch>
            <a:fillRect/>
          </a:stretch>
        </p:blipFill>
        <p:spPr>
          <a:xfrm>
            <a:off x="176" y="-1"/>
            <a:ext cx="13439422" cy="7559675"/>
          </a:xfrm>
          <a:prstGeom prst="rect">
            <a:avLst/>
          </a:prstGeom>
        </p:spPr>
      </p:pic>
      <p:sp>
        <p:nvSpPr>
          <p:cNvPr id="6" name="TextBox 5">
            <a:extLst>
              <a:ext uri="{FF2B5EF4-FFF2-40B4-BE49-F238E27FC236}">
                <a16:creationId xmlns:a16="http://schemas.microsoft.com/office/drawing/2014/main" id="{0317D0FB-C3DB-4C6A-999D-ED6DF84259D7}"/>
              </a:ext>
            </a:extLst>
          </p:cNvPr>
          <p:cNvSpPr txBox="1"/>
          <p:nvPr/>
        </p:nvSpPr>
        <p:spPr>
          <a:xfrm>
            <a:off x="5913121" y="1595737"/>
            <a:ext cx="2682240" cy="1681871"/>
          </a:xfrm>
          <a:prstGeom prst="rect">
            <a:avLst/>
          </a:prstGeom>
          <a:noFill/>
        </p:spPr>
        <p:txBody>
          <a:bodyPr wrap="square" rtlCol="0">
            <a:spAutoFit/>
          </a:bodyPr>
          <a:lstStyle/>
          <a:p>
            <a:pPr algn="r">
              <a:lnSpc>
                <a:spcPct val="56000"/>
              </a:lnSpc>
            </a:pPr>
            <a:r>
              <a:rPr lang="en-US" sz="5952" b="1">
                <a:solidFill>
                  <a:srgbClr val="C00000"/>
                </a:solidFill>
                <a:latin typeface="Times New Roman" panose="02020603050405020304" pitchFamily="18" charset="0"/>
                <a:cs typeface="Times New Roman" panose="02020603050405020304" pitchFamily="18" charset="0"/>
              </a:rPr>
              <a:t>9 521</a:t>
            </a:r>
          </a:p>
          <a:p>
            <a:pPr>
              <a:lnSpc>
                <a:spcPct val="56000"/>
              </a:lnSpc>
            </a:pPr>
            <a:r>
              <a:rPr lang="en-US" sz="5952" b="1">
                <a:solidFill>
                  <a:srgbClr val="C00000"/>
                </a:solidFill>
                <a:latin typeface="Times New Roman" panose="02020603050405020304" pitchFamily="18" charset="0"/>
                <a:cs typeface="Times New Roman" panose="02020603050405020304" pitchFamily="18" charset="0"/>
              </a:rPr>
              <a:t>- </a:t>
            </a:r>
          </a:p>
          <a:p>
            <a:pPr algn="r">
              <a:lnSpc>
                <a:spcPct val="56000"/>
              </a:lnSpc>
            </a:pPr>
            <a:r>
              <a:rPr lang="en-US" sz="5952" b="1" u="sng">
                <a:solidFill>
                  <a:srgbClr val="C00000"/>
                </a:solidFill>
                <a:latin typeface="Times New Roman" panose="02020603050405020304" pitchFamily="18" charset="0"/>
                <a:cs typeface="Times New Roman" panose="02020603050405020304" pitchFamily="18" charset="0"/>
              </a:rPr>
              <a:t>5 654</a:t>
            </a:r>
            <a:endParaRPr lang="en-US" sz="5952" b="1" u="sng" dirty="0">
              <a:solidFill>
                <a:srgbClr val="C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A1F733B-2212-4CB7-B4E6-1361CC0F0ADA}"/>
              </a:ext>
            </a:extLst>
          </p:cNvPr>
          <p:cNvSpPr txBox="1"/>
          <p:nvPr/>
        </p:nvSpPr>
        <p:spPr>
          <a:xfrm>
            <a:off x="6432788" y="4543836"/>
            <a:ext cx="5060712" cy="1323439"/>
          </a:xfrm>
          <a:prstGeom prst="rect">
            <a:avLst/>
          </a:prstGeom>
          <a:noFill/>
        </p:spPr>
        <p:txBody>
          <a:bodyPr wrap="square" rtlCol="0">
            <a:spAutoFit/>
          </a:bodyPr>
          <a:lstStyle/>
          <a:p>
            <a:r>
              <a:rPr lang="en-US" sz="8000" b="1">
                <a:latin typeface="Times New Roman" panose="02020603050405020304" pitchFamily="18" charset="0"/>
                <a:cs typeface="Times New Roman" panose="02020603050405020304" pitchFamily="18" charset="0"/>
              </a:rPr>
              <a:t>3 867</a:t>
            </a:r>
            <a:endParaRPr lang="en-US" sz="8800" b="1" dirty="0">
              <a:latin typeface="Times New Roman" panose="02020603050405020304" pitchFamily="18" charset="0"/>
              <a:cs typeface="Times New Roman" panose="02020603050405020304" pitchFamily="18" charset="0"/>
            </a:endParaRPr>
          </a:p>
        </p:txBody>
      </p:sp>
      <p:pic>
        <p:nvPicPr>
          <p:cNvPr id="9" name="Picture 8">
            <a:hlinkClick r:id="rId4" action="ppaction://hlinksldjump"/>
            <a:extLst>
              <a:ext uri="{FF2B5EF4-FFF2-40B4-BE49-F238E27FC236}">
                <a16:creationId xmlns:a16="http://schemas.microsoft.com/office/drawing/2014/main" id="{79120E64-9506-47D9-9DB6-A44760F4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85171" y="4749746"/>
            <a:ext cx="2636614" cy="2636614"/>
          </a:xfrm>
          <a:prstGeom prst="rect">
            <a:avLst/>
          </a:prstGeom>
        </p:spPr>
      </p:pic>
    </p:spTree>
    <p:extLst>
      <p:ext uri="{BB962C8B-B14F-4D97-AF65-F5344CB8AC3E}">
        <p14:creationId xmlns:p14="http://schemas.microsoft.com/office/powerpoint/2010/main" val="2189479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D070DD-2D83-41EE-8A43-0A2D5F432A67}"/>
              </a:ext>
            </a:extLst>
          </p:cNvPr>
          <p:cNvPicPr>
            <a:picLocks noChangeAspect="1"/>
          </p:cNvPicPr>
          <p:nvPr/>
        </p:nvPicPr>
        <p:blipFill>
          <a:blip r:embed="rId3"/>
          <a:stretch>
            <a:fillRect/>
          </a:stretch>
        </p:blipFill>
        <p:spPr>
          <a:xfrm>
            <a:off x="176" y="-1"/>
            <a:ext cx="13439422" cy="7559675"/>
          </a:xfrm>
          <a:prstGeom prst="rect">
            <a:avLst/>
          </a:prstGeom>
        </p:spPr>
      </p:pic>
      <p:pic>
        <p:nvPicPr>
          <p:cNvPr id="9" name="Picture 8">
            <a:hlinkClick r:id="rId4" action="ppaction://hlinksldjump"/>
            <a:extLst>
              <a:ext uri="{FF2B5EF4-FFF2-40B4-BE49-F238E27FC236}">
                <a16:creationId xmlns:a16="http://schemas.microsoft.com/office/drawing/2014/main" id="{79120E64-9506-47D9-9DB6-A44760F4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85171" y="4749746"/>
            <a:ext cx="2636614" cy="2636614"/>
          </a:xfrm>
          <a:prstGeom prst="rect">
            <a:avLst/>
          </a:prstGeom>
        </p:spPr>
      </p:pic>
      <p:sp>
        <p:nvSpPr>
          <p:cNvPr id="2" name="TextBox 5">
            <a:extLst>
              <a:ext uri="{FF2B5EF4-FFF2-40B4-BE49-F238E27FC236}">
                <a16:creationId xmlns:a16="http://schemas.microsoft.com/office/drawing/2014/main" id="{1BDD5C42-BB2F-0112-D3B8-C90A3E8F8227}"/>
              </a:ext>
            </a:extLst>
          </p:cNvPr>
          <p:cNvSpPr txBox="1"/>
          <p:nvPr/>
        </p:nvSpPr>
        <p:spPr>
          <a:xfrm>
            <a:off x="5913121" y="1595737"/>
            <a:ext cx="2682240" cy="1681871"/>
          </a:xfrm>
          <a:prstGeom prst="rect">
            <a:avLst/>
          </a:prstGeom>
          <a:noFill/>
        </p:spPr>
        <p:txBody>
          <a:bodyPr wrap="square" rtlCol="0">
            <a:spAutoFit/>
          </a:bodyPr>
          <a:lstStyle/>
          <a:p>
            <a:pPr algn="r">
              <a:lnSpc>
                <a:spcPct val="56000"/>
              </a:lnSpc>
            </a:pPr>
            <a:r>
              <a:rPr lang="en-US" sz="5952" b="1">
                <a:solidFill>
                  <a:srgbClr val="C00000"/>
                </a:solidFill>
                <a:latin typeface="Times New Roman" panose="02020603050405020304" pitchFamily="18" charset="0"/>
                <a:cs typeface="Times New Roman" panose="02020603050405020304" pitchFamily="18" charset="0"/>
              </a:rPr>
              <a:t>29 842</a:t>
            </a:r>
          </a:p>
          <a:p>
            <a:pPr>
              <a:lnSpc>
                <a:spcPct val="56000"/>
              </a:lnSpc>
            </a:pPr>
            <a:r>
              <a:rPr lang="en-US" sz="5952" b="1">
                <a:solidFill>
                  <a:srgbClr val="C00000"/>
                </a:solidFill>
                <a:latin typeface="Times New Roman" panose="02020603050405020304" pitchFamily="18" charset="0"/>
                <a:cs typeface="Times New Roman" panose="02020603050405020304" pitchFamily="18" charset="0"/>
              </a:rPr>
              <a:t>- </a:t>
            </a:r>
          </a:p>
          <a:p>
            <a:pPr algn="r">
              <a:lnSpc>
                <a:spcPct val="56000"/>
              </a:lnSpc>
            </a:pPr>
            <a:r>
              <a:rPr lang="en-US" sz="5952" b="1" u="sng">
                <a:solidFill>
                  <a:srgbClr val="C00000"/>
                </a:solidFill>
                <a:latin typeface="Times New Roman" panose="02020603050405020304" pitchFamily="18" charset="0"/>
                <a:cs typeface="Times New Roman" panose="02020603050405020304" pitchFamily="18" charset="0"/>
              </a:rPr>
              <a:t>15 082</a:t>
            </a:r>
            <a:endParaRPr lang="en-US" sz="5952" b="1" u="sng" dirty="0">
              <a:solidFill>
                <a:srgbClr val="C00000"/>
              </a:solidFill>
              <a:latin typeface="Times New Roman" panose="02020603050405020304" pitchFamily="18" charset="0"/>
              <a:cs typeface="Times New Roman" panose="02020603050405020304" pitchFamily="18" charset="0"/>
            </a:endParaRPr>
          </a:p>
        </p:txBody>
      </p:sp>
      <p:sp>
        <p:nvSpPr>
          <p:cNvPr id="3" name="TextBox 6">
            <a:extLst>
              <a:ext uri="{FF2B5EF4-FFF2-40B4-BE49-F238E27FC236}">
                <a16:creationId xmlns:a16="http://schemas.microsoft.com/office/drawing/2014/main" id="{29C2AEC2-BAB9-212F-E6F7-34D744636A3B}"/>
              </a:ext>
            </a:extLst>
          </p:cNvPr>
          <p:cNvSpPr txBox="1"/>
          <p:nvPr/>
        </p:nvSpPr>
        <p:spPr>
          <a:xfrm>
            <a:off x="6524228" y="4576432"/>
            <a:ext cx="5060712" cy="1323439"/>
          </a:xfrm>
          <a:prstGeom prst="rect">
            <a:avLst/>
          </a:prstGeom>
          <a:noFill/>
        </p:spPr>
        <p:txBody>
          <a:bodyPr wrap="square" rtlCol="0">
            <a:spAutoFit/>
          </a:bodyPr>
          <a:lstStyle/>
          <a:p>
            <a:r>
              <a:rPr lang="en-US" sz="8000" b="1">
                <a:latin typeface="Times New Roman" panose="02020603050405020304" pitchFamily="18" charset="0"/>
                <a:cs typeface="Times New Roman" panose="02020603050405020304" pitchFamily="18" charset="0"/>
              </a:rPr>
              <a:t>14 760</a:t>
            </a:r>
            <a:endParaRPr lang="en-US" sz="8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167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D070DD-2D83-41EE-8A43-0A2D5F432A67}"/>
              </a:ext>
            </a:extLst>
          </p:cNvPr>
          <p:cNvPicPr>
            <a:picLocks noChangeAspect="1"/>
          </p:cNvPicPr>
          <p:nvPr/>
        </p:nvPicPr>
        <p:blipFill>
          <a:blip r:embed="rId3"/>
          <a:stretch>
            <a:fillRect/>
          </a:stretch>
        </p:blipFill>
        <p:spPr>
          <a:xfrm>
            <a:off x="176" y="-1"/>
            <a:ext cx="13439422" cy="7559675"/>
          </a:xfrm>
          <a:prstGeom prst="rect">
            <a:avLst/>
          </a:prstGeom>
        </p:spPr>
      </p:pic>
      <p:pic>
        <p:nvPicPr>
          <p:cNvPr id="9" name="Picture 8">
            <a:hlinkClick r:id="rId4" action="ppaction://hlinksldjump"/>
            <a:extLst>
              <a:ext uri="{FF2B5EF4-FFF2-40B4-BE49-F238E27FC236}">
                <a16:creationId xmlns:a16="http://schemas.microsoft.com/office/drawing/2014/main" id="{79120E64-9506-47D9-9DB6-A44760F4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85171" y="4749746"/>
            <a:ext cx="2636614" cy="2636614"/>
          </a:xfrm>
          <a:prstGeom prst="rect">
            <a:avLst/>
          </a:prstGeom>
        </p:spPr>
      </p:pic>
      <p:sp>
        <p:nvSpPr>
          <p:cNvPr id="2" name="TextBox 5">
            <a:extLst>
              <a:ext uri="{FF2B5EF4-FFF2-40B4-BE49-F238E27FC236}">
                <a16:creationId xmlns:a16="http://schemas.microsoft.com/office/drawing/2014/main" id="{AEEDB3A2-8A31-6F9B-45CD-D150BD82AD34}"/>
              </a:ext>
            </a:extLst>
          </p:cNvPr>
          <p:cNvSpPr txBox="1"/>
          <p:nvPr/>
        </p:nvSpPr>
        <p:spPr>
          <a:xfrm>
            <a:off x="5913121" y="1595737"/>
            <a:ext cx="2682240" cy="1681871"/>
          </a:xfrm>
          <a:prstGeom prst="rect">
            <a:avLst/>
          </a:prstGeom>
          <a:noFill/>
        </p:spPr>
        <p:txBody>
          <a:bodyPr wrap="square" rtlCol="0">
            <a:spAutoFit/>
          </a:bodyPr>
          <a:lstStyle/>
          <a:p>
            <a:pPr algn="r">
              <a:lnSpc>
                <a:spcPct val="56000"/>
              </a:lnSpc>
            </a:pPr>
            <a:r>
              <a:rPr lang="en-US" sz="5952" b="1">
                <a:solidFill>
                  <a:srgbClr val="C00000"/>
                </a:solidFill>
                <a:latin typeface="Times New Roman" panose="02020603050405020304" pitchFamily="18" charset="0"/>
                <a:cs typeface="Times New Roman" panose="02020603050405020304" pitchFamily="18" charset="0"/>
              </a:rPr>
              <a:t>89 075</a:t>
            </a:r>
          </a:p>
          <a:p>
            <a:pPr>
              <a:lnSpc>
                <a:spcPct val="56000"/>
              </a:lnSpc>
            </a:pPr>
            <a:r>
              <a:rPr lang="en-US" sz="5952" b="1">
                <a:solidFill>
                  <a:srgbClr val="C00000"/>
                </a:solidFill>
                <a:latin typeface="Times New Roman" panose="02020603050405020304" pitchFamily="18" charset="0"/>
                <a:cs typeface="Times New Roman" panose="02020603050405020304" pitchFamily="18" charset="0"/>
              </a:rPr>
              <a:t>- </a:t>
            </a:r>
          </a:p>
          <a:p>
            <a:pPr algn="r">
              <a:lnSpc>
                <a:spcPct val="56000"/>
              </a:lnSpc>
            </a:pPr>
            <a:r>
              <a:rPr lang="en-US" sz="5952" b="1" u="sng">
                <a:solidFill>
                  <a:srgbClr val="C00000"/>
                </a:solidFill>
                <a:latin typeface="Times New Roman" panose="02020603050405020304" pitchFamily="18" charset="0"/>
                <a:cs typeface="Times New Roman" panose="02020603050405020304" pitchFamily="18" charset="0"/>
              </a:rPr>
              <a:t>  5 982</a:t>
            </a:r>
            <a:endParaRPr lang="en-US" sz="5952" b="1" u="sng" dirty="0">
              <a:solidFill>
                <a:srgbClr val="C00000"/>
              </a:solidFill>
              <a:latin typeface="Times New Roman" panose="02020603050405020304" pitchFamily="18" charset="0"/>
              <a:cs typeface="Times New Roman" panose="02020603050405020304" pitchFamily="18" charset="0"/>
            </a:endParaRPr>
          </a:p>
        </p:txBody>
      </p:sp>
      <p:sp>
        <p:nvSpPr>
          <p:cNvPr id="3" name="TextBox 6">
            <a:extLst>
              <a:ext uri="{FF2B5EF4-FFF2-40B4-BE49-F238E27FC236}">
                <a16:creationId xmlns:a16="http://schemas.microsoft.com/office/drawing/2014/main" id="{115C71D0-BBE5-458B-CA01-7DEEFC671326}"/>
              </a:ext>
            </a:extLst>
          </p:cNvPr>
          <p:cNvSpPr txBox="1"/>
          <p:nvPr/>
        </p:nvSpPr>
        <p:spPr>
          <a:xfrm>
            <a:off x="6432788" y="4543836"/>
            <a:ext cx="5060712" cy="1323439"/>
          </a:xfrm>
          <a:prstGeom prst="rect">
            <a:avLst/>
          </a:prstGeom>
          <a:noFill/>
        </p:spPr>
        <p:txBody>
          <a:bodyPr wrap="square" rtlCol="0">
            <a:spAutoFit/>
          </a:bodyPr>
          <a:lstStyle/>
          <a:p>
            <a:r>
              <a:rPr lang="en-US" sz="8000" b="1">
                <a:latin typeface="Times New Roman" panose="02020603050405020304" pitchFamily="18" charset="0"/>
                <a:cs typeface="Times New Roman" panose="02020603050405020304" pitchFamily="18" charset="0"/>
              </a:rPr>
              <a:t>83 093</a:t>
            </a:r>
            <a:endParaRPr lang="en-US" sz="8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0685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D070DD-2D83-41EE-8A43-0A2D5F432A67}"/>
              </a:ext>
            </a:extLst>
          </p:cNvPr>
          <p:cNvPicPr>
            <a:picLocks noChangeAspect="1"/>
          </p:cNvPicPr>
          <p:nvPr/>
        </p:nvPicPr>
        <p:blipFill>
          <a:blip r:embed="rId3"/>
          <a:stretch>
            <a:fillRect/>
          </a:stretch>
        </p:blipFill>
        <p:spPr>
          <a:xfrm>
            <a:off x="176" y="-1"/>
            <a:ext cx="13439422" cy="7559675"/>
          </a:xfrm>
          <a:prstGeom prst="rect">
            <a:avLst/>
          </a:prstGeom>
        </p:spPr>
      </p:pic>
      <p:pic>
        <p:nvPicPr>
          <p:cNvPr id="9" name="Picture 8">
            <a:hlinkClick r:id="rId4" action="ppaction://hlinksldjump"/>
            <a:extLst>
              <a:ext uri="{FF2B5EF4-FFF2-40B4-BE49-F238E27FC236}">
                <a16:creationId xmlns:a16="http://schemas.microsoft.com/office/drawing/2014/main" id="{79120E64-9506-47D9-9DB6-A44760F4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85171" y="4749746"/>
            <a:ext cx="2636614" cy="2636614"/>
          </a:xfrm>
          <a:prstGeom prst="rect">
            <a:avLst/>
          </a:prstGeom>
        </p:spPr>
      </p:pic>
      <p:sp>
        <p:nvSpPr>
          <p:cNvPr id="2" name="TextBox 5">
            <a:extLst>
              <a:ext uri="{FF2B5EF4-FFF2-40B4-BE49-F238E27FC236}">
                <a16:creationId xmlns:a16="http://schemas.microsoft.com/office/drawing/2014/main" id="{9F145734-F182-64F7-9A5F-826A957C7733}"/>
              </a:ext>
            </a:extLst>
          </p:cNvPr>
          <p:cNvSpPr txBox="1"/>
          <p:nvPr/>
        </p:nvSpPr>
        <p:spPr>
          <a:xfrm>
            <a:off x="5913121" y="1595737"/>
            <a:ext cx="2682240" cy="1681871"/>
          </a:xfrm>
          <a:prstGeom prst="rect">
            <a:avLst/>
          </a:prstGeom>
          <a:noFill/>
        </p:spPr>
        <p:txBody>
          <a:bodyPr wrap="square" rtlCol="0">
            <a:spAutoFit/>
          </a:bodyPr>
          <a:lstStyle/>
          <a:p>
            <a:pPr algn="r">
              <a:lnSpc>
                <a:spcPct val="56000"/>
              </a:lnSpc>
            </a:pPr>
            <a:r>
              <a:rPr lang="en-US" sz="5952" b="1">
                <a:solidFill>
                  <a:srgbClr val="C00000"/>
                </a:solidFill>
                <a:latin typeface="Times New Roman" panose="02020603050405020304" pitchFamily="18" charset="0"/>
                <a:cs typeface="Times New Roman" panose="02020603050405020304" pitchFamily="18" charset="0"/>
              </a:rPr>
              <a:t>83 000</a:t>
            </a:r>
          </a:p>
          <a:p>
            <a:pPr>
              <a:lnSpc>
                <a:spcPct val="56000"/>
              </a:lnSpc>
            </a:pPr>
            <a:r>
              <a:rPr lang="en-US" sz="5952" b="1">
                <a:solidFill>
                  <a:srgbClr val="C00000"/>
                </a:solidFill>
                <a:latin typeface="Times New Roman" panose="02020603050405020304" pitchFamily="18" charset="0"/>
                <a:cs typeface="Times New Roman" panose="02020603050405020304" pitchFamily="18" charset="0"/>
              </a:rPr>
              <a:t>- </a:t>
            </a:r>
          </a:p>
          <a:p>
            <a:pPr algn="r">
              <a:lnSpc>
                <a:spcPct val="56000"/>
              </a:lnSpc>
            </a:pPr>
            <a:r>
              <a:rPr lang="en-US" sz="5952" b="1" u="sng">
                <a:solidFill>
                  <a:srgbClr val="C00000"/>
                </a:solidFill>
                <a:latin typeface="Times New Roman" panose="02020603050405020304" pitchFamily="18" charset="0"/>
                <a:cs typeface="Times New Roman" panose="02020603050405020304" pitchFamily="18" charset="0"/>
              </a:rPr>
              <a:t>45 000</a:t>
            </a:r>
            <a:endParaRPr lang="en-US" sz="5952" b="1" u="sng" dirty="0">
              <a:solidFill>
                <a:srgbClr val="C00000"/>
              </a:solidFill>
              <a:latin typeface="Times New Roman" panose="02020603050405020304" pitchFamily="18" charset="0"/>
              <a:cs typeface="Times New Roman" panose="02020603050405020304" pitchFamily="18" charset="0"/>
            </a:endParaRPr>
          </a:p>
        </p:txBody>
      </p:sp>
      <p:sp>
        <p:nvSpPr>
          <p:cNvPr id="3" name="TextBox 6">
            <a:extLst>
              <a:ext uri="{FF2B5EF4-FFF2-40B4-BE49-F238E27FC236}">
                <a16:creationId xmlns:a16="http://schemas.microsoft.com/office/drawing/2014/main" id="{C7D77DA8-A8FB-F076-7DD9-0D064CC2D513}"/>
              </a:ext>
            </a:extLst>
          </p:cNvPr>
          <p:cNvSpPr txBox="1"/>
          <p:nvPr/>
        </p:nvSpPr>
        <p:spPr>
          <a:xfrm>
            <a:off x="6432788" y="4543836"/>
            <a:ext cx="5060712" cy="1323439"/>
          </a:xfrm>
          <a:prstGeom prst="rect">
            <a:avLst/>
          </a:prstGeom>
          <a:noFill/>
        </p:spPr>
        <p:txBody>
          <a:bodyPr wrap="square" rtlCol="0">
            <a:spAutoFit/>
          </a:bodyPr>
          <a:lstStyle/>
          <a:p>
            <a:r>
              <a:rPr lang="en-US" sz="8000" b="1">
                <a:latin typeface="Times New Roman" panose="02020603050405020304" pitchFamily="18" charset="0"/>
                <a:cs typeface="Times New Roman" panose="02020603050405020304" pitchFamily="18" charset="0"/>
              </a:rPr>
              <a:t>38 000</a:t>
            </a:r>
            <a:endParaRPr lang="en-US" sz="8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5680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834" y="-274416"/>
            <a:ext cx="4930832" cy="2817618"/>
          </a:xfrm>
          <a:prstGeom prst="rect">
            <a:avLst/>
          </a:prstGeom>
        </p:spPr>
      </p:pic>
      <p:sp>
        <p:nvSpPr>
          <p:cNvPr id="5" name="文本框 4"/>
          <p:cNvSpPr txBox="1"/>
          <p:nvPr/>
        </p:nvSpPr>
        <p:spPr>
          <a:xfrm rot="21049605">
            <a:off x="364903" y="1307832"/>
            <a:ext cx="2653114" cy="769441"/>
          </a:xfrm>
          <a:prstGeom prst="rect">
            <a:avLst/>
          </a:prstGeom>
          <a:noFill/>
        </p:spPr>
        <p:txBody>
          <a:bodyPr wrap="square" rtlCol="0">
            <a:spAutoFit/>
          </a:bodyPr>
          <a:lstStyle/>
          <a:p>
            <a:pPr algn="ctr"/>
            <a:r>
              <a:rPr lang="en-US" altLang="zh-CN" sz="440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Nội dung</a:t>
            </a:r>
            <a:endParaRPr lang="zh-CN" altLang="en-US" sz="4400"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Cloud Callout 8"/>
          <p:cNvSpPr/>
          <p:nvPr/>
        </p:nvSpPr>
        <p:spPr bwMode="auto">
          <a:xfrm>
            <a:off x="7384222" y="1350842"/>
            <a:ext cx="2928795" cy="1897536"/>
          </a:xfrm>
          <a:prstGeom prst="cloudCallout">
            <a:avLst>
              <a:gd name="adj1" fmla="val -66639"/>
              <a:gd name="adj2" fmla="val 117063"/>
            </a:avLst>
          </a:prstGeom>
          <a:solidFill>
            <a:srgbClr val="68A82F"/>
          </a:solidFill>
          <a:ln w="9525" cap="flat" cmpd="sng" algn="ctr">
            <a:noFill/>
            <a:prstDash val="solid"/>
            <a:headEnd type="none" w="med" len="med"/>
            <a:tailEnd type="none" w="med" len="med"/>
          </a:ln>
          <a:effectLst/>
        </p:spPr>
        <p:txBody>
          <a:bodyPr wrap="none" lIns="0" tIns="28560" rIns="28560" bIns="57116" anchor="b"/>
          <a:lstStyle/>
          <a:p>
            <a:pPr marR="0" lvl="0" indent="0" defTabSz="967105" fontAlgn="auto">
              <a:lnSpc>
                <a:spcPct val="100000"/>
              </a:lnSpc>
              <a:spcBef>
                <a:spcPts val="0"/>
              </a:spcBef>
              <a:spcAft>
                <a:spcPts val="0"/>
              </a:spcAft>
              <a:buClrTx/>
              <a:buSzTx/>
              <a:buFontTx/>
              <a:buNone/>
              <a:defRPr/>
            </a:pPr>
            <a:r>
              <a:rPr lang="en-US" altLang="zh-CN" sz="4400" kern="0">
                <a:gradFill>
                  <a:gsLst>
                    <a:gs pos="0">
                      <a:srgbClr val="FFFFFF"/>
                    </a:gs>
                    <a:gs pos="100000">
                      <a:srgbClr val="FFFFFF"/>
                    </a:gs>
                  </a:gsLst>
                  <a:lin ang="5400000" scaled="0"/>
                </a:gradFill>
                <a:latin typeface="Arial-Rounded" panose="020B0500000000000000" pitchFamily="34" charset="0"/>
                <a:ea typeface="Arial-Rounded" panose="020B0500000000000000" pitchFamily="34" charset="0"/>
                <a:cs typeface="Arial-Rounded" panose="020B0500000000000000" pitchFamily="34" charset="0"/>
              </a:rPr>
              <a:t>Luyện tập</a:t>
            </a:r>
            <a:endParaRPr lang="en-US" altLang="zh-CN" sz="4400" kern="0" dirty="0">
              <a:gradFill>
                <a:gsLst>
                  <a:gs pos="0">
                    <a:srgbClr val="FFFFFF"/>
                  </a:gs>
                  <a:gs pos="100000">
                    <a:srgbClr val="FFFFFF"/>
                  </a:gs>
                </a:gsLst>
                <a:lin ang="5400000" scaled="0"/>
              </a:gra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Cloud Callout 9"/>
          <p:cNvSpPr/>
          <p:nvPr/>
        </p:nvSpPr>
        <p:spPr bwMode="auto">
          <a:xfrm>
            <a:off x="2235153" y="3608174"/>
            <a:ext cx="3024336" cy="1799750"/>
          </a:xfrm>
          <a:prstGeom prst="cloudCallout">
            <a:avLst>
              <a:gd name="adj1" fmla="val 68799"/>
              <a:gd name="adj2" fmla="val 17194"/>
            </a:avLst>
          </a:prstGeom>
          <a:solidFill>
            <a:srgbClr val="68A82F"/>
          </a:solidFill>
          <a:ln w="9525" cap="flat" cmpd="sng" algn="ctr">
            <a:noFill/>
            <a:prstDash val="solid"/>
            <a:headEnd type="none" w="med" len="med"/>
            <a:tailEnd type="none" w="med" len="med"/>
          </a:ln>
          <a:effectLst/>
        </p:spPr>
        <p:txBody>
          <a:bodyPr wrap="none" lIns="0" tIns="28560" rIns="28560" bIns="57116" anchor="b"/>
          <a:lstStyle/>
          <a:p>
            <a:pPr lvl="0" defTabSz="967105">
              <a:defRPr/>
            </a:pPr>
            <a:r>
              <a:rPr kumimoji="0" lang="en-US" altLang="zh-CN" sz="4400" b="0" i="0" u="none" strike="noStrike" kern="0" cap="none" spc="0" normalizeH="0" baseline="0" noProof="0">
                <a:ln>
                  <a:noFill/>
                </a:ln>
                <a:gradFill>
                  <a:gsLst>
                    <a:gs pos="0">
                      <a:srgbClr val="FFFFFF"/>
                    </a:gs>
                    <a:gs pos="100000">
                      <a:srgbClr val="FFFFFF"/>
                    </a:gs>
                  </a:gsLst>
                  <a:lin ang="54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rPr>
              <a:t>Khởi</a:t>
            </a:r>
            <a:r>
              <a:rPr kumimoji="0" lang="en-US" altLang="zh-CN" sz="4400" b="0" i="0" u="none" strike="noStrike" kern="0" cap="none" spc="0" normalizeH="0" noProof="0">
                <a:ln>
                  <a:noFill/>
                </a:ln>
                <a:gradFill>
                  <a:gsLst>
                    <a:gs pos="0">
                      <a:srgbClr val="FFFFFF"/>
                    </a:gs>
                    <a:gs pos="100000">
                      <a:srgbClr val="FFFFFF"/>
                    </a:gs>
                  </a:gsLst>
                  <a:lin ang="54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rPr>
              <a:t> động</a:t>
            </a:r>
            <a:endParaRPr kumimoji="0" lang="en-US" sz="4400" b="0" i="0" u="none" strike="noStrike" kern="0" cap="none" spc="0" normalizeH="0" baseline="0" noProof="0" dirty="0">
              <a:ln>
                <a:noFill/>
              </a:ln>
              <a:gradFill>
                <a:gsLst>
                  <a:gs pos="0">
                    <a:srgbClr val="FFFFFF"/>
                  </a:gs>
                  <a:gs pos="100000">
                    <a:srgbClr val="FFFFFF"/>
                  </a:gs>
                </a:gsLst>
                <a:lin ang="54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Cloud Callout 11"/>
          <p:cNvSpPr/>
          <p:nvPr/>
        </p:nvSpPr>
        <p:spPr bwMode="auto">
          <a:xfrm>
            <a:off x="9536560" y="3249173"/>
            <a:ext cx="2592288" cy="1740372"/>
          </a:xfrm>
          <a:prstGeom prst="cloudCallout">
            <a:avLst>
              <a:gd name="adj1" fmla="val -90339"/>
              <a:gd name="adj2" fmla="val 18228"/>
            </a:avLst>
          </a:prstGeom>
          <a:solidFill>
            <a:srgbClr val="FFC000"/>
          </a:solidFill>
          <a:ln w="9525" cap="flat" cmpd="sng" algn="ctr">
            <a:noFill/>
            <a:prstDash val="solid"/>
            <a:headEnd type="none" w="med" len="med"/>
            <a:tailEnd type="none" w="med" len="med"/>
          </a:ln>
          <a:effectLst/>
        </p:spPr>
        <p:txBody>
          <a:bodyPr wrap="none" lIns="0" tIns="28560" rIns="28560" bIns="57116" anchor="b"/>
          <a:lstStyle/>
          <a:p>
            <a:pPr lvl="0" defTabSz="967105">
              <a:defRPr/>
            </a:pPr>
            <a:r>
              <a:rPr lang="en-US" altLang="zh-CN" sz="4400" kern="0">
                <a:gradFill>
                  <a:gsLst>
                    <a:gs pos="0">
                      <a:srgbClr val="FFFFFF"/>
                    </a:gs>
                    <a:gs pos="100000">
                      <a:srgbClr val="FFFFFF"/>
                    </a:gs>
                  </a:gsLst>
                  <a:lin ang="5400000" scaled="0"/>
                </a:gradFill>
                <a:latin typeface="Arial-Rounded" panose="020B0500000000000000" pitchFamily="34" charset="0"/>
                <a:ea typeface="Arial-Rounded" panose="020B0500000000000000" pitchFamily="34" charset="0"/>
                <a:cs typeface="Arial-Rounded" panose="020B0500000000000000" pitchFamily="34" charset="0"/>
              </a:rPr>
              <a:t>Dặn dò</a:t>
            </a:r>
            <a:endParaRPr lang="en-US" altLang="zh-CN" sz="4400" kern="0" dirty="0">
              <a:gradFill>
                <a:gsLst>
                  <a:gs pos="0">
                    <a:srgbClr val="FFFFFF"/>
                  </a:gs>
                  <a:gs pos="100000">
                    <a:srgbClr val="FFFFFF"/>
                  </a:gs>
                </a:gsLst>
                <a:lin ang="5400000" scaled="0"/>
              </a:gra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Cloud Callout 12"/>
          <p:cNvSpPr/>
          <p:nvPr/>
        </p:nvSpPr>
        <p:spPr bwMode="auto">
          <a:xfrm>
            <a:off x="3747321" y="2016343"/>
            <a:ext cx="3506412" cy="1375555"/>
          </a:xfrm>
          <a:prstGeom prst="cloudCallout">
            <a:avLst>
              <a:gd name="adj1" fmla="val 44578"/>
              <a:gd name="adj2" fmla="val 117581"/>
            </a:avLst>
          </a:prstGeom>
          <a:solidFill>
            <a:srgbClr val="FFC000"/>
          </a:solidFill>
          <a:ln w="9525" cap="flat" cmpd="sng" algn="ctr">
            <a:noFill/>
            <a:prstDash val="solid"/>
            <a:headEnd type="none" w="med" len="med"/>
            <a:tailEnd type="none" w="med" len="med"/>
          </a:ln>
          <a:effectLst/>
        </p:spPr>
        <p:txBody>
          <a:bodyPr lIns="0" tIns="28560" rIns="28560" bIns="57116" anchor="b"/>
          <a:lstStyle/>
          <a:p>
            <a:pPr algn="ctr" defTabSz="967105">
              <a:defRPr/>
            </a:pPr>
            <a:r>
              <a:rPr lang="en-US" altLang="zh-CN" sz="4000" kern="0">
                <a:gradFill>
                  <a:gsLst>
                    <a:gs pos="0">
                      <a:srgbClr val="FFFFFF"/>
                    </a:gs>
                    <a:gs pos="100000">
                      <a:srgbClr val="FFFFFF"/>
                    </a:gs>
                  </a:gsLst>
                  <a:lin ang="5400000" scaled="0"/>
                </a:gradFill>
                <a:latin typeface="Arial-Rounded" panose="020B0500000000000000" pitchFamily="34" charset="0"/>
                <a:ea typeface="Arial-Rounded" panose="020B0500000000000000" pitchFamily="34" charset="0"/>
                <a:cs typeface="Arial-Rounded" panose="020B0500000000000000" pitchFamily="34" charset="0"/>
              </a:rPr>
              <a:t>Khám phá</a:t>
            </a:r>
            <a:endParaRPr lang="en-US" altLang="zh-CN" sz="4000" kern="0" dirty="0">
              <a:gradFill>
                <a:gsLst>
                  <a:gs pos="0">
                    <a:srgbClr val="FFFFFF"/>
                  </a:gs>
                  <a:gs pos="100000">
                    <a:srgbClr val="FFFFFF"/>
                  </a:gs>
                </a:gsLst>
                <a:lin ang="5400000" scaled="0"/>
              </a:gra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9" name="图片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3245" y="4529572"/>
            <a:ext cx="4006386" cy="2349143"/>
          </a:xfrm>
          <a:prstGeom prst="rect">
            <a:avLst/>
          </a:prstGeom>
        </p:spPr>
      </p:pic>
      <p:pic>
        <p:nvPicPr>
          <p:cNvPr id="41" name="图片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0921" y="5370327"/>
            <a:ext cx="11963038" cy="2386613"/>
          </a:xfrm>
          <a:prstGeom prst="rect">
            <a:avLst/>
          </a:prstGeom>
        </p:spPr>
      </p:pic>
      <p:pic>
        <p:nvPicPr>
          <p:cNvPr id="12" name="图片 11">
            <a:extLst>
              <a:ext uri="{FF2B5EF4-FFF2-40B4-BE49-F238E27FC236}">
                <a16:creationId xmlns:a16="http://schemas.microsoft.com/office/drawing/2014/main" id="{C94618CC-FE7D-4AAA-8E21-B5360ECF32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1"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0-#ppt_w/2"/>
                                          </p:val>
                                        </p:tav>
                                        <p:tav tm="100000">
                                          <p:val>
                                            <p:strVal val="#ppt_x"/>
                                          </p:val>
                                        </p:tav>
                                      </p:tavLst>
                                    </p:anim>
                                    <p:anim calcmode="lin" valueType="num">
                                      <p:cBhvr additive="base">
                                        <p:cTn id="26" dur="500" fill="hold"/>
                                        <p:tgtEl>
                                          <p:spTgt spid="39"/>
                                        </p:tgtEl>
                                        <p:attrNameLst>
                                          <p:attrName>ppt_y</p:attrName>
                                        </p:attrNameLst>
                                      </p:cBhvr>
                                      <p:tavLst>
                                        <p:tav tm="0">
                                          <p:val>
                                            <p:strVal val="#ppt_y"/>
                                          </p:val>
                                        </p:tav>
                                        <p:tav tm="100000">
                                          <p:val>
                                            <p:strVal val="#ppt_y"/>
                                          </p:val>
                                        </p:tav>
                                      </p:tavLst>
                                    </p:anim>
                                  </p:childTnLst>
                                </p:cTn>
                              </p:par>
                            </p:childTnLst>
                          </p:cTn>
                        </p:par>
                        <p:par>
                          <p:cTn id="27" fill="hold">
                            <p:stCondLst>
                              <p:cond delay="3000"/>
                            </p:stCondLst>
                            <p:childTnLst>
                              <p:par>
                                <p:cTn id="28" presetID="32" presetClass="emph" presetSubtype="0" fill="hold" nodeType="afterEffect">
                                  <p:stCondLst>
                                    <p:cond delay="0"/>
                                  </p:stCondLst>
                                  <p:childTnLst>
                                    <p:animRot by="120000">
                                      <p:cBhvr>
                                        <p:cTn id="29" dur="100" fill="hold">
                                          <p:stCondLst>
                                            <p:cond delay="0"/>
                                          </p:stCondLst>
                                        </p:cTn>
                                        <p:tgtEl>
                                          <p:spTgt spid="39"/>
                                        </p:tgtEl>
                                        <p:attrNameLst>
                                          <p:attrName>r</p:attrName>
                                        </p:attrNameLst>
                                      </p:cBhvr>
                                    </p:animRot>
                                    <p:animRot by="-240000">
                                      <p:cBhvr>
                                        <p:cTn id="30" dur="200" fill="hold">
                                          <p:stCondLst>
                                            <p:cond delay="200"/>
                                          </p:stCondLst>
                                        </p:cTn>
                                        <p:tgtEl>
                                          <p:spTgt spid="39"/>
                                        </p:tgtEl>
                                        <p:attrNameLst>
                                          <p:attrName>r</p:attrName>
                                        </p:attrNameLst>
                                      </p:cBhvr>
                                    </p:animRot>
                                    <p:animRot by="240000">
                                      <p:cBhvr>
                                        <p:cTn id="31" dur="200" fill="hold">
                                          <p:stCondLst>
                                            <p:cond delay="400"/>
                                          </p:stCondLst>
                                        </p:cTn>
                                        <p:tgtEl>
                                          <p:spTgt spid="39"/>
                                        </p:tgtEl>
                                        <p:attrNameLst>
                                          <p:attrName>r</p:attrName>
                                        </p:attrNameLst>
                                      </p:cBhvr>
                                    </p:animRot>
                                    <p:animRot by="-240000">
                                      <p:cBhvr>
                                        <p:cTn id="32" dur="200" fill="hold">
                                          <p:stCondLst>
                                            <p:cond delay="600"/>
                                          </p:stCondLst>
                                        </p:cTn>
                                        <p:tgtEl>
                                          <p:spTgt spid="39"/>
                                        </p:tgtEl>
                                        <p:attrNameLst>
                                          <p:attrName>r</p:attrName>
                                        </p:attrNameLst>
                                      </p:cBhvr>
                                    </p:animRot>
                                    <p:animRot by="120000">
                                      <p:cBhvr>
                                        <p:cTn id="33" dur="200" fill="hold">
                                          <p:stCondLst>
                                            <p:cond delay="800"/>
                                          </p:stCondLst>
                                        </p:cTn>
                                        <p:tgtEl>
                                          <p:spTgt spid="39"/>
                                        </p:tgtEl>
                                        <p:attrNameLst>
                                          <p:attrName>r</p:attrName>
                                        </p:attrNameLst>
                                      </p:cBhvr>
                                    </p:animRot>
                                  </p:childTnLst>
                                </p:cTn>
                              </p:par>
                            </p:childTnLst>
                          </p:cTn>
                        </p:par>
                        <p:par>
                          <p:cTn id="34" fill="hold">
                            <p:stCondLst>
                              <p:cond delay="4000"/>
                            </p:stCondLst>
                            <p:childTnLst>
                              <p:par>
                                <p:cTn id="35" presetID="10" presetClass="entr" presetSubtype="0"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par>
                          <p:cTn id="38" fill="hold">
                            <p:stCondLst>
                              <p:cond delay="4500"/>
                            </p:stCondLst>
                            <p:childTnLst>
                              <p:par>
                                <p:cTn id="39" presetID="10" presetClass="entr" presetSubtype="0"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500"/>
                                        <p:tgtEl>
                                          <p:spTgt spid="38"/>
                                        </p:tgtEl>
                                      </p:cBhvr>
                                    </p:animEffect>
                                  </p:childTnLst>
                                </p:cTn>
                              </p:par>
                            </p:childTnLst>
                          </p:cTn>
                        </p:par>
                        <p:par>
                          <p:cTn id="42" fill="hold">
                            <p:stCondLst>
                              <p:cond delay="5000"/>
                            </p:stCondLst>
                            <p:childTnLst>
                              <p:par>
                                <p:cTn id="43" presetID="10" presetClass="entr" presetSubtype="0"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childTnLst>
                          </p:cTn>
                        </p:par>
                        <p:par>
                          <p:cTn id="46" fill="hold">
                            <p:stCondLst>
                              <p:cond delay="5500"/>
                            </p:stCondLst>
                            <p:childTnLst>
                              <p:par>
                                <p:cTn id="47" presetID="10" presetClass="entr" presetSubtype="0" fill="hold"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par>
                          <p:cTn id="50" fill="hold">
                            <p:stCondLst>
                              <p:cond delay="6000"/>
                            </p:stCondLst>
                            <p:childTnLst>
                              <p:par>
                                <p:cTn id="51" presetID="42" presetClass="entr" presetSubtype="0"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0860" y="4447665"/>
            <a:ext cx="11963038" cy="238661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6564" y="483274"/>
            <a:ext cx="2031760" cy="1996666"/>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815" y="129665"/>
            <a:ext cx="1720672" cy="1720672"/>
          </a:xfrm>
          <a:prstGeom prst="rect">
            <a:avLst/>
          </a:prstGeom>
        </p:spPr>
      </p:pic>
      <p:pic>
        <p:nvPicPr>
          <p:cNvPr id="3" name="图片 2">
            <a:extLst>
              <a:ext uri="{FF2B5EF4-FFF2-40B4-BE49-F238E27FC236}">
                <a16:creationId xmlns:a16="http://schemas.microsoft.com/office/drawing/2014/main" id="{432F0116-681D-4135-B5CE-70DA6F86F7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1633" y="584485"/>
            <a:ext cx="7227386" cy="4767082"/>
          </a:xfrm>
          <a:prstGeom prst="rect">
            <a:avLst/>
          </a:prstGeom>
        </p:spPr>
      </p:pic>
      <p:pic>
        <p:nvPicPr>
          <p:cNvPr id="17" name="图片 16">
            <a:extLst>
              <a:ext uri="{FF2B5EF4-FFF2-40B4-BE49-F238E27FC236}">
                <a16:creationId xmlns:a16="http://schemas.microsoft.com/office/drawing/2014/main" id="{3A4B13B7-338C-4FD7-BAC5-4DDCEC8315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1525" y="1850337"/>
            <a:ext cx="3211503" cy="3221430"/>
          </a:xfrm>
          <a:prstGeom prst="rect">
            <a:avLst/>
          </a:prstGeom>
        </p:spPr>
      </p:pic>
      <p:sp>
        <p:nvSpPr>
          <p:cNvPr id="6" name="矩形 5">
            <a:extLst>
              <a:ext uri="{FF2B5EF4-FFF2-40B4-BE49-F238E27FC236}">
                <a16:creationId xmlns:a16="http://schemas.microsoft.com/office/drawing/2014/main" id="{30B5A425-41FC-4C05-B42D-949D072799CB}"/>
              </a:ext>
            </a:extLst>
          </p:cNvPr>
          <p:cNvSpPr/>
          <p:nvPr/>
        </p:nvSpPr>
        <p:spPr>
          <a:xfrm>
            <a:off x="5730174" y="2170688"/>
            <a:ext cx="3680651" cy="2817694"/>
          </a:xfrm>
          <a:prstGeom prst="rect">
            <a:avLst/>
          </a:prstGeom>
        </p:spPr>
        <p:txBody>
          <a:bodyPr wrap="square">
            <a:spAutoFit/>
          </a:bodyPr>
          <a:lstStyle/>
          <a:p>
            <a:pPr lvl="0" defTabSz="914400">
              <a:lnSpc>
                <a:spcPct val="77000"/>
              </a:lnSpc>
              <a:defRPr/>
            </a:pPr>
            <a:r>
              <a:rPr lang="en-US" altLang="zh-CN" sz="11500">
                <a:solidFill>
                  <a:srgbClr val="C00000"/>
                </a:solidFill>
                <a:latin typeface="Arial-Rounded" panose="020B0500000000000000" pitchFamily="34" charset="0"/>
                <a:ea typeface="Arial-Rounded" panose="020B0500000000000000" pitchFamily="34" charset="0"/>
                <a:cs typeface="Arial-Rounded" panose="020B0500000000000000" pitchFamily="34" charset="0"/>
              </a:rPr>
              <a:t>Khởi động</a:t>
            </a:r>
            <a:endParaRPr lang="zh-CN" altLang="en-US" sz="115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Hình ảnh 6">
            <a:extLst>
              <a:ext uri="{FF2B5EF4-FFF2-40B4-BE49-F238E27FC236}">
                <a16:creationId xmlns:a16="http://schemas.microsoft.com/office/drawing/2014/main" id="{D880EFEF-F799-3882-E9CE-F52AB37851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285502" y="1936839"/>
            <a:ext cx="2886478" cy="3048425"/>
          </a:xfrm>
          <a:prstGeom prst="rect">
            <a:avLst/>
          </a:prstGeom>
        </p:spPr>
      </p:pic>
    </p:spTree>
    <p:extLst>
      <p:ext uri="{BB962C8B-B14F-4D97-AF65-F5344CB8AC3E}">
        <p14:creationId xmlns:p14="http://schemas.microsoft.com/office/powerpoint/2010/main" val="2667884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53" presetClass="entr" presetSubtype="16"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par>
                          <p:cTn id="43" fill="hold">
                            <p:stCondLst>
                              <p:cond delay="3500"/>
                            </p:stCondLst>
                            <p:childTnLst>
                              <p:par>
                                <p:cTn id="44" presetID="8" presetClass="emph" presetSubtype="0" fill="hold" nodeType="afterEffect">
                                  <p:stCondLst>
                                    <p:cond delay="0"/>
                                  </p:stCondLst>
                                  <p:childTnLst>
                                    <p:animRot by="21600000">
                                      <p:cBhvr>
                                        <p:cTn id="45"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94EF60-364E-4641-96E9-E2BFAE710CE7}"/>
              </a:ext>
            </a:extLst>
          </p:cNvPr>
          <p:cNvPicPr>
            <a:picLocks noChangeAspect="1"/>
          </p:cNvPicPr>
          <p:nvPr/>
        </p:nvPicPr>
        <p:blipFill>
          <a:blip r:embed="rId2"/>
          <a:stretch>
            <a:fillRect/>
          </a:stretch>
        </p:blipFill>
        <p:spPr>
          <a:xfrm>
            <a:off x="176" y="-1"/>
            <a:ext cx="13439422" cy="7559675"/>
          </a:xfrm>
          <a:prstGeom prst="rect">
            <a:avLst/>
          </a:prstGeom>
        </p:spPr>
      </p:pic>
      <p:pic>
        <p:nvPicPr>
          <p:cNvPr id="16" name="Picture 15">
            <a:extLst>
              <a:ext uri="{FF2B5EF4-FFF2-40B4-BE49-F238E27FC236}">
                <a16:creationId xmlns:a16="http://schemas.microsoft.com/office/drawing/2014/main" id="{D3B346ED-1531-4256-8927-C33CAB34ADE5}"/>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1945" t="27222" r="31944" b="27361"/>
          <a:stretch/>
        </p:blipFill>
        <p:spPr>
          <a:xfrm>
            <a:off x="5007164" y="5520152"/>
            <a:ext cx="1634110" cy="2055209"/>
          </a:xfrm>
          <a:prstGeom prst="rect">
            <a:avLst/>
          </a:prstGeom>
        </p:spPr>
      </p:pic>
      <p:pic>
        <p:nvPicPr>
          <p:cNvPr id="17" name="Picture 16">
            <a:extLst>
              <a:ext uri="{FF2B5EF4-FFF2-40B4-BE49-F238E27FC236}">
                <a16:creationId xmlns:a16="http://schemas.microsoft.com/office/drawing/2014/main" id="{FC8545D5-CD16-4886-A73F-81E5EE1CCEFB}"/>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4060" t="27639" r="35695" b="28611"/>
          <a:stretch/>
        </p:blipFill>
        <p:spPr>
          <a:xfrm rot="6172196">
            <a:off x="7044157" y="2973455"/>
            <a:ext cx="1339299" cy="1937322"/>
          </a:xfrm>
          <a:prstGeom prst="rect">
            <a:avLst/>
          </a:prstGeom>
        </p:spPr>
      </p:pic>
      <p:pic>
        <p:nvPicPr>
          <p:cNvPr id="18" name="Picture 17">
            <a:extLst>
              <a:ext uri="{FF2B5EF4-FFF2-40B4-BE49-F238E27FC236}">
                <a16:creationId xmlns:a16="http://schemas.microsoft.com/office/drawing/2014/main" id="{E11CF2A9-59FD-4698-9747-08BC7CD18E61}"/>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1253" t="26944" r="30139" b="25220"/>
          <a:stretch/>
        </p:blipFill>
        <p:spPr>
          <a:xfrm rot="1009226">
            <a:off x="7232529" y="5204700"/>
            <a:ext cx="1334661" cy="1653631"/>
          </a:xfrm>
          <a:prstGeom prst="rect">
            <a:avLst/>
          </a:prstGeom>
        </p:spPr>
      </p:pic>
      <p:pic>
        <p:nvPicPr>
          <p:cNvPr id="19" name="Picture 18">
            <a:extLst>
              <a:ext uri="{FF2B5EF4-FFF2-40B4-BE49-F238E27FC236}">
                <a16:creationId xmlns:a16="http://schemas.microsoft.com/office/drawing/2014/main" id="{AE649A16-4734-4FB1-A1E1-5B5E7C861272}"/>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670" t="22247" r="26782" b="26350"/>
          <a:stretch/>
        </p:blipFill>
        <p:spPr>
          <a:xfrm rot="4982430">
            <a:off x="10378143" y="5528412"/>
            <a:ext cx="1950478" cy="2356415"/>
          </a:xfrm>
          <a:prstGeom prst="rect">
            <a:avLst/>
          </a:prstGeom>
        </p:spPr>
      </p:pic>
      <p:pic>
        <p:nvPicPr>
          <p:cNvPr id="20" name="Picture 19">
            <a:extLst>
              <a:ext uri="{FF2B5EF4-FFF2-40B4-BE49-F238E27FC236}">
                <a16:creationId xmlns:a16="http://schemas.microsoft.com/office/drawing/2014/main" id="{3978C5AC-1BE0-4A5F-A665-6A931A807452}"/>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0139" t="27361" r="27778" b="26944"/>
          <a:stretch/>
        </p:blipFill>
        <p:spPr>
          <a:xfrm>
            <a:off x="2264756" y="5681166"/>
            <a:ext cx="1701422" cy="1847419"/>
          </a:xfrm>
          <a:prstGeom prst="rect">
            <a:avLst/>
          </a:prstGeom>
        </p:spPr>
      </p:pic>
      <p:pic>
        <p:nvPicPr>
          <p:cNvPr id="7" name="Picture 6">
            <a:extLst>
              <a:ext uri="{FF2B5EF4-FFF2-40B4-BE49-F238E27FC236}">
                <a16:creationId xmlns:a16="http://schemas.microsoft.com/office/drawing/2014/main" id="{4B9446C4-5DCF-45BC-9F51-6A49368380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53170" y="-1039785"/>
            <a:ext cx="8952928" cy="5968619"/>
          </a:xfrm>
          <a:prstGeom prst="rect">
            <a:avLst/>
          </a:prstGeom>
        </p:spPr>
      </p:pic>
      <p:sp>
        <p:nvSpPr>
          <p:cNvPr id="22" name="TextBox 21">
            <a:extLst>
              <a:ext uri="{FF2B5EF4-FFF2-40B4-BE49-F238E27FC236}">
                <a16:creationId xmlns:a16="http://schemas.microsoft.com/office/drawing/2014/main" id="{E2854A8E-1321-4457-B956-30CD64AE5183}"/>
              </a:ext>
            </a:extLst>
          </p:cNvPr>
          <p:cNvSpPr txBox="1"/>
          <p:nvPr/>
        </p:nvSpPr>
        <p:spPr>
          <a:xfrm>
            <a:off x="6459340" y="1944524"/>
            <a:ext cx="6181737" cy="906530"/>
          </a:xfrm>
          <a:prstGeom prst="rect">
            <a:avLst/>
          </a:prstGeom>
          <a:noFill/>
        </p:spPr>
        <p:txBody>
          <a:bodyPr wrap="square" rtlCol="0">
            <a:spAutoFit/>
          </a:bodyPr>
          <a:lstStyle/>
          <a:p>
            <a:pPr algn="ctr"/>
            <a:r>
              <a:rPr lang="en-US" sz="5291" b="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TM Showcard" panose="02040603050506020204" pitchFamily="18" charset="0"/>
              </a:rPr>
              <a:t> KHỦNG LONG CON </a:t>
            </a:r>
          </a:p>
        </p:txBody>
      </p:sp>
    </p:spTree>
    <p:extLst>
      <p:ext uri="{BB962C8B-B14F-4D97-AF65-F5344CB8AC3E}">
        <p14:creationId xmlns:p14="http://schemas.microsoft.com/office/powerpoint/2010/main" val="1730696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8"/>
                                        </p:tgtEl>
                                        <p:attrNameLst>
                                          <p:attrName>r</p:attrName>
                                        </p:attrNameLst>
                                      </p:cBhvr>
                                    </p:animRot>
                                    <p:animRot by="-240000">
                                      <p:cBhvr>
                                        <p:cTn id="19" dur="200" fill="hold">
                                          <p:stCondLst>
                                            <p:cond delay="200"/>
                                          </p:stCondLst>
                                        </p:cTn>
                                        <p:tgtEl>
                                          <p:spTgt spid="18"/>
                                        </p:tgtEl>
                                        <p:attrNameLst>
                                          <p:attrName>r</p:attrName>
                                        </p:attrNameLst>
                                      </p:cBhvr>
                                    </p:animRot>
                                    <p:animRot by="240000">
                                      <p:cBhvr>
                                        <p:cTn id="20" dur="200" fill="hold">
                                          <p:stCondLst>
                                            <p:cond delay="400"/>
                                          </p:stCondLst>
                                        </p:cTn>
                                        <p:tgtEl>
                                          <p:spTgt spid="18"/>
                                        </p:tgtEl>
                                        <p:attrNameLst>
                                          <p:attrName>r</p:attrName>
                                        </p:attrNameLst>
                                      </p:cBhvr>
                                    </p:animRot>
                                    <p:animRot by="-240000">
                                      <p:cBhvr>
                                        <p:cTn id="21" dur="200" fill="hold">
                                          <p:stCondLst>
                                            <p:cond delay="600"/>
                                          </p:stCondLst>
                                        </p:cTn>
                                        <p:tgtEl>
                                          <p:spTgt spid="18"/>
                                        </p:tgtEl>
                                        <p:attrNameLst>
                                          <p:attrName>r</p:attrName>
                                        </p:attrNameLst>
                                      </p:cBhvr>
                                    </p:animRot>
                                    <p:animRot by="120000">
                                      <p:cBhvr>
                                        <p:cTn id="22" dur="200" fill="hold">
                                          <p:stCondLst>
                                            <p:cond delay="800"/>
                                          </p:stCondLst>
                                        </p:cTn>
                                        <p:tgtEl>
                                          <p:spTgt spid="1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0"/>
                                        </p:tgtEl>
                                        <p:attrNameLst>
                                          <p:attrName>r</p:attrName>
                                        </p:attrNameLst>
                                      </p:cBhvr>
                                    </p:animRot>
                                    <p:animRot by="-240000">
                                      <p:cBhvr>
                                        <p:cTn id="25" dur="200" fill="hold">
                                          <p:stCondLst>
                                            <p:cond delay="200"/>
                                          </p:stCondLst>
                                        </p:cTn>
                                        <p:tgtEl>
                                          <p:spTgt spid="20"/>
                                        </p:tgtEl>
                                        <p:attrNameLst>
                                          <p:attrName>r</p:attrName>
                                        </p:attrNameLst>
                                      </p:cBhvr>
                                    </p:animRot>
                                    <p:animRot by="240000">
                                      <p:cBhvr>
                                        <p:cTn id="26" dur="200" fill="hold">
                                          <p:stCondLst>
                                            <p:cond delay="400"/>
                                          </p:stCondLst>
                                        </p:cTn>
                                        <p:tgtEl>
                                          <p:spTgt spid="20"/>
                                        </p:tgtEl>
                                        <p:attrNameLst>
                                          <p:attrName>r</p:attrName>
                                        </p:attrNameLst>
                                      </p:cBhvr>
                                    </p:animRot>
                                    <p:animRot by="-240000">
                                      <p:cBhvr>
                                        <p:cTn id="27" dur="200" fill="hold">
                                          <p:stCondLst>
                                            <p:cond delay="600"/>
                                          </p:stCondLst>
                                        </p:cTn>
                                        <p:tgtEl>
                                          <p:spTgt spid="20"/>
                                        </p:tgtEl>
                                        <p:attrNameLst>
                                          <p:attrName>r</p:attrName>
                                        </p:attrNameLst>
                                      </p:cBhvr>
                                    </p:animRot>
                                    <p:animRot by="120000">
                                      <p:cBhvr>
                                        <p:cTn id="28" dur="200" fill="hold">
                                          <p:stCondLst>
                                            <p:cond delay="800"/>
                                          </p:stCondLst>
                                        </p:cTn>
                                        <p:tgtEl>
                                          <p:spTgt spid="2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7"/>
                                        </p:tgtEl>
                                        <p:attrNameLst>
                                          <p:attrName>r</p:attrName>
                                        </p:attrNameLst>
                                      </p:cBhvr>
                                    </p:animRot>
                                    <p:animRot by="-240000">
                                      <p:cBhvr>
                                        <p:cTn id="31" dur="200" fill="hold">
                                          <p:stCondLst>
                                            <p:cond delay="200"/>
                                          </p:stCondLst>
                                        </p:cTn>
                                        <p:tgtEl>
                                          <p:spTgt spid="17"/>
                                        </p:tgtEl>
                                        <p:attrNameLst>
                                          <p:attrName>r</p:attrName>
                                        </p:attrNameLst>
                                      </p:cBhvr>
                                    </p:animRot>
                                    <p:animRot by="240000">
                                      <p:cBhvr>
                                        <p:cTn id="32" dur="200" fill="hold">
                                          <p:stCondLst>
                                            <p:cond delay="400"/>
                                          </p:stCondLst>
                                        </p:cTn>
                                        <p:tgtEl>
                                          <p:spTgt spid="17"/>
                                        </p:tgtEl>
                                        <p:attrNameLst>
                                          <p:attrName>r</p:attrName>
                                        </p:attrNameLst>
                                      </p:cBhvr>
                                    </p:animRot>
                                    <p:animRot by="-240000">
                                      <p:cBhvr>
                                        <p:cTn id="33" dur="200" fill="hold">
                                          <p:stCondLst>
                                            <p:cond delay="600"/>
                                          </p:stCondLst>
                                        </p:cTn>
                                        <p:tgtEl>
                                          <p:spTgt spid="17"/>
                                        </p:tgtEl>
                                        <p:attrNameLst>
                                          <p:attrName>r</p:attrName>
                                        </p:attrNameLst>
                                      </p:cBhvr>
                                    </p:animRot>
                                    <p:animRot by="120000">
                                      <p:cBhvr>
                                        <p:cTn id="34" dur="200" fill="hold">
                                          <p:stCondLst>
                                            <p:cond delay="800"/>
                                          </p:stCondLst>
                                        </p:cTn>
                                        <p:tgtEl>
                                          <p:spTgt spid="17"/>
                                        </p:tgtEl>
                                        <p:attrNameLst>
                                          <p:attrName>r</p:attrName>
                                        </p:attrNameLst>
                                      </p:cBhvr>
                                    </p:animRot>
                                  </p:childTnLst>
                                </p:cTn>
                              </p:par>
                              <p:par>
                                <p:cTn id="35" presetID="53" presetClass="entr" presetSubtype="16"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2AFE4-1DDD-4458-B211-F7EB8C19C535}"/>
              </a:ext>
            </a:extLst>
          </p:cNvPr>
          <p:cNvPicPr>
            <a:picLocks noChangeAspect="1"/>
          </p:cNvPicPr>
          <p:nvPr/>
        </p:nvPicPr>
        <p:blipFill>
          <a:blip r:embed="rId4"/>
          <a:stretch>
            <a:fillRect/>
          </a:stretch>
        </p:blipFill>
        <p:spPr>
          <a:xfrm>
            <a:off x="176" y="-1"/>
            <a:ext cx="13439422" cy="7559675"/>
          </a:xfrm>
          <a:prstGeom prst="rect">
            <a:avLst/>
          </a:prstGeom>
        </p:spPr>
      </p:pic>
      <p:pic>
        <p:nvPicPr>
          <p:cNvPr id="10" name="Picture 9">
            <a:extLst>
              <a:ext uri="{FF2B5EF4-FFF2-40B4-BE49-F238E27FC236}">
                <a16:creationId xmlns:a16="http://schemas.microsoft.com/office/drawing/2014/main" id="{9F235F7E-11FF-4BB4-8FCA-5272D17545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110999" y="5137415"/>
            <a:ext cx="2391170" cy="2391170"/>
          </a:xfrm>
          <a:prstGeom prst="rect">
            <a:avLst/>
          </a:prstGeom>
          <a:noFill/>
        </p:spPr>
      </p:pic>
      <p:pic>
        <p:nvPicPr>
          <p:cNvPr id="11" name="Picture 10">
            <a:extLst>
              <a:ext uri="{FF2B5EF4-FFF2-40B4-BE49-F238E27FC236}">
                <a16:creationId xmlns:a16="http://schemas.microsoft.com/office/drawing/2014/main" id="{DE348061-0806-440B-9D1E-99AB1D9A8D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3427" y="5306089"/>
            <a:ext cx="1993003" cy="1993003"/>
          </a:xfrm>
          <a:prstGeom prst="rect">
            <a:avLst/>
          </a:prstGeom>
          <a:noFill/>
        </p:spPr>
      </p:pic>
      <p:pic>
        <p:nvPicPr>
          <p:cNvPr id="13" name="Picture 12">
            <a:extLst>
              <a:ext uri="{FF2B5EF4-FFF2-40B4-BE49-F238E27FC236}">
                <a16:creationId xmlns:a16="http://schemas.microsoft.com/office/drawing/2014/main" id="{C0968921-0E00-4464-ACDD-20FE2939C3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7291" y="5290659"/>
            <a:ext cx="1864828" cy="1864828"/>
          </a:xfrm>
          <a:prstGeom prst="rect">
            <a:avLst/>
          </a:prstGeom>
          <a:noFill/>
        </p:spPr>
      </p:pic>
      <p:pic>
        <p:nvPicPr>
          <p:cNvPr id="14" name="Picture 13">
            <a:extLst>
              <a:ext uri="{FF2B5EF4-FFF2-40B4-BE49-F238E27FC236}">
                <a16:creationId xmlns:a16="http://schemas.microsoft.com/office/drawing/2014/main" id="{1CA2BC79-B2E5-46BF-B840-5C31289ABA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45267" y="2134541"/>
            <a:ext cx="2537077" cy="2537077"/>
          </a:xfrm>
          <a:prstGeom prst="rect">
            <a:avLst/>
          </a:prstGeom>
          <a:noFill/>
        </p:spPr>
      </p:pic>
      <p:pic>
        <p:nvPicPr>
          <p:cNvPr id="15" name="Picture 14">
            <a:hlinkClick r:id="rId9" action="ppaction://hlinksldjump"/>
            <a:extLst>
              <a:ext uri="{FF2B5EF4-FFF2-40B4-BE49-F238E27FC236}">
                <a16:creationId xmlns:a16="http://schemas.microsoft.com/office/drawing/2014/main" id="{3CEA8E9B-A672-49DC-ABB8-2D0CB975A0FE}"/>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31945" t="27222" r="31944" b="27361"/>
          <a:stretch/>
        </p:blipFill>
        <p:spPr>
          <a:xfrm>
            <a:off x="6036074" y="5290659"/>
            <a:ext cx="1634110" cy="2055209"/>
          </a:xfrm>
          <a:prstGeom prst="rect">
            <a:avLst/>
          </a:prstGeom>
        </p:spPr>
      </p:pic>
      <p:pic>
        <p:nvPicPr>
          <p:cNvPr id="16" name="Picture 15">
            <a:hlinkClick r:id="rId11" action="ppaction://hlinksldjump"/>
            <a:extLst>
              <a:ext uri="{FF2B5EF4-FFF2-40B4-BE49-F238E27FC236}">
                <a16:creationId xmlns:a16="http://schemas.microsoft.com/office/drawing/2014/main" id="{A091BBC7-D661-46D4-9E71-222D72EAA779}"/>
              </a:ext>
            </a:extLst>
          </p:cNvPr>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34060" t="27639" r="35695" b="28611"/>
          <a:stretch/>
        </p:blipFill>
        <p:spPr>
          <a:xfrm rot="6172196">
            <a:off x="7044157" y="2868460"/>
            <a:ext cx="1339299" cy="1937322"/>
          </a:xfrm>
          <a:prstGeom prst="rect">
            <a:avLst/>
          </a:prstGeom>
        </p:spPr>
      </p:pic>
      <p:pic>
        <p:nvPicPr>
          <p:cNvPr id="17" name="Picture 16">
            <a:hlinkClick r:id="rId13" action="ppaction://hlinksldjump"/>
            <a:extLst>
              <a:ext uri="{FF2B5EF4-FFF2-40B4-BE49-F238E27FC236}">
                <a16:creationId xmlns:a16="http://schemas.microsoft.com/office/drawing/2014/main" id="{CE46C4D1-1603-4387-908F-9946639568AF}"/>
              </a:ext>
            </a:extLst>
          </p:cNvPr>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31253" t="26944" r="30139" b="25220"/>
          <a:stretch/>
        </p:blipFill>
        <p:spPr>
          <a:xfrm rot="1009226">
            <a:off x="9594553" y="5653567"/>
            <a:ext cx="1334661" cy="1653631"/>
          </a:xfrm>
          <a:prstGeom prst="rect">
            <a:avLst/>
          </a:prstGeom>
        </p:spPr>
      </p:pic>
      <p:pic>
        <p:nvPicPr>
          <p:cNvPr id="19" name="Picture 18">
            <a:hlinkClick r:id="rId15" action="ppaction://hlinksldjump"/>
            <a:extLst>
              <a:ext uri="{FF2B5EF4-FFF2-40B4-BE49-F238E27FC236}">
                <a16:creationId xmlns:a16="http://schemas.microsoft.com/office/drawing/2014/main" id="{D08DBD0E-2A57-4A44-8391-5C1E6B441B35}"/>
              </a:ext>
            </a:extLst>
          </p:cNvPr>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30139" t="27361" r="27778" b="26944"/>
          <a:stretch/>
        </p:blipFill>
        <p:spPr>
          <a:xfrm>
            <a:off x="2264756" y="5681166"/>
            <a:ext cx="1701422" cy="1847419"/>
          </a:xfrm>
          <a:prstGeom prst="rect">
            <a:avLst/>
          </a:prstGeom>
        </p:spPr>
      </p:pic>
      <p:pic>
        <p:nvPicPr>
          <p:cNvPr id="20" name="0" descr="Káº¿t quáº£ hÃ¬nh áº£nh cho win text gif">
            <a:extLst>
              <a:ext uri="{FF2B5EF4-FFF2-40B4-BE49-F238E27FC236}">
                <a16:creationId xmlns:a16="http://schemas.microsoft.com/office/drawing/2014/main" id="{0590FBE7-B5A9-4425-8337-49AFD385EE0B}"/>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8552095" y="29786"/>
            <a:ext cx="4784946" cy="478494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28940A68-37D4-460E-A10D-7F4E35C006ED}"/>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7222" b="29306" l="23203" r="47969">
                        <a14:foregroundMark x1="41484" y1="21389" x2="41484" y2="21944"/>
                        <a14:foregroundMark x1="41953" y1="23056" x2="42031" y2="23611"/>
                        <a14:foregroundMark x1="42031" y1="23611" x2="41641" y2="23194"/>
                        <a14:foregroundMark x1="47031" y1="11111" x2="45938" y2="11250"/>
                        <a14:foregroundMark x1="47578" y1="11806" x2="47969" y2="11944"/>
                      </a14:backgroundRemoval>
                    </a14:imgEffect>
                  </a14:imgLayer>
                </a14:imgProps>
              </a:ext>
            </a:extLst>
          </a:blip>
          <a:srcRect l="20455" t="4731" r="50606" b="67908"/>
          <a:stretch>
            <a:fillRect/>
          </a:stretch>
        </p:blipFill>
        <p:spPr>
          <a:xfrm>
            <a:off x="2752137" y="353849"/>
            <a:ext cx="3889136" cy="2068411"/>
          </a:xfrm>
          <a:custGeom>
            <a:avLst/>
            <a:gdLst>
              <a:gd name="connsiteX0" fmla="*/ 2640066 w 3528154"/>
              <a:gd name="connsiteY0" fmla="*/ 0 h 1876425"/>
              <a:gd name="connsiteX1" fmla="*/ 2954391 w 3528154"/>
              <a:gd name="connsiteY1" fmla="*/ 47625 h 1876425"/>
              <a:gd name="connsiteX2" fmla="*/ 3373491 w 3528154"/>
              <a:gd name="connsiteY2" fmla="*/ 114300 h 1876425"/>
              <a:gd name="connsiteX3" fmla="*/ 3459216 w 3528154"/>
              <a:gd name="connsiteY3" fmla="*/ 171450 h 1876425"/>
              <a:gd name="connsiteX4" fmla="*/ 3516366 w 3528154"/>
              <a:gd name="connsiteY4" fmla="*/ 228600 h 1876425"/>
              <a:gd name="connsiteX5" fmla="*/ 3516366 w 3528154"/>
              <a:gd name="connsiteY5" fmla="*/ 514350 h 1876425"/>
              <a:gd name="connsiteX6" fmla="*/ 3478266 w 3528154"/>
              <a:gd name="connsiteY6" fmla="*/ 581025 h 1876425"/>
              <a:gd name="connsiteX7" fmla="*/ 3421116 w 3528154"/>
              <a:gd name="connsiteY7" fmla="*/ 695325 h 1876425"/>
              <a:gd name="connsiteX8" fmla="*/ 3316341 w 3528154"/>
              <a:gd name="connsiteY8" fmla="*/ 914400 h 1876425"/>
              <a:gd name="connsiteX9" fmla="*/ 3106792 w 3528154"/>
              <a:gd name="connsiteY9" fmla="*/ 1152525 h 1876425"/>
              <a:gd name="connsiteX10" fmla="*/ 2954391 w 3528154"/>
              <a:gd name="connsiteY10" fmla="*/ 1276350 h 1876425"/>
              <a:gd name="connsiteX11" fmla="*/ 2887716 w 3528154"/>
              <a:gd name="connsiteY11" fmla="*/ 1333500 h 1876425"/>
              <a:gd name="connsiteX12" fmla="*/ 2706741 w 3528154"/>
              <a:gd name="connsiteY12" fmla="*/ 1495425 h 1876425"/>
              <a:gd name="connsiteX13" fmla="*/ 2449566 w 3528154"/>
              <a:gd name="connsiteY13" fmla="*/ 1685925 h 1876425"/>
              <a:gd name="connsiteX14" fmla="*/ 2373366 w 3528154"/>
              <a:gd name="connsiteY14" fmla="*/ 1714500 h 1876425"/>
              <a:gd name="connsiteX15" fmla="*/ 1982841 w 3528154"/>
              <a:gd name="connsiteY15" fmla="*/ 1876425 h 1876425"/>
              <a:gd name="connsiteX16" fmla="*/ 1563741 w 3528154"/>
              <a:gd name="connsiteY16" fmla="*/ 1800225 h 1876425"/>
              <a:gd name="connsiteX17" fmla="*/ 1363716 w 3528154"/>
              <a:gd name="connsiteY17" fmla="*/ 1666875 h 1876425"/>
              <a:gd name="connsiteX18" fmla="*/ 1220841 w 3528154"/>
              <a:gd name="connsiteY18" fmla="*/ 1533525 h 1876425"/>
              <a:gd name="connsiteX19" fmla="*/ 1192266 w 3528154"/>
              <a:gd name="connsiteY19" fmla="*/ 1514475 h 1876425"/>
              <a:gd name="connsiteX20" fmla="*/ 1154166 w 3528154"/>
              <a:gd name="connsiteY20" fmla="*/ 1438275 h 1876425"/>
              <a:gd name="connsiteX21" fmla="*/ 1068441 w 3528154"/>
              <a:gd name="connsiteY21" fmla="*/ 1295400 h 1876425"/>
              <a:gd name="connsiteX22" fmla="*/ 696966 w 3528154"/>
              <a:gd name="connsiteY22" fmla="*/ 1143000 h 1876425"/>
              <a:gd name="connsiteX23" fmla="*/ 611241 w 3528154"/>
              <a:gd name="connsiteY23" fmla="*/ 1133475 h 1876425"/>
              <a:gd name="connsiteX24" fmla="*/ 230241 w 3528154"/>
              <a:gd name="connsiteY24" fmla="*/ 1123950 h 1876425"/>
              <a:gd name="connsiteX25" fmla="*/ 182616 w 3528154"/>
              <a:gd name="connsiteY25" fmla="*/ 1057275 h 1876425"/>
              <a:gd name="connsiteX26" fmla="*/ 154041 w 3528154"/>
              <a:gd name="connsiteY26" fmla="*/ 1047750 h 1876425"/>
              <a:gd name="connsiteX27" fmla="*/ 77841 w 3528154"/>
              <a:gd name="connsiteY27" fmla="*/ 962025 h 1876425"/>
              <a:gd name="connsiteX28" fmla="*/ 1641 w 3528154"/>
              <a:gd name="connsiteY28" fmla="*/ 752475 h 1876425"/>
              <a:gd name="connsiteX29" fmla="*/ 39741 w 3528154"/>
              <a:gd name="connsiteY29" fmla="*/ 666750 h 1876425"/>
              <a:gd name="connsiteX30" fmla="*/ 68316 w 3528154"/>
              <a:gd name="connsiteY30" fmla="*/ 552450 h 1876425"/>
              <a:gd name="connsiteX31" fmla="*/ 116204 w 3528154"/>
              <a:gd name="connsiteY31" fmla="*/ 504685 h 1876425"/>
              <a:gd name="connsiteX32" fmla="*/ 133706 w 3528154"/>
              <a:gd name="connsiteY32" fmla="*/ 487372 h 1876425"/>
              <a:gd name="connsiteX33" fmla="*/ 136597 w 3528154"/>
              <a:gd name="connsiteY33" fmla="*/ 484576 h 1876425"/>
              <a:gd name="connsiteX34" fmla="*/ 135927 w 3528154"/>
              <a:gd name="connsiteY34" fmla="*/ 485175 h 1876425"/>
              <a:gd name="connsiteX35" fmla="*/ 133706 w 3528154"/>
              <a:gd name="connsiteY35" fmla="*/ 487372 h 1876425"/>
              <a:gd name="connsiteX36" fmla="*/ 127327 w 3528154"/>
              <a:gd name="connsiteY36" fmla="*/ 493542 h 1876425"/>
              <a:gd name="connsiteX37" fmla="*/ 173091 w 3528154"/>
              <a:gd name="connsiteY37" fmla="*/ 438150 h 1876425"/>
              <a:gd name="connsiteX38" fmla="*/ 239766 w 3528154"/>
              <a:gd name="connsiteY38" fmla="*/ 371475 h 1876425"/>
              <a:gd name="connsiteX39" fmla="*/ 601716 w 3528154"/>
              <a:gd name="connsiteY39" fmla="*/ 190500 h 1876425"/>
              <a:gd name="connsiteX40" fmla="*/ 1020816 w 3528154"/>
              <a:gd name="connsiteY40" fmla="*/ 123825 h 1876425"/>
              <a:gd name="connsiteX41" fmla="*/ 1277991 w 3528154"/>
              <a:gd name="connsiteY41" fmla="*/ 85725 h 1876425"/>
              <a:gd name="connsiteX42" fmla="*/ 2116191 w 3528154"/>
              <a:gd name="connsiteY42" fmla="*/ 28575 h 1876425"/>
              <a:gd name="connsiteX43" fmla="*/ 2211441 w 3528154"/>
              <a:gd name="connsiteY43" fmla="*/ 9525 h 187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28154" h="1876425">
                <a:moveTo>
                  <a:pt x="2640066" y="0"/>
                </a:moveTo>
                <a:cubicBezTo>
                  <a:pt x="2726992" y="1402"/>
                  <a:pt x="2868717" y="31561"/>
                  <a:pt x="2954391" y="47625"/>
                </a:cubicBezTo>
                <a:cubicBezTo>
                  <a:pt x="3113131" y="60853"/>
                  <a:pt x="3224447" y="57766"/>
                  <a:pt x="3373491" y="114300"/>
                </a:cubicBezTo>
                <a:cubicBezTo>
                  <a:pt x="3405602" y="126480"/>
                  <a:pt x="3432399" y="149996"/>
                  <a:pt x="3459216" y="171450"/>
                </a:cubicBezTo>
                <a:cubicBezTo>
                  <a:pt x="3480253" y="188280"/>
                  <a:pt x="3508823" y="202737"/>
                  <a:pt x="3516366" y="228600"/>
                </a:cubicBezTo>
                <a:cubicBezTo>
                  <a:pt x="3539010" y="306238"/>
                  <a:pt x="3523298" y="431169"/>
                  <a:pt x="3516366" y="514350"/>
                </a:cubicBezTo>
                <a:lnTo>
                  <a:pt x="3478266" y="581025"/>
                </a:lnTo>
                <a:cubicBezTo>
                  <a:pt x="3457132" y="618010"/>
                  <a:pt x="3439727" y="657009"/>
                  <a:pt x="3421116" y="695325"/>
                </a:cubicBezTo>
                <a:cubicBezTo>
                  <a:pt x="3385750" y="768137"/>
                  <a:pt x="3351266" y="841375"/>
                  <a:pt x="3316341" y="914400"/>
                </a:cubicBezTo>
                <a:cubicBezTo>
                  <a:pt x="3183838" y="1191452"/>
                  <a:pt x="3208472" y="1060087"/>
                  <a:pt x="3106792" y="1152525"/>
                </a:cubicBezTo>
                <a:cubicBezTo>
                  <a:pt x="2981722" y="1266224"/>
                  <a:pt x="3103538" y="1176919"/>
                  <a:pt x="2954391" y="1276350"/>
                </a:cubicBezTo>
                <a:cubicBezTo>
                  <a:pt x="2930035" y="1292587"/>
                  <a:pt x="2909641" y="1314105"/>
                  <a:pt x="2887716" y="1333500"/>
                </a:cubicBezTo>
                <a:lnTo>
                  <a:pt x="2706741" y="1495425"/>
                </a:lnTo>
                <a:cubicBezTo>
                  <a:pt x="2627237" y="1566560"/>
                  <a:pt x="2538721" y="1627338"/>
                  <a:pt x="2449566" y="1685925"/>
                </a:cubicBezTo>
                <a:cubicBezTo>
                  <a:pt x="2426896" y="1700823"/>
                  <a:pt x="2398120" y="1703403"/>
                  <a:pt x="2373366" y="1714500"/>
                </a:cubicBezTo>
                <a:cubicBezTo>
                  <a:pt x="2038530" y="1864599"/>
                  <a:pt x="2310523" y="1761737"/>
                  <a:pt x="1982841" y="1876425"/>
                </a:cubicBezTo>
                <a:cubicBezTo>
                  <a:pt x="1720686" y="1848830"/>
                  <a:pt x="1860849" y="1871531"/>
                  <a:pt x="1563741" y="1800225"/>
                </a:cubicBezTo>
                <a:cubicBezTo>
                  <a:pt x="1485820" y="1781524"/>
                  <a:pt x="1426969" y="1716072"/>
                  <a:pt x="1363716" y="1666875"/>
                </a:cubicBezTo>
                <a:cubicBezTo>
                  <a:pt x="1312293" y="1626879"/>
                  <a:pt x="1269531" y="1576805"/>
                  <a:pt x="1220841" y="1533525"/>
                </a:cubicBezTo>
                <a:cubicBezTo>
                  <a:pt x="1212285" y="1525920"/>
                  <a:pt x="1198831" y="1523853"/>
                  <a:pt x="1192266" y="1514475"/>
                </a:cubicBezTo>
                <a:cubicBezTo>
                  <a:pt x="1175981" y="1491210"/>
                  <a:pt x="1168394" y="1462851"/>
                  <a:pt x="1154166" y="1438275"/>
                </a:cubicBezTo>
                <a:cubicBezTo>
                  <a:pt x="1037412" y="1236609"/>
                  <a:pt x="1120567" y="1399651"/>
                  <a:pt x="1068441" y="1295400"/>
                </a:cubicBezTo>
                <a:cubicBezTo>
                  <a:pt x="1068441" y="1295400"/>
                  <a:pt x="823128" y="1187682"/>
                  <a:pt x="696966" y="1143000"/>
                </a:cubicBezTo>
                <a:cubicBezTo>
                  <a:pt x="669865" y="1133402"/>
                  <a:pt x="639968" y="1134648"/>
                  <a:pt x="611241" y="1133475"/>
                </a:cubicBezTo>
                <a:lnTo>
                  <a:pt x="230241" y="1123950"/>
                </a:lnTo>
                <a:cubicBezTo>
                  <a:pt x="183161" y="1081360"/>
                  <a:pt x="194386" y="1092585"/>
                  <a:pt x="182616" y="1057275"/>
                </a:cubicBezTo>
                <a:cubicBezTo>
                  <a:pt x="173091" y="1054100"/>
                  <a:pt x="163021" y="1052240"/>
                  <a:pt x="154041" y="1047750"/>
                </a:cubicBezTo>
                <a:cubicBezTo>
                  <a:pt x="108455" y="1024957"/>
                  <a:pt x="118486" y="1010799"/>
                  <a:pt x="77841" y="962025"/>
                </a:cubicBezTo>
                <a:cubicBezTo>
                  <a:pt x="7583" y="877715"/>
                  <a:pt x="-5243" y="931453"/>
                  <a:pt x="1641" y="752475"/>
                </a:cubicBezTo>
                <a:cubicBezTo>
                  <a:pt x="2843" y="721228"/>
                  <a:pt x="29853" y="696415"/>
                  <a:pt x="39741" y="666750"/>
                </a:cubicBezTo>
                <a:cubicBezTo>
                  <a:pt x="52160" y="629493"/>
                  <a:pt x="58791" y="590550"/>
                  <a:pt x="68316" y="552450"/>
                </a:cubicBezTo>
                <a:cubicBezTo>
                  <a:pt x="89986" y="530781"/>
                  <a:pt x="105442" y="515378"/>
                  <a:pt x="116204" y="504685"/>
                </a:cubicBezTo>
                <a:lnTo>
                  <a:pt x="133706" y="487372"/>
                </a:lnTo>
                <a:lnTo>
                  <a:pt x="136597" y="484576"/>
                </a:lnTo>
                <a:cubicBezTo>
                  <a:pt x="138537" y="482663"/>
                  <a:pt x="138820" y="482343"/>
                  <a:pt x="135927" y="485175"/>
                </a:cubicBezTo>
                <a:lnTo>
                  <a:pt x="133706" y="487372"/>
                </a:lnTo>
                <a:lnTo>
                  <a:pt x="127327" y="493542"/>
                </a:lnTo>
                <a:cubicBezTo>
                  <a:pt x="112390" y="507720"/>
                  <a:pt x="95245" y="522484"/>
                  <a:pt x="173091" y="438150"/>
                </a:cubicBezTo>
                <a:cubicBezTo>
                  <a:pt x="194410" y="415054"/>
                  <a:pt x="217541" y="393700"/>
                  <a:pt x="239766" y="371475"/>
                </a:cubicBezTo>
                <a:cubicBezTo>
                  <a:pt x="318628" y="292613"/>
                  <a:pt x="489156" y="233792"/>
                  <a:pt x="601716" y="190500"/>
                </a:cubicBezTo>
                <a:cubicBezTo>
                  <a:pt x="908302" y="149622"/>
                  <a:pt x="558985" y="198048"/>
                  <a:pt x="1020816" y="123825"/>
                </a:cubicBezTo>
                <a:lnTo>
                  <a:pt x="1277991" y="85725"/>
                </a:lnTo>
                <a:cubicBezTo>
                  <a:pt x="1717349" y="68151"/>
                  <a:pt x="1716969" y="78478"/>
                  <a:pt x="2116191" y="28575"/>
                </a:cubicBezTo>
                <a:cubicBezTo>
                  <a:pt x="2148320" y="24559"/>
                  <a:pt x="2179691" y="15875"/>
                  <a:pt x="2211441" y="9525"/>
                </a:cubicBezTo>
                <a:close/>
              </a:path>
            </a:pathLst>
          </a:custGeom>
        </p:spPr>
      </p:pic>
      <p:pic>
        <p:nvPicPr>
          <p:cNvPr id="23" name="Picture 22">
            <a:hlinkClick r:id="rId11" action="ppaction://hlinksldjump"/>
            <a:extLst>
              <a:ext uri="{FF2B5EF4-FFF2-40B4-BE49-F238E27FC236}">
                <a16:creationId xmlns:a16="http://schemas.microsoft.com/office/drawing/2014/main" id="{A18A0452-E765-4DB3-92FA-8811C37B5EC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542137" y="5964457"/>
            <a:ext cx="1146658" cy="1128671"/>
          </a:xfrm>
          <a:prstGeom prst="rect">
            <a:avLst/>
          </a:prstGeom>
        </p:spPr>
      </p:pic>
      <p:pic>
        <p:nvPicPr>
          <p:cNvPr id="24" name="2">
            <a:hlinkClick r:id="rId15" action="ppaction://hlinksldjump"/>
            <a:extLst>
              <a:ext uri="{FF2B5EF4-FFF2-40B4-BE49-F238E27FC236}">
                <a16:creationId xmlns:a16="http://schemas.microsoft.com/office/drawing/2014/main" id="{0FB92449-A4C0-4C64-A00A-A0437F6D3E3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247002" y="5687555"/>
            <a:ext cx="1174091" cy="1160278"/>
          </a:xfrm>
          <a:prstGeom prst="rect">
            <a:avLst/>
          </a:prstGeom>
        </p:spPr>
      </p:pic>
      <p:pic>
        <p:nvPicPr>
          <p:cNvPr id="25" name="Picture 24">
            <a:hlinkClick r:id="rId9" action="ppaction://hlinksldjump"/>
            <a:extLst>
              <a:ext uri="{FF2B5EF4-FFF2-40B4-BE49-F238E27FC236}">
                <a16:creationId xmlns:a16="http://schemas.microsoft.com/office/drawing/2014/main" id="{A9ABDC67-FE6D-403E-AEF3-2DB88CEBD43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034636" y="3197697"/>
            <a:ext cx="1155942" cy="1146841"/>
          </a:xfrm>
          <a:prstGeom prst="rect">
            <a:avLst/>
          </a:prstGeom>
        </p:spPr>
      </p:pic>
      <p:pic>
        <p:nvPicPr>
          <p:cNvPr id="26" name="Picture 25">
            <a:hlinkClick r:id="rId13" action="ppaction://hlinksldjump"/>
            <a:extLst>
              <a:ext uri="{FF2B5EF4-FFF2-40B4-BE49-F238E27FC236}">
                <a16:creationId xmlns:a16="http://schemas.microsoft.com/office/drawing/2014/main" id="{22502C74-E6FB-4348-81CE-8C41F1FAA94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665057" y="5893902"/>
            <a:ext cx="1132815" cy="1115045"/>
          </a:xfrm>
          <a:prstGeom prst="rect">
            <a:avLst/>
          </a:prstGeom>
        </p:spPr>
      </p:pic>
    </p:spTree>
    <p:extLst>
      <p:ext uri="{BB962C8B-B14F-4D97-AF65-F5344CB8AC3E}">
        <p14:creationId xmlns:p14="http://schemas.microsoft.com/office/powerpoint/2010/main" val="323368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6"/>
                                        </p:tgtEl>
                                        <p:attrNameLst>
                                          <p:attrName>r</p:attrName>
                                        </p:attrNameLst>
                                      </p:cBhvr>
                                    </p:animRot>
                                    <p:animRot by="-240000">
                                      <p:cBhvr>
                                        <p:cTn id="25" dur="200" fill="hold">
                                          <p:stCondLst>
                                            <p:cond delay="200"/>
                                          </p:stCondLst>
                                        </p:cTn>
                                        <p:tgtEl>
                                          <p:spTgt spid="16"/>
                                        </p:tgtEl>
                                        <p:attrNameLst>
                                          <p:attrName>r</p:attrName>
                                        </p:attrNameLst>
                                      </p:cBhvr>
                                    </p:animRot>
                                    <p:animRot by="240000">
                                      <p:cBhvr>
                                        <p:cTn id="26" dur="200" fill="hold">
                                          <p:stCondLst>
                                            <p:cond delay="400"/>
                                          </p:stCondLst>
                                        </p:cTn>
                                        <p:tgtEl>
                                          <p:spTgt spid="16"/>
                                        </p:tgtEl>
                                        <p:attrNameLst>
                                          <p:attrName>r</p:attrName>
                                        </p:attrNameLst>
                                      </p:cBhvr>
                                    </p:animRot>
                                    <p:animRot by="-240000">
                                      <p:cBhvr>
                                        <p:cTn id="27" dur="200" fill="hold">
                                          <p:stCondLst>
                                            <p:cond delay="600"/>
                                          </p:stCondLst>
                                        </p:cTn>
                                        <p:tgtEl>
                                          <p:spTgt spid="16"/>
                                        </p:tgtEl>
                                        <p:attrNameLst>
                                          <p:attrName>r</p:attrName>
                                        </p:attrNameLst>
                                      </p:cBhvr>
                                    </p:animRot>
                                    <p:animRot by="120000">
                                      <p:cBhvr>
                                        <p:cTn id="28" dur="200" fill="hold">
                                          <p:stCondLst>
                                            <p:cond delay="800"/>
                                          </p:stCondLst>
                                        </p:cTn>
                                        <p:tgtEl>
                                          <p:spTgt spid="1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3"/>
                                        </p:tgtEl>
                                        <p:attrNameLst>
                                          <p:attrName>r</p:attrName>
                                        </p:attrNameLst>
                                      </p:cBhvr>
                                    </p:animRot>
                                    <p:animRot by="-240000">
                                      <p:cBhvr>
                                        <p:cTn id="31" dur="200" fill="hold">
                                          <p:stCondLst>
                                            <p:cond delay="200"/>
                                          </p:stCondLst>
                                        </p:cTn>
                                        <p:tgtEl>
                                          <p:spTgt spid="23"/>
                                        </p:tgtEl>
                                        <p:attrNameLst>
                                          <p:attrName>r</p:attrName>
                                        </p:attrNameLst>
                                      </p:cBhvr>
                                    </p:animRot>
                                    <p:animRot by="240000">
                                      <p:cBhvr>
                                        <p:cTn id="32" dur="200" fill="hold">
                                          <p:stCondLst>
                                            <p:cond delay="400"/>
                                          </p:stCondLst>
                                        </p:cTn>
                                        <p:tgtEl>
                                          <p:spTgt spid="23"/>
                                        </p:tgtEl>
                                        <p:attrNameLst>
                                          <p:attrName>r</p:attrName>
                                        </p:attrNameLst>
                                      </p:cBhvr>
                                    </p:animRot>
                                    <p:animRot by="-240000">
                                      <p:cBhvr>
                                        <p:cTn id="33" dur="200" fill="hold">
                                          <p:stCondLst>
                                            <p:cond delay="600"/>
                                          </p:stCondLst>
                                        </p:cTn>
                                        <p:tgtEl>
                                          <p:spTgt spid="23"/>
                                        </p:tgtEl>
                                        <p:attrNameLst>
                                          <p:attrName>r</p:attrName>
                                        </p:attrNameLst>
                                      </p:cBhvr>
                                    </p:animRot>
                                    <p:animRot by="120000">
                                      <p:cBhvr>
                                        <p:cTn id="34" dur="200" fill="hold">
                                          <p:stCondLst>
                                            <p:cond delay="800"/>
                                          </p:stCondLst>
                                        </p:cTn>
                                        <p:tgtEl>
                                          <p:spTgt spid="2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24"/>
                                        </p:tgtEl>
                                        <p:attrNameLst>
                                          <p:attrName>r</p:attrName>
                                        </p:attrNameLst>
                                      </p:cBhvr>
                                    </p:animRot>
                                    <p:animRot by="-240000">
                                      <p:cBhvr>
                                        <p:cTn id="37" dur="200" fill="hold">
                                          <p:stCondLst>
                                            <p:cond delay="200"/>
                                          </p:stCondLst>
                                        </p:cTn>
                                        <p:tgtEl>
                                          <p:spTgt spid="24"/>
                                        </p:tgtEl>
                                        <p:attrNameLst>
                                          <p:attrName>r</p:attrName>
                                        </p:attrNameLst>
                                      </p:cBhvr>
                                    </p:animRot>
                                    <p:animRot by="240000">
                                      <p:cBhvr>
                                        <p:cTn id="38" dur="200" fill="hold">
                                          <p:stCondLst>
                                            <p:cond delay="400"/>
                                          </p:stCondLst>
                                        </p:cTn>
                                        <p:tgtEl>
                                          <p:spTgt spid="24"/>
                                        </p:tgtEl>
                                        <p:attrNameLst>
                                          <p:attrName>r</p:attrName>
                                        </p:attrNameLst>
                                      </p:cBhvr>
                                    </p:animRot>
                                    <p:animRot by="-240000">
                                      <p:cBhvr>
                                        <p:cTn id="39" dur="200" fill="hold">
                                          <p:stCondLst>
                                            <p:cond delay="600"/>
                                          </p:stCondLst>
                                        </p:cTn>
                                        <p:tgtEl>
                                          <p:spTgt spid="24"/>
                                        </p:tgtEl>
                                        <p:attrNameLst>
                                          <p:attrName>r</p:attrName>
                                        </p:attrNameLst>
                                      </p:cBhvr>
                                    </p:animRot>
                                    <p:animRot by="120000">
                                      <p:cBhvr>
                                        <p:cTn id="40" dur="200" fill="hold">
                                          <p:stCondLst>
                                            <p:cond delay="800"/>
                                          </p:stCondLst>
                                        </p:cTn>
                                        <p:tgtEl>
                                          <p:spTgt spid="24"/>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25"/>
                                        </p:tgtEl>
                                        <p:attrNameLst>
                                          <p:attrName>r</p:attrName>
                                        </p:attrNameLst>
                                      </p:cBhvr>
                                    </p:animRot>
                                    <p:animRot by="-240000">
                                      <p:cBhvr>
                                        <p:cTn id="43" dur="200" fill="hold">
                                          <p:stCondLst>
                                            <p:cond delay="200"/>
                                          </p:stCondLst>
                                        </p:cTn>
                                        <p:tgtEl>
                                          <p:spTgt spid="25"/>
                                        </p:tgtEl>
                                        <p:attrNameLst>
                                          <p:attrName>r</p:attrName>
                                        </p:attrNameLst>
                                      </p:cBhvr>
                                    </p:animRot>
                                    <p:animRot by="240000">
                                      <p:cBhvr>
                                        <p:cTn id="44" dur="200" fill="hold">
                                          <p:stCondLst>
                                            <p:cond delay="400"/>
                                          </p:stCondLst>
                                        </p:cTn>
                                        <p:tgtEl>
                                          <p:spTgt spid="25"/>
                                        </p:tgtEl>
                                        <p:attrNameLst>
                                          <p:attrName>r</p:attrName>
                                        </p:attrNameLst>
                                      </p:cBhvr>
                                    </p:animRot>
                                    <p:animRot by="-240000">
                                      <p:cBhvr>
                                        <p:cTn id="45" dur="200" fill="hold">
                                          <p:stCondLst>
                                            <p:cond delay="600"/>
                                          </p:stCondLst>
                                        </p:cTn>
                                        <p:tgtEl>
                                          <p:spTgt spid="25"/>
                                        </p:tgtEl>
                                        <p:attrNameLst>
                                          <p:attrName>r</p:attrName>
                                        </p:attrNameLst>
                                      </p:cBhvr>
                                    </p:animRot>
                                    <p:animRot by="120000">
                                      <p:cBhvr>
                                        <p:cTn id="46" dur="200" fill="hold">
                                          <p:stCondLst>
                                            <p:cond delay="800"/>
                                          </p:stCondLst>
                                        </p:cTn>
                                        <p:tgtEl>
                                          <p:spTgt spid="25"/>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6"/>
                                        </p:tgtEl>
                                        <p:attrNameLst>
                                          <p:attrName>r</p:attrName>
                                        </p:attrNameLst>
                                      </p:cBhvr>
                                    </p:animRot>
                                    <p:animRot by="-240000">
                                      <p:cBhvr>
                                        <p:cTn id="49" dur="200" fill="hold">
                                          <p:stCondLst>
                                            <p:cond delay="200"/>
                                          </p:stCondLst>
                                        </p:cTn>
                                        <p:tgtEl>
                                          <p:spTgt spid="26"/>
                                        </p:tgtEl>
                                        <p:attrNameLst>
                                          <p:attrName>r</p:attrName>
                                        </p:attrNameLst>
                                      </p:cBhvr>
                                    </p:animRot>
                                    <p:animRot by="240000">
                                      <p:cBhvr>
                                        <p:cTn id="50" dur="200" fill="hold">
                                          <p:stCondLst>
                                            <p:cond delay="400"/>
                                          </p:stCondLst>
                                        </p:cTn>
                                        <p:tgtEl>
                                          <p:spTgt spid="26"/>
                                        </p:tgtEl>
                                        <p:attrNameLst>
                                          <p:attrName>r</p:attrName>
                                        </p:attrNameLst>
                                      </p:cBhvr>
                                    </p:animRot>
                                    <p:animRot by="-240000">
                                      <p:cBhvr>
                                        <p:cTn id="51" dur="200" fill="hold">
                                          <p:stCondLst>
                                            <p:cond delay="600"/>
                                          </p:stCondLst>
                                        </p:cTn>
                                        <p:tgtEl>
                                          <p:spTgt spid="26"/>
                                        </p:tgtEl>
                                        <p:attrNameLst>
                                          <p:attrName>r</p:attrName>
                                        </p:attrNameLst>
                                      </p:cBhvr>
                                    </p:animRot>
                                    <p:animRot by="120000">
                                      <p:cBhvr>
                                        <p:cTn id="52"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subTnLst>
                                    <p:audio>
                                      <p:cMediaNode>
                                        <p:cTn display="0" masterRel="sameClick">
                                          <p:stCondLst>
                                            <p:cond evt="begin" delay="0">
                                              <p:tn val="56"/>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subTnLst>
                                    <p:audio>
                                      <p:cMediaNode>
                                        <p:cTn display="0" masterRel="sameClick">
                                          <p:stCondLst>
                                            <p:cond evt="begin" delay="0">
                                              <p:tn val="69"/>
                                            </p:cond>
                                          </p:stCondLst>
                                          <p:endCondLst>
                                            <p:cond evt="onStopAudio" delay="0">
                                              <p:tgtEl>
                                                <p:sldTgt/>
                                              </p:tgtEl>
                                            </p:cond>
                                          </p:endCondLst>
                                        </p:cTn>
                                        <p:tgtEl>
                                          <p:sndTgt r:embed="rId3" name="Am-thanh-phep-thuat-www_nhacchuongvui_com.wav"/>
                                        </p:tgtEl>
                                      </p:cMediaNode>
                                    </p:audio>
                                  </p:subTnLst>
                                </p:cTn>
                              </p:par>
                              <p:par>
                                <p:cTn id="72" presetID="32" presetClass="emph" presetSubtype="0" repeatCount="indefinite" fill="hold" nodeType="withEffect">
                                  <p:stCondLst>
                                    <p:cond delay="0"/>
                                  </p:stCondLst>
                                  <p:childTnLst>
                                    <p:animRot by="120000">
                                      <p:cBhvr>
                                        <p:cTn id="73" dur="100" fill="hold">
                                          <p:stCondLst>
                                            <p:cond delay="0"/>
                                          </p:stCondLst>
                                        </p:cTn>
                                        <p:tgtEl>
                                          <p:spTgt spid="10"/>
                                        </p:tgtEl>
                                        <p:attrNameLst>
                                          <p:attrName>r</p:attrName>
                                        </p:attrNameLst>
                                      </p:cBhvr>
                                    </p:animRot>
                                    <p:animRot by="-240000">
                                      <p:cBhvr>
                                        <p:cTn id="74" dur="200" fill="hold">
                                          <p:stCondLst>
                                            <p:cond delay="200"/>
                                          </p:stCondLst>
                                        </p:cTn>
                                        <p:tgtEl>
                                          <p:spTgt spid="10"/>
                                        </p:tgtEl>
                                        <p:attrNameLst>
                                          <p:attrName>r</p:attrName>
                                        </p:attrNameLst>
                                      </p:cBhvr>
                                    </p:animRot>
                                    <p:animRot by="240000">
                                      <p:cBhvr>
                                        <p:cTn id="75" dur="200" fill="hold">
                                          <p:stCondLst>
                                            <p:cond delay="400"/>
                                          </p:stCondLst>
                                        </p:cTn>
                                        <p:tgtEl>
                                          <p:spTgt spid="10"/>
                                        </p:tgtEl>
                                        <p:attrNameLst>
                                          <p:attrName>r</p:attrName>
                                        </p:attrNameLst>
                                      </p:cBhvr>
                                    </p:animRot>
                                    <p:animRot by="-240000">
                                      <p:cBhvr>
                                        <p:cTn id="76" dur="200" fill="hold">
                                          <p:stCondLst>
                                            <p:cond delay="600"/>
                                          </p:stCondLst>
                                        </p:cTn>
                                        <p:tgtEl>
                                          <p:spTgt spid="10"/>
                                        </p:tgtEl>
                                        <p:attrNameLst>
                                          <p:attrName>r</p:attrName>
                                        </p:attrNameLst>
                                      </p:cBhvr>
                                    </p:animRot>
                                    <p:animRot by="120000">
                                      <p:cBhvr>
                                        <p:cTn id="77"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23"/>
                  </p:tgtEl>
                </p:cond>
              </p:nextCondLst>
            </p:seq>
            <p:seq concurrent="1" nextAc="seek">
              <p:cTn id="78" restart="whenNotActive" fill="hold" evtFilter="cancelBubble" nodeType="interactiveSeq">
                <p:stCondLst>
                  <p:cond evt="onClick" delay="0">
                    <p:tgtEl>
                      <p:spTgt spid="24"/>
                    </p:tgtEl>
                  </p:cond>
                </p:stCondLst>
                <p:endSync evt="end" delay="0">
                  <p:rtn val="all"/>
                </p:endSync>
                <p:childTnLst>
                  <p:par>
                    <p:cTn id="79" fill="hold">
                      <p:stCondLst>
                        <p:cond delay="0"/>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fade">
                                      <p:cBhvr>
                                        <p:cTn id="90" dur="500"/>
                                        <p:tgtEl>
                                          <p:spTgt spid="11"/>
                                        </p:tgtEl>
                                      </p:cBhvr>
                                    </p:animEffect>
                                  </p:childTnLst>
                                  <p:subTnLst>
                                    <p:audio>
                                      <p:cMediaNode>
                                        <p:cTn display="0" masterRel="sameClick">
                                          <p:stCondLst>
                                            <p:cond evt="begin" delay="0">
                                              <p:tn val="88"/>
                                            </p:cond>
                                          </p:stCondLst>
                                          <p:endCondLst>
                                            <p:cond evt="onStopAudio" delay="0">
                                              <p:tgtEl>
                                                <p:sldTgt/>
                                              </p:tgtEl>
                                            </p:cond>
                                          </p:endCondLst>
                                        </p:cTn>
                                        <p:tgtEl>
                                          <p:sndTgt r:embed="rId3" name="Am-thanh-phep-thuat-www_nhacchuongvui_com.wav"/>
                                        </p:tgtEl>
                                      </p:cMediaNode>
                                    </p:audio>
                                  </p:subTnLst>
                                </p:cTn>
                              </p:par>
                              <p:par>
                                <p:cTn id="91" presetID="32" presetClass="emph" presetSubtype="0" repeatCount="indefinite" fill="hold" nodeType="withEffect">
                                  <p:stCondLst>
                                    <p:cond delay="0"/>
                                  </p:stCondLst>
                                  <p:childTnLst>
                                    <p:animRot by="120000">
                                      <p:cBhvr>
                                        <p:cTn id="92" dur="100" fill="hold">
                                          <p:stCondLst>
                                            <p:cond delay="0"/>
                                          </p:stCondLst>
                                        </p:cTn>
                                        <p:tgtEl>
                                          <p:spTgt spid="11"/>
                                        </p:tgtEl>
                                        <p:attrNameLst>
                                          <p:attrName>r</p:attrName>
                                        </p:attrNameLst>
                                      </p:cBhvr>
                                    </p:animRot>
                                    <p:animRot by="-240000">
                                      <p:cBhvr>
                                        <p:cTn id="93" dur="200" fill="hold">
                                          <p:stCondLst>
                                            <p:cond delay="200"/>
                                          </p:stCondLst>
                                        </p:cTn>
                                        <p:tgtEl>
                                          <p:spTgt spid="11"/>
                                        </p:tgtEl>
                                        <p:attrNameLst>
                                          <p:attrName>r</p:attrName>
                                        </p:attrNameLst>
                                      </p:cBhvr>
                                    </p:animRot>
                                    <p:animRot by="240000">
                                      <p:cBhvr>
                                        <p:cTn id="94" dur="200" fill="hold">
                                          <p:stCondLst>
                                            <p:cond delay="400"/>
                                          </p:stCondLst>
                                        </p:cTn>
                                        <p:tgtEl>
                                          <p:spTgt spid="11"/>
                                        </p:tgtEl>
                                        <p:attrNameLst>
                                          <p:attrName>r</p:attrName>
                                        </p:attrNameLst>
                                      </p:cBhvr>
                                    </p:animRot>
                                    <p:animRot by="-240000">
                                      <p:cBhvr>
                                        <p:cTn id="95" dur="200" fill="hold">
                                          <p:stCondLst>
                                            <p:cond delay="600"/>
                                          </p:stCondLst>
                                        </p:cTn>
                                        <p:tgtEl>
                                          <p:spTgt spid="11"/>
                                        </p:tgtEl>
                                        <p:attrNameLst>
                                          <p:attrName>r</p:attrName>
                                        </p:attrNameLst>
                                      </p:cBhvr>
                                    </p:animRot>
                                    <p:animRot by="120000">
                                      <p:cBhvr>
                                        <p:cTn id="96"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24"/>
                  </p:tgtEl>
                </p:cond>
              </p:nextCondLst>
            </p:seq>
            <p:seq concurrent="1" nextAc="seek">
              <p:cTn id="97" restart="whenNotActive" fill="hold" evtFilter="cancelBubble" nodeType="interactiveSeq">
                <p:stCondLst>
                  <p:cond evt="onClick" delay="0">
                    <p:tgtEl>
                      <p:spTgt spid="25"/>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25"/>
                                        </p:tgtEl>
                                      </p:cBhvr>
                                    </p:animEffect>
                                    <p:set>
                                      <p:cBhvr>
                                        <p:cTn id="102" dur="1" fill="hold">
                                          <p:stCondLst>
                                            <p:cond delay="499"/>
                                          </p:stCondLst>
                                        </p:cTn>
                                        <p:tgtEl>
                                          <p:spTgt spid="25"/>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6"/>
                                        </p:tgtEl>
                                      </p:cBhvr>
                                    </p:animEffect>
                                    <p:set>
                                      <p:cBhvr>
                                        <p:cTn id="105" dur="1" fill="hold">
                                          <p:stCondLst>
                                            <p:cond delay="499"/>
                                          </p:stCondLst>
                                        </p:cTn>
                                        <p:tgtEl>
                                          <p:spTgt spid="16"/>
                                        </p:tgtEl>
                                        <p:attrNameLst>
                                          <p:attrName>style.visibility</p:attrName>
                                        </p:attrNameLst>
                                      </p:cBhvr>
                                      <p:to>
                                        <p:strVal val="hidden"/>
                                      </p:to>
                                    </p:set>
                                  </p:childTnLst>
                                </p:cTn>
                              </p:par>
                            </p:childTnLst>
                          </p:cTn>
                        </p:par>
                        <p:par>
                          <p:cTn id="106" fill="hold">
                            <p:stCondLst>
                              <p:cond delay="500"/>
                            </p:stCondLst>
                            <p:childTnLst>
                              <p:par>
                                <p:cTn id="107" presetID="10" presetClass="entr" presetSubtype="0" fill="hold" nodeType="afterEffect">
                                  <p:stCondLst>
                                    <p:cond delay="0"/>
                                  </p:stCondLst>
                                  <p:childTnLst>
                                    <p:set>
                                      <p:cBhvr>
                                        <p:cTn id="108" dur="1" fill="hold">
                                          <p:stCondLst>
                                            <p:cond delay="0"/>
                                          </p:stCondLst>
                                        </p:cTn>
                                        <p:tgtEl>
                                          <p:spTgt spid="14"/>
                                        </p:tgtEl>
                                        <p:attrNameLst>
                                          <p:attrName>style.visibility</p:attrName>
                                        </p:attrNameLst>
                                      </p:cBhvr>
                                      <p:to>
                                        <p:strVal val="visible"/>
                                      </p:to>
                                    </p:set>
                                    <p:animEffect transition="in" filter="fade">
                                      <p:cBhvr>
                                        <p:cTn id="109" dur="500"/>
                                        <p:tgtEl>
                                          <p:spTgt spid="14"/>
                                        </p:tgtEl>
                                      </p:cBhvr>
                                    </p:animEffect>
                                  </p:childTnLst>
                                  <p:subTnLst>
                                    <p:audio>
                                      <p:cMediaNode>
                                        <p:cTn display="0" masterRel="sameClick">
                                          <p:stCondLst>
                                            <p:cond evt="begin" delay="0">
                                              <p:tn val="107"/>
                                            </p:cond>
                                          </p:stCondLst>
                                          <p:endCondLst>
                                            <p:cond evt="onStopAudio" delay="0">
                                              <p:tgtEl>
                                                <p:sldTgt/>
                                              </p:tgtEl>
                                            </p:cond>
                                          </p:endCondLst>
                                        </p:cTn>
                                        <p:tgtEl>
                                          <p:sndTgt r:embed="rId3" name="Am-thanh-phep-thuat-www_nhacchuongvui_com.wav"/>
                                        </p:tgtEl>
                                      </p:cMediaNode>
                                    </p:audio>
                                  </p:subTnLst>
                                </p:cTn>
                              </p:par>
                              <p:par>
                                <p:cTn id="110" presetID="32" presetClass="emph" presetSubtype="0" repeatCount="indefinite" fill="hold" nodeType="withEffect">
                                  <p:stCondLst>
                                    <p:cond delay="0"/>
                                  </p:stCondLst>
                                  <p:childTnLst>
                                    <p:animRot by="120000">
                                      <p:cBhvr>
                                        <p:cTn id="111" dur="100" fill="hold">
                                          <p:stCondLst>
                                            <p:cond delay="0"/>
                                          </p:stCondLst>
                                        </p:cTn>
                                        <p:tgtEl>
                                          <p:spTgt spid="14"/>
                                        </p:tgtEl>
                                        <p:attrNameLst>
                                          <p:attrName>r</p:attrName>
                                        </p:attrNameLst>
                                      </p:cBhvr>
                                    </p:animRot>
                                    <p:animRot by="-240000">
                                      <p:cBhvr>
                                        <p:cTn id="112" dur="200" fill="hold">
                                          <p:stCondLst>
                                            <p:cond delay="200"/>
                                          </p:stCondLst>
                                        </p:cTn>
                                        <p:tgtEl>
                                          <p:spTgt spid="14"/>
                                        </p:tgtEl>
                                        <p:attrNameLst>
                                          <p:attrName>r</p:attrName>
                                        </p:attrNameLst>
                                      </p:cBhvr>
                                    </p:animRot>
                                    <p:animRot by="240000">
                                      <p:cBhvr>
                                        <p:cTn id="113" dur="200" fill="hold">
                                          <p:stCondLst>
                                            <p:cond delay="400"/>
                                          </p:stCondLst>
                                        </p:cTn>
                                        <p:tgtEl>
                                          <p:spTgt spid="14"/>
                                        </p:tgtEl>
                                        <p:attrNameLst>
                                          <p:attrName>r</p:attrName>
                                        </p:attrNameLst>
                                      </p:cBhvr>
                                    </p:animRot>
                                    <p:animRot by="-240000">
                                      <p:cBhvr>
                                        <p:cTn id="114" dur="200" fill="hold">
                                          <p:stCondLst>
                                            <p:cond delay="600"/>
                                          </p:stCondLst>
                                        </p:cTn>
                                        <p:tgtEl>
                                          <p:spTgt spid="14"/>
                                        </p:tgtEl>
                                        <p:attrNameLst>
                                          <p:attrName>r</p:attrName>
                                        </p:attrNameLst>
                                      </p:cBhvr>
                                    </p:animRot>
                                    <p:animRot by="120000">
                                      <p:cBhvr>
                                        <p:cTn id="115"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25"/>
                  </p:tgtEl>
                </p:cond>
              </p:nextCondLst>
            </p:seq>
            <p:seq concurrent="1" nextAc="seek">
              <p:cTn id="116" restart="whenNotActive" fill="hold" evtFilter="cancelBubble" nodeType="interactiveSeq">
                <p:stCondLst>
                  <p:cond evt="onClick" delay="0">
                    <p:tgtEl>
                      <p:spTgt spid="26"/>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500"/>
                                        <p:tgtEl>
                                          <p:spTgt spid="26"/>
                                        </p:tgtEl>
                                      </p:cBhvr>
                                    </p:animEffect>
                                    <p:set>
                                      <p:cBhvr>
                                        <p:cTn id="121" dur="1" fill="hold">
                                          <p:stCondLst>
                                            <p:cond delay="499"/>
                                          </p:stCondLst>
                                        </p:cTn>
                                        <p:tgtEl>
                                          <p:spTgt spid="26"/>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
                                        <p:tgtEl>
                                          <p:spTgt spid="17"/>
                                        </p:tgtEl>
                                      </p:cBhvr>
                                    </p:animEffect>
                                    <p:set>
                                      <p:cBhvr>
                                        <p:cTn id="124" dur="1" fill="hold">
                                          <p:stCondLst>
                                            <p:cond delay="499"/>
                                          </p:stCondLst>
                                        </p:cTn>
                                        <p:tgtEl>
                                          <p:spTgt spid="17"/>
                                        </p:tgtEl>
                                        <p:attrNameLst>
                                          <p:attrName>style.visibility</p:attrName>
                                        </p:attrNameLst>
                                      </p:cBhvr>
                                      <p:to>
                                        <p:strVal val="hidden"/>
                                      </p:to>
                                    </p:set>
                                  </p:childTnLst>
                                </p:cTn>
                              </p:par>
                            </p:childTnLst>
                          </p:cTn>
                        </p:par>
                        <p:par>
                          <p:cTn id="125" fill="hold">
                            <p:stCondLst>
                              <p:cond delay="500"/>
                            </p:stCondLst>
                            <p:childTnLst>
                              <p:par>
                                <p:cTn id="126" presetID="10" presetClass="entr" presetSubtype="0" fill="hold" nodeType="afterEffect">
                                  <p:stCondLst>
                                    <p:cond delay="0"/>
                                  </p:stCondLst>
                                  <p:childTnLst>
                                    <p:set>
                                      <p:cBhvr>
                                        <p:cTn id="127" dur="1" fill="hold">
                                          <p:stCondLst>
                                            <p:cond delay="0"/>
                                          </p:stCondLst>
                                        </p:cTn>
                                        <p:tgtEl>
                                          <p:spTgt spid="13"/>
                                        </p:tgtEl>
                                        <p:attrNameLst>
                                          <p:attrName>style.visibility</p:attrName>
                                        </p:attrNameLst>
                                      </p:cBhvr>
                                      <p:to>
                                        <p:strVal val="visible"/>
                                      </p:to>
                                    </p:set>
                                    <p:animEffect transition="in" filter="fade">
                                      <p:cBhvr>
                                        <p:cTn id="128" dur="500"/>
                                        <p:tgtEl>
                                          <p:spTgt spid="13"/>
                                        </p:tgtEl>
                                      </p:cBhvr>
                                    </p:animEffect>
                                  </p:childTnLst>
                                  <p:subTnLst>
                                    <p:audio>
                                      <p:cMediaNode>
                                        <p:cTn display="0" masterRel="sameClick">
                                          <p:stCondLst>
                                            <p:cond evt="begin" delay="0">
                                              <p:tn val="126"/>
                                            </p:cond>
                                          </p:stCondLst>
                                          <p:endCondLst>
                                            <p:cond evt="onStopAudio" delay="0">
                                              <p:tgtEl>
                                                <p:sldTgt/>
                                              </p:tgtEl>
                                            </p:cond>
                                          </p:endCondLst>
                                        </p:cTn>
                                        <p:tgtEl>
                                          <p:sndTgt r:embed="rId3" name="Am-thanh-phep-thuat-www_nhacchuongvui_com.wav"/>
                                        </p:tgtEl>
                                      </p:cMediaNode>
                                    </p:audio>
                                  </p:subTnLst>
                                </p:cTn>
                              </p:par>
                              <p:par>
                                <p:cTn id="129" presetID="32" presetClass="emph" presetSubtype="0" repeatCount="indefinite" fill="hold" nodeType="withEffect">
                                  <p:stCondLst>
                                    <p:cond delay="0"/>
                                  </p:stCondLst>
                                  <p:childTnLst>
                                    <p:animRot by="120000">
                                      <p:cBhvr>
                                        <p:cTn id="130" dur="100" fill="hold">
                                          <p:stCondLst>
                                            <p:cond delay="0"/>
                                          </p:stCondLst>
                                        </p:cTn>
                                        <p:tgtEl>
                                          <p:spTgt spid="13"/>
                                        </p:tgtEl>
                                        <p:attrNameLst>
                                          <p:attrName>r</p:attrName>
                                        </p:attrNameLst>
                                      </p:cBhvr>
                                    </p:animRot>
                                    <p:animRot by="-240000">
                                      <p:cBhvr>
                                        <p:cTn id="131" dur="200" fill="hold">
                                          <p:stCondLst>
                                            <p:cond delay="200"/>
                                          </p:stCondLst>
                                        </p:cTn>
                                        <p:tgtEl>
                                          <p:spTgt spid="13"/>
                                        </p:tgtEl>
                                        <p:attrNameLst>
                                          <p:attrName>r</p:attrName>
                                        </p:attrNameLst>
                                      </p:cBhvr>
                                    </p:animRot>
                                    <p:animRot by="240000">
                                      <p:cBhvr>
                                        <p:cTn id="132" dur="200" fill="hold">
                                          <p:stCondLst>
                                            <p:cond delay="400"/>
                                          </p:stCondLst>
                                        </p:cTn>
                                        <p:tgtEl>
                                          <p:spTgt spid="13"/>
                                        </p:tgtEl>
                                        <p:attrNameLst>
                                          <p:attrName>r</p:attrName>
                                        </p:attrNameLst>
                                      </p:cBhvr>
                                    </p:animRot>
                                    <p:animRot by="-240000">
                                      <p:cBhvr>
                                        <p:cTn id="133" dur="200" fill="hold">
                                          <p:stCondLst>
                                            <p:cond delay="600"/>
                                          </p:stCondLst>
                                        </p:cTn>
                                        <p:tgtEl>
                                          <p:spTgt spid="13"/>
                                        </p:tgtEl>
                                        <p:attrNameLst>
                                          <p:attrName>r</p:attrName>
                                        </p:attrNameLst>
                                      </p:cBhvr>
                                    </p:animRot>
                                    <p:animRot by="120000">
                                      <p:cBhvr>
                                        <p:cTn id="134"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2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6357" y="950914"/>
            <a:ext cx="9473070" cy="5761266"/>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0830" y="319395"/>
            <a:ext cx="2185420" cy="3739904"/>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0921" y="5370327"/>
            <a:ext cx="11963038" cy="2386613"/>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3449" y="2555832"/>
            <a:ext cx="4325121" cy="4812802"/>
          </a:xfrm>
          <a:prstGeom prst="rect">
            <a:avLst/>
          </a:prstGeom>
        </p:spPr>
      </p:pic>
      <p:sp>
        <p:nvSpPr>
          <p:cNvPr id="11" name="文本框 10">
            <a:extLst>
              <a:ext uri="{FF2B5EF4-FFF2-40B4-BE49-F238E27FC236}">
                <a16:creationId xmlns:a16="http://schemas.microsoft.com/office/drawing/2014/main" id="{435A7F15-90FF-4F31-9507-64B095D370F9}"/>
              </a:ext>
            </a:extLst>
          </p:cNvPr>
          <p:cNvSpPr txBox="1"/>
          <p:nvPr/>
        </p:nvSpPr>
        <p:spPr>
          <a:xfrm rot="245468">
            <a:off x="4705382" y="1156041"/>
            <a:ext cx="6256821" cy="2899255"/>
          </a:xfrm>
          <a:prstGeom prst="rect">
            <a:avLst/>
          </a:prstGeom>
          <a:noFill/>
        </p:spPr>
        <p:txBody>
          <a:bodyPr wrap="square" rtlCol="0">
            <a:spAutoFit/>
          </a:bodyPr>
          <a:lstStyle/>
          <a:p>
            <a:pPr lvl="0" algn="ctr" defTabSz="914400">
              <a:lnSpc>
                <a:spcPct val="120000"/>
              </a:lnSpc>
              <a:defRPr/>
            </a:pPr>
            <a:r>
              <a:rPr lang="en-US" altLang="zh-CN" sz="3200">
                <a:solidFill>
                  <a:srgbClr val="C00000"/>
                </a:solidFill>
                <a:latin typeface="SVN-Anastasia" panose="020B0606040200020203" pitchFamily="34" charset="0"/>
                <a:ea typeface="微软雅黑" panose="020B0503020204020204" pitchFamily="34" charset="-122"/>
              </a:rPr>
              <a:t>Thứ ... ngày ... tháng ... năm  202...</a:t>
            </a:r>
          </a:p>
          <a:p>
            <a:pPr lvl="0" algn="ctr" defTabSz="914400">
              <a:lnSpc>
                <a:spcPct val="120000"/>
              </a:lnSpc>
              <a:defRPr/>
            </a:pPr>
            <a:r>
              <a:rPr kumimoji="0" lang="en-US" altLang="zh-CN" sz="4800" b="0" i="0" u="none" strike="noStrike" kern="1200" cap="none" spc="0" normalizeH="0" baseline="0" noProof="0">
                <a:ln>
                  <a:noFill/>
                </a:ln>
                <a:solidFill>
                  <a:srgbClr val="002060"/>
                </a:solidFill>
                <a:effectLst/>
                <a:uLnTx/>
                <a:uFillTx/>
                <a:latin typeface="SVN-Anastasia" panose="020B0606040200020203" pitchFamily="34" charset="0"/>
                <a:ea typeface="微软雅黑" panose="020B0503020204020204" pitchFamily="34" charset="-122"/>
              </a:rPr>
              <a:t>Toán</a:t>
            </a:r>
          </a:p>
          <a:p>
            <a:pPr lvl="0" algn="ctr" defTabSz="914400">
              <a:lnSpc>
                <a:spcPct val="120000"/>
              </a:lnSpc>
              <a:defRPr/>
            </a:pPr>
            <a:r>
              <a:rPr lang="en-US" altLang="zh-CN" sz="3600">
                <a:solidFill>
                  <a:schemeClr val="accent6">
                    <a:lumMod val="75000"/>
                  </a:schemeClr>
                </a:solidFill>
                <a:latin typeface="SVN-Anastasia" panose="020B0606040200020203" pitchFamily="34" charset="0"/>
                <a:ea typeface="微软雅黑" panose="020B0503020204020204" pitchFamily="34" charset="-122"/>
              </a:rPr>
              <a:t>Phép trừ trong phạm vi 100 000</a:t>
            </a:r>
          </a:p>
          <a:p>
            <a:pPr lvl="0" algn="ctr" defTabSz="914400">
              <a:lnSpc>
                <a:spcPct val="120000"/>
              </a:lnSpc>
              <a:defRPr/>
            </a:pPr>
            <a:r>
              <a:rPr kumimoji="0" lang="en-US" altLang="zh-CN" sz="3600" b="0" i="0" u="none" strike="noStrike" kern="1200" cap="none" spc="0" normalizeH="0" baseline="0" noProof="0">
                <a:ln>
                  <a:noFill/>
                </a:ln>
                <a:solidFill>
                  <a:schemeClr val="accent4">
                    <a:lumMod val="75000"/>
                  </a:schemeClr>
                </a:solidFill>
                <a:effectLst/>
                <a:uLnTx/>
                <a:uFillTx/>
                <a:latin typeface="SVN-Anastasia" panose="020B0606040200020203" pitchFamily="34" charset="0"/>
                <a:ea typeface="微软雅黑" panose="020B0503020204020204" pitchFamily="34" charset="-122"/>
              </a:rPr>
              <a:t>(Tiết</a:t>
            </a:r>
            <a:r>
              <a:rPr kumimoji="0" lang="en-US" altLang="zh-CN" sz="3600" b="0" i="0" u="none" strike="noStrike" kern="1200" cap="none" spc="0" normalizeH="0" noProof="0">
                <a:ln>
                  <a:noFill/>
                </a:ln>
                <a:solidFill>
                  <a:schemeClr val="accent4">
                    <a:lumMod val="75000"/>
                  </a:schemeClr>
                </a:solidFill>
                <a:effectLst/>
                <a:uLnTx/>
                <a:uFillTx/>
                <a:latin typeface="SVN-Anastasia" panose="020B0606040200020203" pitchFamily="34" charset="0"/>
                <a:ea typeface="微软雅黑" panose="020B0503020204020204" pitchFamily="34" charset="-122"/>
              </a:rPr>
              <a:t> 2)</a:t>
            </a:r>
            <a:endParaRPr kumimoji="0" lang="zh-CN" altLang="en-US" sz="3600" b="0" i="0" u="none" strike="noStrike" kern="1200" cap="none" spc="0" normalizeH="0" baseline="0" noProof="0" dirty="0">
              <a:ln>
                <a:noFill/>
              </a:ln>
              <a:solidFill>
                <a:schemeClr val="accent4">
                  <a:lumMod val="75000"/>
                </a:schemeClr>
              </a:solidFill>
              <a:effectLst/>
              <a:uLnTx/>
              <a:uFillTx/>
              <a:latin typeface="SVN-Anastasia" panose="020B0606040200020203" pitchFamily="34" charset="0"/>
              <a:ea typeface="微软雅黑" panose="020B0503020204020204" pitchFamily="34" charset="-122"/>
            </a:endParaRPr>
          </a:p>
        </p:txBody>
      </p:sp>
      <p:pic>
        <p:nvPicPr>
          <p:cNvPr id="13" name="图片 12">
            <a:extLst>
              <a:ext uri="{FF2B5EF4-FFF2-40B4-BE49-F238E27FC236}">
                <a16:creationId xmlns:a16="http://schemas.microsoft.com/office/drawing/2014/main" id="{37A7A021-B942-4826-8E86-0E1DA4522F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4832" y="424975"/>
            <a:ext cx="1720672" cy="1720672"/>
          </a:xfrm>
          <a:prstGeom prst="rect">
            <a:avLst/>
          </a:prstGeom>
        </p:spPr>
      </p:pic>
      <p:pic>
        <p:nvPicPr>
          <p:cNvPr id="5" name="Hình ảnh 4">
            <a:extLst>
              <a:ext uri="{FF2B5EF4-FFF2-40B4-BE49-F238E27FC236}">
                <a16:creationId xmlns:a16="http://schemas.microsoft.com/office/drawing/2014/main" id="{6F5751DF-5770-0656-A900-29A51230C7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54109" y="4523905"/>
            <a:ext cx="3258005" cy="28197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14" presetClass="entr" presetSubtype="10" fill="hold" grpId="0" nodeType="afterEffect">
                                  <p:stCondLst>
                                    <p:cond delay="0"/>
                                  </p:stCondLst>
                                  <p:iterate type="lt">
                                    <p:tmPct val="10000"/>
                                  </p:iterate>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par>
                          <p:cTn id="27" fill="hold">
                            <p:stCondLst>
                              <p:cond delay="6200"/>
                            </p:stCondLst>
                            <p:childTnLst>
                              <p:par>
                                <p:cTn id="28" presetID="53" presetClass="entr" presetSubtype="16"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par>
                          <p:cTn id="33" fill="hold">
                            <p:stCondLst>
                              <p:cond delay="6700"/>
                            </p:stCondLst>
                            <p:childTnLst>
                              <p:par>
                                <p:cTn id="34" presetID="42" presetClass="entr" presetSubtype="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0860" y="4447665"/>
            <a:ext cx="11963038" cy="238661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6564" y="483274"/>
            <a:ext cx="2031760" cy="1996666"/>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815" y="129665"/>
            <a:ext cx="1720672" cy="1720672"/>
          </a:xfrm>
          <a:prstGeom prst="rect">
            <a:avLst/>
          </a:prstGeom>
        </p:spPr>
      </p:pic>
      <p:pic>
        <p:nvPicPr>
          <p:cNvPr id="3" name="图片 2">
            <a:extLst>
              <a:ext uri="{FF2B5EF4-FFF2-40B4-BE49-F238E27FC236}">
                <a16:creationId xmlns:a16="http://schemas.microsoft.com/office/drawing/2014/main" id="{432F0116-681D-4135-B5CE-70DA6F86F7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1633" y="584485"/>
            <a:ext cx="7227386" cy="4767082"/>
          </a:xfrm>
          <a:prstGeom prst="rect">
            <a:avLst/>
          </a:prstGeom>
        </p:spPr>
      </p:pic>
      <p:pic>
        <p:nvPicPr>
          <p:cNvPr id="17" name="图片 16">
            <a:extLst>
              <a:ext uri="{FF2B5EF4-FFF2-40B4-BE49-F238E27FC236}">
                <a16:creationId xmlns:a16="http://schemas.microsoft.com/office/drawing/2014/main" id="{3A4B13B7-338C-4FD7-BAC5-4DDCEC8315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1525" y="1850337"/>
            <a:ext cx="3211503" cy="3221430"/>
          </a:xfrm>
          <a:prstGeom prst="rect">
            <a:avLst/>
          </a:prstGeom>
        </p:spPr>
      </p:pic>
      <p:sp>
        <p:nvSpPr>
          <p:cNvPr id="6" name="矩形 5">
            <a:extLst>
              <a:ext uri="{FF2B5EF4-FFF2-40B4-BE49-F238E27FC236}">
                <a16:creationId xmlns:a16="http://schemas.microsoft.com/office/drawing/2014/main" id="{30B5A425-41FC-4C05-B42D-949D072799CB}"/>
              </a:ext>
            </a:extLst>
          </p:cNvPr>
          <p:cNvSpPr/>
          <p:nvPr/>
        </p:nvSpPr>
        <p:spPr>
          <a:xfrm>
            <a:off x="5414082" y="2170688"/>
            <a:ext cx="3680651" cy="2817694"/>
          </a:xfrm>
          <a:prstGeom prst="rect">
            <a:avLst/>
          </a:prstGeom>
        </p:spPr>
        <p:txBody>
          <a:bodyPr wrap="square">
            <a:spAutoFit/>
          </a:bodyPr>
          <a:lstStyle/>
          <a:p>
            <a:pPr lvl="0" algn="ctr" defTabSz="914400">
              <a:lnSpc>
                <a:spcPct val="77000"/>
              </a:lnSpc>
              <a:defRPr/>
            </a:pPr>
            <a:r>
              <a:rPr lang="en-US" altLang="zh-CN" sz="11500">
                <a:solidFill>
                  <a:srgbClr val="C00000"/>
                </a:solidFill>
                <a:latin typeface="Arial-Rounded" panose="020B0500000000000000" pitchFamily="34" charset="0"/>
                <a:ea typeface="Arial-Rounded" panose="020B0500000000000000" pitchFamily="34" charset="0"/>
                <a:cs typeface="Arial-Rounded" panose="020B0500000000000000" pitchFamily="34" charset="0"/>
              </a:rPr>
              <a:t>Luyện tập</a:t>
            </a:r>
            <a:endParaRPr lang="zh-CN" altLang="en-US" sz="115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Hình ảnh 6">
            <a:extLst>
              <a:ext uri="{FF2B5EF4-FFF2-40B4-BE49-F238E27FC236}">
                <a16:creationId xmlns:a16="http://schemas.microsoft.com/office/drawing/2014/main" id="{91BB0F1B-1DB3-0508-4F8A-E2CA6471B9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13678" y="1893981"/>
            <a:ext cx="2928544" cy="3106933"/>
          </a:xfrm>
          <a:prstGeom prst="rect">
            <a:avLst/>
          </a:prstGeom>
        </p:spPr>
      </p:pic>
    </p:spTree>
    <p:extLst>
      <p:ext uri="{BB962C8B-B14F-4D97-AF65-F5344CB8AC3E}">
        <p14:creationId xmlns:p14="http://schemas.microsoft.com/office/powerpoint/2010/main" val="3632672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53" presetClass="entr" presetSubtype="16"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par>
                          <p:cTn id="43" fill="hold">
                            <p:stCondLst>
                              <p:cond delay="3500"/>
                            </p:stCondLst>
                            <p:childTnLst>
                              <p:par>
                                <p:cTn id="44" presetID="8" presetClass="emph" presetSubtype="0" fill="hold" nodeType="afterEffect">
                                  <p:stCondLst>
                                    <p:cond delay="0"/>
                                  </p:stCondLst>
                                  <p:childTnLst>
                                    <p:animRot by="21600000">
                                      <p:cBhvr>
                                        <p:cTn id="45"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0921" y="5370327"/>
            <a:ext cx="11963038" cy="2386613"/>
          </a:xfrm>
          <a:prstGeom prst="rect">
            <a:avLst/>
          </a:prstGeom>
        </p:spPr>
      </p:pic>
      <p:sp>
        <p:nvSpPr>
          <p:cNvPr id="10" name="矩形 9">
            <a:extLst>
              <a:ext uri="{FF2B5EF4-FFF2-40B4-BE49-F238E27FC236}">
                <a16:creationId xmlns:a16="http://schemas.microsoft.com/office/drawing/2014/main" id="{44F7C351-8070-40F3-A534-4BA185BF2041}"/>
              </a:ext>
            </a:extLst>
          </p:cNvPr>
          <p:cNvSpPr/>
          <p:nvPr/>
        </p:nvSpPr>
        <p:spPr>
          <a:xfrm>
            <a:off x="3905082" y="492970"/>
            <a:ext cx="6444092" cy="889667"/>
          </a:xfrm>
          <a:prstGeom prst="rect">
            <a:avLst/>
          </a:prstGeom>
        </p:spPr>
        <p:txBody>
          <a:bodyPr wrap="square">
            <a:spAutoFit/>
          </a:bodyPr>
          <a:lstStyle/>
          <a:p>
            <a:pPr lvl="0" defTabSz="914400">
              <a:lnSpc>
                <a:spcPct val="150000"/>
              </a:lnSpc>
              <a:defRPr/>
            </a:pPr>
            <a:r>
              <a:rPr lang="en-US" altLang="zh-CN" sz="4000">
                <a:solidFill>
                  <a:srgbClr val="C00000"/>
                </a:solidFill>
                <a:latin typeface="Arial-Rounded" panose="020B0500000000000000" pitchFamily="34" charset="0"/>
                <a:ea typeface="Arial-Rounded" panose="020B0500000000000000" pitchFamily="34" charset="0"/>
                <a:cs typeface="Arial-Rounded" panose="020B0500000000000000" pitchFamily="34" charset="0"/>
              </a:rPr>
              <a:t>Tính nhẩm (theo mẫu):</a:t>
            </a:r>
            <a:endParaRPr lang="zh-CN" alt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5835" y="5755781"/>
            <a:ext cx="2879726" cy="1732950"/>
          </a:xfrm>
          <a:prstGeom prst="rect">
            <a:avLst/>
          </a:prstGeom>
        </p:spPr>
      </p:pic>
      <p:pic>
        <p:nvPicPr>
          <p:cNvPr id="9" name="Hình ảnh 8">
            <a:extLst>
              <a:ext uri="{FF2B5EF4-FFF2-40B4-BE49-F238E27FC236}">
                <a16:creationId xmlns:a16="http://schemas.microsoft.com/office/drawing/2014/main" id="{B7D3D673-A697-8D94-A7AA-5776CCC98583}"/>
              </a:ext>
            </a:extLst>
          </p:cNvPr>
          <p:cNvPicPr>
            <a:picLocks noChangeAspect="1"/>
          </p:cNvPicPr>
          <p:nvPr/>
        </p:nvPicPr>
        <p:blipFill rotWithShape="1">
          <a:blip r:embed="rId6">
            <a:extLst>
              <a:ext uri="{28A0092B-C50C-407E-A947-70E740481C1C}">
                <a14:useLocalDpi xmlns:a14="http://schemas.microsoft.com/office/drawing/2010/main" val="0"/>
              </a:ext>
            </a:extLst>
          </a:blip>
          <a:srcRect l="3692" t="19807" r="33096" b="7062"/>
          <a:stretch/>
        </p:blipFill>
        <p:spPr>
          <a:xfrm>
            <a:off x="1543224" y="1703033"/>
            <a:ext cx="7451573" cy="3904205"/>
          </a:xfrm>
          <a:prstGeom prst="rect">
            <a:avLst/>
          </a:prstGeom>
          <a:effectLst>
            <a:softEdge rad="127000"/>
          </a:effectLst>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934" y="-274416"/>
            <a:ext cx="4930832" cy="2817618"/>
          </a:xfrm>
          <a:prstGeom prst="rect">
            <a:avLst/>
          </a:prstGeom>
        </p:spPr>
      </p:pic>
      <p:sp>
        <p:nvSpPr>
          <p:cNvPr id="5" name="文本框 4"/>
          <p:cNvSpPr txBox="1"/>
          <p:nvPr/>
        </p:nvSpPr>
        <p:spPr>
          <a:xfrm rot="21049605">
            <a:off x="379700" y="1285419"/>
            <a:ext cx="2694608" cy="769441"/>
          </a:xfrm>
          <a:prstGeom prst="rect">
            <a:avLst/>
          </a:prstGeom>
          <a:noFill/>
        </p:spPr>
        <p:txBody>
          <a:bodyPr wrap="square" rtlCol="0">
            <a:spAutoFit/>
          </a:bodyPr>
          <a:lstStyle/>
          <a:p>
            <a:pPr algn="ctr"/>
            <a:r>
              <a:rPr lang="en-US" altLang="zh-CN" sz="440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Bài 3</a:t>
            </a:r>
            <a:endParaRPr lang="zh-CN" altLang="en-US" sz="4400"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Hình ảnh 11">
            <a:extLst>
              <a:ext uri="{FF2B5EF4-FFF2-40B4-BE49-F238E27FC236}">
                <a16:creationId xmlns:a16="http://schemas.microsoft.com/office/drawing/2014/main" id="{10C89F8E-9F3F-28AD-5B64-58F50DAD4B91}"/>
              </a:ext>
            </a:extLst>
          </p:cNvPr>
          <p:cNvPicPr>
            <a:picLocks noChangeAspect="1"/>
          </p:cNvPicPr>
          <p:nvPr/>
        </p:nvPicPr>
        <p:blipFill rotWithShape="1">
          <a:blip r:embed="rId6">
            <a:extLst>
              <a:ext uri="{28A0092B-C50C-407E-A947-70E740481C1C}">
                <a14:useLocalDpi xmlns:a14="http://schemas.microsoft.com/office/drawing/2010/main" val="0"/>
              </a:ext>
            </a:extLst>
          </a:blip>
          <a:srcRect l="70164" t="21758" r="3639" b="13700"/>
          <a:stretch/>
        </p:blipFill>
        <p:spPr>
          <a:xfrm>
            <a:off x="9031507" y="1657370"/>
            <a:ext cx="3448424" cy="3847636"/>
          </a:xfrm>
          <a:prstGeom prst="rect">
            <a:avLst/>
          </a:prstGeom>
          <a:effectLst>
            <a:softEdge rad="127000"/>
          </a:effectLst>
        </p:spPr>
      </p:pic>
      <p:pic>
        <p:nvPicPr>
          <p:cNvPr id="4" name="Hình ảnh 3">
            <a:extLst>
              <a:ext uri="{FF2B5EF4-FFF2-40B4-BE49-F238E27FC236}">
                <a16:creationId xmlns:a16="http://schemas.microsoft.com/office/drawing/2014/main" id="{0EAB68F1-6C95-4766-76BC-CE76B703D8D6}"/>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8976" b="93932" l="9752" r="90426">
                        <a14:foregroundMark x1="32092" y1="9229" x2="32092" y2="9229"/>
                        <a14:foregroundMark x1="29255" y1="9102" x2="29255" y2="9102"/>
                        <a14:foregroundMark x1="90426" y1="50063" x2="90426" y2="50063"/>
                        <a14:foregroundMark x1="63121" y1="93932" x2="65071" y2="88369"/>
                      </a14:backgroundRemoval>
                    </a14:imgEffect>
                  </a14:imgLayer>
                </a14:imgProps>
              </a:ext>
              <a:ext uri="{28A0092B-C50C-407E-A947-70E740481C1C}">
                <a14:useLocalDpi xmlns:a14="http://schemas.microsoft.com/office/drawing/2010/main" val="0"/>
              </a:ext>
            </a:extLst>
          </a:blip>
          <a:stretch>
            <a:fillRect/>
          </a:stretch>
        </p:blipFill>
        <p:spPr>
          <a:xfrm>
            <a:off x="11485640" y="4537277"/>
            <a:ext cx="2217026" cy="3109340"/>
          </a:xfrm>
          <a:prstGeom prst="rect">
            <a:avLst/>
          </a:prstGeom>
        </p:spPr>
      </p:pic>
      <p:pic>
        <p:nvPicPr>
          <p:cNvPr id="28" name="图片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43448" y="76090"/>
            <a:ext cx="2259547" cy="23131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37"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900" decel="100000" fill="hold"/>
                                        <p:tgtEl>
                                          <p:spTgt spid="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35" fill="hold">
                            <p:stCondLst>
                              <p:cond delay="4500"/>
                            </p:stCondLst>
                            <p:childTnLst>
                              <p:par>
                                <p:cTn id="36" presetID="42" presetClass="entr" presetSubtype="0"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0"/>
                                        <p:tgtEl>
                                          <p:spTgt spid="4"/>
                                        </p:tgtEl>
                                      </p:cBhvr>
                                    </p:animEffect>
                                    <p:anim calcmode="lin" valueType="num">
                                      <p:cBhvr>
                                        <p:cTn id="39" dur="1000" fill="hold"/>
                                        <p:tgtEl>
                                          <p:spTgt spid="4"/>
                                        </p:tgtEl>
                                        <p:attrNameLst>
                                          <p:attrName>ppt_x</p:attrName>
                                        </p:attrNameLst>
                                      </p:cBhvr>
                                      <p:tavLst>
                                        <p:tav tm="0">
                                          <p:val>
                                            <p:strVal val="#ppt_x"/>
                                          </p:val>
                                        </p:tav>
                                        <p:tav tm="100000">
                                          <p:val>
                                            <p:strVal val="#ppt_x"/>
                                          </p:val>
                                        </p:tav>
                                      </p:tavLst>
                                    </p:anim>
                                    <p:anim calcmode="lin" valueType="num">
                                      <p:cBhvr>
                                        <p:cTn id="4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par>
                          <p:cTn id="46" fill="hold">
                            <p:stCondLst>
                              <p:cond delay="500"/>
                            </p:stCondLst>
                            <p:childTnLst>
                              <p:par>
                                <p:cTn id="47" presetID="14" presetClass="entr" presetSubtype="1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randombar(horizontal)">
                                      <p:cBhvr>
                                        <p:cTn id="49" dur="500"/>
                                        <p:tgtEl>
                                          <p:spTgt spid="9"/>
                                        </p:tgtEl>
                                      </p:cBhvr>
                                    </p:animEffect>
                                  </p:childTnLst>
                                </p:cTn>
                              </p:par>
                            </p:childTnLst>
                          </p:cTn>
                        </p:par>
                        <p:par>
                          <p:cTn id="50" fill="hold">
                            <p:stCondLst>
                              <p:cond delay="1000"/>
                            </p:stCondLst>
                            <p:childTnLst>
                              <p:par>
                                <p:cTn id="51" presetID="14" presetClass="entr" presetSubtype="10"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randombar(horizontal)">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0921" y="5370327"/>
            <a:ext cx="11963038" cy="2386613"/>
          </a:xfrm>
          <a:prstGeom prst="rect">
            <a:avLst/>
          </a:prstGeom>
        </p:spPr>
      </p:pic>
      <p:sp>
        <p:nvSpPr>
          <p:cNvPr id="10" name="矩形 9">
            <a:extLst>
              <a:ext uri="{FF2B5EF4-FFF2-40B4-BE49-F238E27FC236}">
                <a16:creationId xmlns:a16="http://schemas.microsoft.com/office/drawing/2014/main" id="{44F7C351-8070-40F3-A534-4BA185BF2041}"/>
              </a:ext>
            </a:extLst>
          </p:cNvPr>
          <p:cNvSpPr/>
          <p:nvPr/>
        </p:nvSpPr>
        <p:spPr>
          <a:xfrm>
            <a:off x="3905082" y="492970"/>
            <a:ext cx="6444092" cy="889667"/>
          </a:xfrm>
          <a:prstGeom prst="rect">
            <a:avLst/>
          </a:prstGeom>
        </p:spPr>
        <p:txBody>
          <a:bodyPr wrap="square">
            <a:spAutoFit/>
          </a:bodyPr>
          <a:lstStyle/>
          <a:p>
            <a:pPr lvl="0" defTabSz="914400">
              <a:lnSpc>
                <a:spcPct val="150000"/>
              </a:lnSpc>
              <a:defRPr/>
            </a:pPr>
            <a:r>
              <a:rPr lang="en-US" altLang="zh-CN" sz="4000">
                <a:solidFill>
                  <a:srgbClr val="C00000"/>
                </a:solidFill>
                <a:latin typeface="Arial-Rounded" panose="020B0500000000000000" pitchFamily="34" charset="0"/>
                <a:ea typeface="Arial-Rounded" panose="020B0500000000000000" pitchFamily="34" charset="0"/>
                <a:cs typeface="Arial-Rounded" panose="020B0500000000000000" pitchFamily="34" charset="0"/>
              </a:rPr>
              <a:t>Tính nhẩm (theo mẫu):</a:t>
            </a:r>
            <a:endParaRPr lang="zh-CN" alt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5835" y="5755781"/>
            <a:ext cx="2879726" cy="1732950"/>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934" y="-274416"/>
            <a:ext cx="4930832" cy="2817618"/>
          </a:xfrm>
          <a:prstGeom prst="rect">
            <a:avLst/>
          </a:prstGeom>
        </p:spPr>
      </p:pic>
      <p:sp>
        <p:nvSpPr>
          <p:cNvPr id="5" name="文本框 4"/>
          <p:cNvSpPr txBox="1"/>
          <p:nvPr/>
        </p:nvSpPr>
        <p:spPr>
          <a:xfrm rot="21049605">
            <a:off x="379700" y="1285419"/>
            <a:ext cx="2694608" cy="769441"/>
          </a:xfrm>
          <a:prstGeom prst="rect">
            <a:avLst/>
          </a:prstGeom>
          <a:noFill/>
        </p:spPr>
        <p:txBody>
          <a:bodyPr wrap="square" rtlCol="0">
            <a:spAutoFit/>
          </a:bodyPr>
          <a:lstStyle/>
          <a:p>
            <a:pPr algn="ctr"/>
            <a:r>
              <a:rPr lang="en-US" altLang="zh-CN" sz="440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Bài 3</a:t>
            </a:r>
            <a:endParaRPr lang="zh-CN" altLang="en-US" sz="4400"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Hình ảnh 11">
            <a:extLst>
              <a:ext uri="{FF2B5EF4-FFF2-40B4-BE49-F238E27FC236}">
                <a16:creationId xmlns:a16="http://schemas.microsoft.com/office/drawing/2014/main" id="{10C89F8E-9F3F-28AD-5B64-58F50DAD4B91}"/>
              </a:ext>
            </a:extLst>
          </p:cNvPr>
          <p:cNvPicPr>
            <a:picLocks noChangeAspect="1"/>
          </p:cNvPicPr>
          <p:nvPr/>
        </p:nvPicPr>
        <p:blipFill rotWithShape="1">
          <a:blip r:embed="rId7">
            <a:extLst>
              <a:ext uri="{28A0092B-C50C-407E-A947-70E740481C1C}">
                <a14:useLocalDpi xmlns:a14="http://schemas.microsoft.com/office/drawing/2010/main" val="0"/>
              </a:ext>
            </a:extLst>
          </a:blip>
          <a:srcRect l="70164" t="21758" r="3639" b="45342"/>
          <a:stretch/>
        </p:blipFill>
        <p:spPr>
          <a:xfrm>
            <a:off x="3271463" y="1382637"/>
            <a:ext cx="3448424" cy="1961289"/>
          </a:xfrm>
          <a:prstGeom prst="rect">
            <a:avLst/>
          </a:prstGeom>
          <a:effectLst>
            <a:softEdge rad="127000"/>
          </a:effectLst>
        </p:spPr>
      </p:pic>
      <p:pic>
        <p:nvPicPr>
          <p:cNvPr id="28" name="图片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43448" y="76090"/>
            <a:ext cx="2259547" cy="2313118"/>
          </a:xfrm>
          <a:prstGeom prst="rect">
            <a:avLst/>
          </a:prstGeom>
        </p:spPr>
      </p:pic>
      <p:pic>
        <p:nvPicPr>
          <p:cNvPr id="3" name="Hình ảnh 2">
            <a:extLst>
              <a:ext uri="{FF2B5EF4-FFF2-40B4-BE49-F238E27FC236}">
                <a16:creationId xmlns:a16="http://schemas.microsoft.com/office/drawing/2014/main" id="{F46FE331-DF2E-0B65-1410-D1F09D9B036E}"/>
              </a:ext>
            </a:extLst>
          </p:cNvPr>
          <p:cNvPicPr>
            <a:picLocks noChangeAspect="1"/>
          </p:cNvPicPr>
          <p:nvPr/>
        </p:nvPicPr>
        <p:blipFill rotWithShape="1">
          <a:blip r:embed="rId7">
            <a:extLst>
              <a:ext uri="{28A0092B-C50C-407E-A947-70E740481C1C}">
                <a14:useLocalDpi xmlns:a14="http://schemas.microsoft.com/office/drawing/2010/main" val="0"/>
              </a:ext>
            </a:extLst>
          </a:blip>
          <a:srcRect l="70164" t="53212" r="3639" b="13888"/>
          <a:stretch/>
        </p:blipFill>
        <p:spPr>
          <a:xfrm>
            <a:off x="7395024" y="1382637"/>
            <a:ext cx="3448424" cy="1961289"/>
          </a:xfrm>
          <a:prstGeom prst="rect">
            <a:avLst/>
          </a:prstGeom>
          <a:effectLst>
            <a:softEdge rad="127000"/>
          </a:effectLst>
        </p:spPr>
      </p:pic>
      <p:sp>
        <p:nvSpPr>
          <p:cNvPr id="11" name="矩形 9">
            <a:extLst>
              <a:ext uri="{FF2B5EF4-FFF2-40B4-BE49-F238E27FC236}">
                <a16:creationId xmlns:a16="http://schemas.microsoft.com/office/drawing/2014/main" id="{5ECF60AD-4B2B-4ED5-BA3B-5A954779513A}"/>
              </a:ext>
            </a:extLst>
          </p:cNvPr>
          <p:cNvSpPr/>
          <p:nvPr/>
        </p:nvSpPr>
        <p:spPr>
          <a:xfrm>
            <a:off x="201008" y="3285759"/>
            <a:ext cx="6444092" cy="1188018"/>
          </a:xfrm>
          <a:prstGeom prst="rect">
            <a:avLst/>
          </a:prstGeom>
        </p:spPr>
        <p:txBody>
          <a:bodyPr wrap="square">
            <a:spAutoFit/>
          </a:bodyPr>
          <a:lstStyle/>
          <a:p>
            <a:pPr lvl="0" defTabSz="914400">
              <a:lnSpc>
                <a:spcPct val="89000"/>
              </a:lnSpc>
              <a:defRPr/>
            </a:pPr>
            <a:r>
              <a:rPr lang="en-US" altLang="zh-CN" sz="4000">
                <a:solidFill>
                  <a:srgbClr val="C00000"/>
                </a:solidFill>
                <a:latin typeface="Arial-Rounded" panose="020B0500000000000000" pitchFamily="34" charset="0"/>
                <a:ea typeface="Arial-Rounded" panose="020B0500000000000000" pitchFamily="34" charset="0"/>
                <a:cs typeface="Arial-Rounded" panose="020B0500000000000000" pitchFamily="34" charset="0"/>
              </a:rPr>
              <a:t>7 nghìn – 3 nghìn = 4 nghìn</a:t>
            </a:r>
          </a:p>
          <a:p>
            <a:pPr lvl="0" defTabSz="914400">
              <a:lnSpc>
                <a:spcPct val="89000"/>
              </a:lnSpc>
              <a:defRPr/>
            </a:pPr>
            <a:r>
              <a:rPr lang="en-US" altLang="zh-CN" sz="4000">
                <a:solidFill>
                  <a:srgbClr val="C00000"/>
                </a:solidFill>
                <a:latin typeface="Arial-Rounded" panose="020B0500000000000000" pitchFamily="34" charset="0"/>
                <a:ea typeface="Arial-Rounded" panose="020B0500000000000000" pitchFamily="34" charset="0"/>
                <a:cs typeface="Arial-Rounded" panose="020B0500000000000000" pitchFamily="34" charset="0"/>
              </a:rPr>
              <a:t>Vậy 7 000 – 3 000 = 4 000</a:t>
            </a:r>
            <a:endParaRPr lang="zh-CN" alt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矩形 9">
            <a:extLst>
              <a:ext uri="{FF2B5EF4-FFF2-40B4-BE49-F238E27FC236}">
                <a16:creationId xmlns:a16="http://schemas.microsoft.com/office/drawing/2014/main" id="{49EBF726-634B-44BC-A5F4-83486046F199}"/>
              </a:ext>
            </a:extLst>
          </p:cNvPr>
          <p:cNvSpPr/>
          <p:nvPr/>
        </p:nvSpPr>
        <p:spPr>
          <a:xfrm>
            <a:off x="201008" y="4480540"/>
            <a:ext cx="6444092" cy="1188018"/>
          </a:xfrm>
          <a:prstGeom prst="rect">
            <a:avLst/>
          </a:prstGeom>
        </p:spPr>
        <p:txBody>
          <a:bodyPr wrap="square">
            <a:spAutoFit/>
          </a:bodyPr>
          <a:lstStyle/>
          <a:p>
            <a:pPr lvl="0" defTabSz="914400">
              <a:lnSpc>
                <a:spcPct val="89000"/>
              </a:lnSpc>
              <a:defRPr/>
            </a:pPr>
            <a:r>
              <a:rPr lang="en-US" altLang="zh-CN" sz="4000">
                <a:solidFill>
                  <a:srgbClr val="C00000"/>
                </a:solidFill>
                <a:latin typeface="Arial-Rounded" panose="020B0500000000000000" pitchFamily="34" charset="0"/>
                <a:ea typeface="Arial-Rounded" panose="020B0500000000000000" pitchFamily="34" charset="0"/>
                <a:cs typeface="Arial-Rounded" panose="020B0500000000000000" pitchFamily="34" charset="0"/>
              </a:rPr>
              <a:t>10 nghìn – 8 nghìn = 2 nghìn</a:t>
            </a:r>
          </a:p>
          <a:p>
            <a:pPr lvl="0" defTabSz="914400">
              <a:lnSpc>
                <a:spcPct val="89000"/>
              </a:lnSpc>
              <a:defRPr/>
            </a:pPr>
            <a:r>
              <a:rPr lang="en-US" altLang="zh-CN" sz="4000">
                <a:solidFill>
                  <a:srgbClr val="C00000"/>
                </a:solidFill>
                <a:latin typeface="Arial-Rounded" panose="020B0500000000000000" pitchFamily="34" charset="0"/>
                <a:ea typeface="Arial-Rounded" panose="020B0500000000000000" pitchFamily="34" charset="0"/>
                <a:cs typeface="Arial-Rounded" panose="020B0500000000000000" pitchFamily="34" charset="0"/>
              </a:rPr>
              <a:t>Vậy 10 000 – 8 000 = 2 000</a:t>
            </a:r>
            <a:endParaRPr lang="zh-CN" alt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矩形 9">
            <a:extLst>
              <a:ext uri="{FF2B5EF4-FFF2-40B4-BE49-F238E27FC236}">
                <a16:creationId xmlns:a16="http://schemas.microsoft.com/office/drawing/2014/main" id="{6409238D-18FD-1B8E-FB09-3988C7768D26}"/>
              </a:ext>
            </a:extLst>
          </p:cNvPr>
          <p:cNvSpPr/>
          <p:nvPr/>
        </p:nvSpPr>
        <p:spPr>
          <a:xfrm>
            <a:off x="6461694" y="3285759"/>
            <a:ext cx="6922972" cy="1188018"/>
          </a:xfrm>
          <a:prstGeom prst="rect">
            <a:avLst/>
          </a:prstGeom>
        </p:spPr>
        <p:txBody>
          <a:bodyPr wrap="square">
            <a:spAutoFit/>
          </a:bodyPr>
          <a:lstStyle/>
          <a:p>
            <a:pPr lvl="0" defTabSz="914400">
              <a:lnSpc>
                <a:spcPct val="89000"/>
              </a:lnSpc>
              <a:defRPr/>
            </a:pPr>
            <a:r>
              <a:rPr lang="en-US" altLang="zh-CN" sz="4000">
                <a:solidFill>
                  <a:srgbClr val="C00000"/>
                </a:solidFill>
                <a:latin typeface="Arial-Rounded" panose="020B0500000000000000" pitchFamily="34" charset="0"/>
                <a:ea typeface="Arial-Rounded" panose="020B0500000000000000" pitchFamily="34" charset="0"/>
                <a:cs typeface="Arial-Rounded" panose="020B0500000000000000" pitchFamily="34" charset="0"/>
              </a:rPr>
              <a:t>72 nghìn – 42 nghìn = 30 nghìn</a:t>
            </a:r>
          </a:p>
          <a:p>
            <a:pPr lvl="0" defTabSz="914400">
              <a:lnSpc>
                <a:spcPct val="89000"/>
              </a:lnSpc>
              <a:defRPr/>
            </a:pPr>
            <a:r>
              <a:rPr lang="en-US" altLang="zh-CN" sz="4000">
                <a:solidFill>
                  <a:srgbClr val="C00000"/>
                </a:solidFill>
                <a:latin typeface="Arial-Rounded" panose="020B0500000000000000" pitchFamily="34" charset="0"/>
                <a:ea typeface="Arial-Rounded" panose="020B0500000000000000" pitchFamily="34" charset="0"/>
                <a:cs typeface="Arial-Rounded" panose="020B0500000000000000" pitchFamily="34" charset="0"/>
              </a:rPr>
              <a:t>Vậy 72 000 – 42 000 = 30 000</a:t>
            </a:r>
            <a:endParaRPr lang="zh-CN" alt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矩形 9">
            <a:extLst>
              <a:ext uri="{FF2B5EF4-FFF2-40B4-BE49-F238E27FC236}">
                <a16:creationId xmlns:a16="http://schemas.microsoft.com/office/drawing/2014/main" id="{628A1E13-A8F4-5935-56C5-575203EA0660}"/>
              </a:ext>
            </a:extLst>
          </p:cNvPr>
          <p:cNvSpPr/>
          <p:nvPr/>
        </p:nvSpPr>
        <p:spPr>
          <a:xfrm>
            <a:off x="6461694" y="4480540"/>
            <a:ext cx="7109641" cy="1188018"/>
          </a:xfrm>
          <a:prstGeom prst="rect">
            <a:avLst/>
          </a:prstGeom>
        </p:spPr>
        <p:txBody>
          <a:bodyPr wrap="square">
            <a:spAutoFit/>
          </a:bodyPr>
          <a:lstStyle/>
          <a:p>
            <a:pPr lvl="0" defTabSz="914400">
              <a:lnSpc>
                <a:spcPct val="89000"/>
              </a:lnSpc>
              <a:defRPr/>
            </a:pPr>
            <a:r>
              <a:rPr lang="en-US" altLang="zh-CN" sz="4000">
                <a:solidFill>
                  <a:srgbClr val="C00000"/>
                </a:solidFill>
                <a:latin typeface="Arial-Rounded" panose="020B0500000000000000" pitchFamily="34" charset="0"/>
                <a:ea typeface="Arial-Rounded" panose="020B0500000000000000" pitchFamily="34" charset="0"/>
                <a:cs typeface="Arial-Rounded" panose="020B0500000000000000" pitchFamily="34" charset="0"/>
              </a:rPr>
              <a:t>100 nghìn – 35 nghìn = 65 nghìn</a:t>
            </a:r>
          </a:p>
          <a:p>
            <a:pPr lvl="0" defTabSz="914400">
              <a:lnSpc>
                <a:spcPct val="89000"/>
              </a:lnSpc>
              <a:defRPr/>
            </a:pPr>
            <a:r>
              <a:rPr lang="en-US" altLang="zh-CN" sz="4000">
                <a:solidFill>
                  <a:srgbClr val="C00000"/>
                </a:solidFill>
                <a:latin typeface="Arial-Rounded" panose="020B0500000000000000" pitchFamily="34" charset="0"/>
                <a:ea typeface="Arial-Rounded" panose="020B0500000000000000" pitchFamily="34" charset="0"/>
                <a:cs typeface="Arial-Rounded" panose="020B0500000000000000" pitchFamily="34" charset="0"/>
              </a:rPr>
              <a:t>Vậy 100 000 – 35 000 = 65 000</a:t>
            </a:r>
            <a:endParaRPr lang="zh-CN" alt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08582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37"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900" decel="100000" fill="hold"/>
                                        <p:tgtEl>
                                          <p:spTgt spid="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35" fill="hold">
                            <p:stCondLst>
                              <p:cond delay="4500"/>
                            </p:stCondLst>
                            <p:childTnLst>
                              <p:par>
                                <p:cTn id="36" presetID="22" presetClass="entr" presetSubtype="8"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par>
                          <p:cTn id="39" fill="hold">
                            <p:stCondLst>
                              <p:cond delay="5000"/>
                            </p:stCondLst>
                            <p:childTnLst>
                              <p:par>
                                <p:cTn id="40" presetID="14" presetClass="entr" presetSubtype="1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childTnLst>
                          </p:cTn>
                        </p:par>
                        <p:par>
                          <p:cTn id="43" fill="hold">
                            <p:stCondLst>
                              <p:cond delay="5500"/>
                            </p:stCondLst>
                            <p:childTnLst>
                              <p:par>
                                <p:cTn id="44" presetID="14" presetClass="entr" presetSubtype="10"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randombar(horizont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left)">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11" grpId="0"/>
      <p:bldP spid="13"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寂寞"/>
</p:tagLst>
</file>

<file path=ppt/theme/theme1.xml><?xml version="1.0" encoding="utf-8"?>
<a:theme xmlns:a="http://schemas.openxmlformats.org/drawingml/2006/main" name="1_Office 主题">
  <a:themeElements>
    <a:clrScheme name="红色剪纸">
      <a:dk1>
        <a:srgbClr val="000000"/>
      </a:dk1>
      <a:lt1>
        <a:srgbClr val="FFFFFF"/>
      </a:lt1>
      <a:dk2>
        <a:srgbClr val="44546A"/>
      </a:dk2>
      <a:lt2>
        <a:srgbClr val="E7E6E6"/>
      </a:lt2>
      <a:accent1>
        <a:srgbClr val="D7181F"/>
      </a:accent1>
      <a:accent2>
        <a:srgbClr val="C00000"/>
      </a:accent2>
      <a:accent3>
        <a:srgbClr val="E55618"/>
      </a:accent3>
      <a:accent4>
        <a:srgbClr val="2A3D52"/>
      </a:accent4>
      <a:accent5>
        <a:srgbClr val="2A3D52"/>
      </a:accent5>
      <a:accent6>
        <a:srgbClr val="00ADEF"/>
      </a:accent6>
      <a:hlink>
        <a:srgbClr val="00ADEF"/>
      </a:hlink>
      <a:folHlink>
        <a:srgbClr val="00ADEF"/>
      </a:folHlink>
    </a:clrScheme>
    <a:fontScheme name="自定义 6">
      <a:majorFont>
        <a:latin typeface="Arial"/>
        <a:ea typeface="微软雅黑 Light"/>
        <a:cs typeface=""/>
      </a:majorFont>
      <a:minorFont>
        <a:latin typeface="Arial"/>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红色剪纸">
      <a:dk1>
        <a:srgbClr val="000000"/>
      </a:dk1>
      <a:lt1>
        <a:srgbClr val="FFFFFF"/>
      </a:lt1>
      <a:dk2>
        <a:srgbClr val="44546A"/>
      </a:dk2>
      <a:lt2>
        <a:srgbClr val="E7E6E6"/>
      </a:lt2>
      <a:accent1>
        <a:srgbClr val="D7181F"/>
      </a:accent1>
      <a:accent2>
        <a:srgbClr val="C00000"/>
      </a:accent2>
      <a:accent3>
        <a:srgbClr val="E55618"/>
      </a:accent3>
      <a:accent4>
        <a:srgbClr val="2A3D52"/>
      </a:accent4>
      <a:accent5>
        <a:srgbClr val="2A3D52"/>
      </a:accent5>
      <a:accent6>
        <a:srgbClr val="00ADEF"/>
      </a:accent6>
      <a:hlink>
        <a:srgbClr val="00ADEF"/>
      </a:hlink>
      <a:folHlink>
        <a:srgbClr val="00ADEF"/>
      </a:folHlink>
    </a:clrScheme>
    <a:fontScheme name="自定义 6">
      <a:majorFont>
        <a:latin typeface="Arial"/>
        <a:ea typeface="微软雅黑 Light"/>
        <a:cs typeface=""/>
      </a:majorFont>
      <a:minorFont>
        <a:latin typeface="Arial"/>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358</Words>
  <Application>Microsoft Office PowerPoint</Application>
  <PresentationFormat>Tùy chỉnh</PresentationFormat>
  <Paragraphs>70</Paragraphs>
  <Slides>18</Slides>
  <Notes>12</Notes>
  <HiddenSlides>0</HiddenSlides>
  <MMClips>0</MMClips>
  <ScaleCrop>false</ScaleCrop>
  <HeadingPairs>
    <vt:vector size="6" baseType="variant">
      <vt:variant>
        <vt:lpstr>Phông được Dùng</vt:lpstr>
      </vt:variant>
      <vt:variant>
        <vt:i4>8</vt:i4>
      </vt:variant>
      <vt:variant>
        <vt:lpstr>Chủ đề</vt:lpstr>
      </vt:variant>
      <vt:variant>
        <vt:i4>3</vt:i4>
      </vt:variant>
      <vt:variant>
        <vt:lpstr>Tiêu đề Bản chiếu</vt:lpstr>
      </vt:variant>
      <vt:variant>
        <vt:i4>18</vt:i4>
      </vt:variant>
    </vt:vector>
  </HeadingPairs>
  <TitlesOfParts>
    <vt:vector size="29" baseType="lpstr">
      <vt:lpstr>Arial</vt:lpstr>
      <vt:lpstr>Arial-Rounded</vt:lpstr>
      <vt:lpstr>AvantGarde</vt:lpstr>
      <vt:lpstr>Calibri</vt:lpstr>
      <vt:lpstr>SVN-Anastasia</vt:lpstr>
      <vt:lpstr>SVN-Poky's</vt:lpstr>
      <vt:lpstr>Times New Roman</vt:lpstr>
      <vt:lpstr>UTM Showcard</vt:lpstr>
      <vt:lpstr>1_Office 主题</vt:lpstr>
      <vt:lpstr>2_Office 主题</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寂寞</dc:title>
  <dc:subject>9Slide.vn</dc:subject>
  <dc:creator/>
  <dc:description>9Slide.vn</dc:description>
  <cp:lastModifiedBy/>
  <cp:revision>1</cp:revision>
  <dcterms:created xsi:type="dcterms:W3CDTF">2017-03-22T17:40:45Z</dcterms:created>
  <dcterms:modified xsi:type="dcterms:W3CDTF">2023-02-19T12:34:27Z</dcterms:modified>
  <cp:category>9Slide.vn</cp:category>
</cp:coreProperties>
</file>