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  <p:sldMasterId id="2147483654" r:id="rId3"/>
  </p:sldMasterIdLst>
  <p:notesMasterIdLst>
    <p:notesMasterId r:id="rId16"/>
  </p:notesMasterIdLst>
  <p:sldIdLst>
    <p:sldId id="453" r:id="rId4"/>
    <p:sldId id="443" r:id="rId5"/>
    <p:sldId id="452" r:id="rId6"/>
    <p:sldId id="442" r:id="rId7"/>
    <p:sldId id="445" r:id="rId8"/>
    <p:sldId id="446" r:id="rId9"/>
    <p:sldId id="444" r:id="rId10"/>
    <p:sldId id="454" r:id="rId11"/>
    <p:sldId id="447" r:id="rId12"/>
    <p:sldId id="455" r:id="rId13"/>
    <p:sldId id="456" r:id="rId14"/>
    <p:sldId id="457" r:id="rId15"/>
  </p:sldIdLst>
  <p:sldSz cx="13439775" cy="7559675"/>
  <p:notesSz cx="6858000" cy="9144000"/>
  <p:custDataLst>
    <p:tags r:id="rId17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82F"/>
    <a:srgbClr val="029844"/>
    <a:srgbClr val="59BB8E"/>
    <a:srgbClr val="7DAA29"/>
    <a:srgbClr val="EC6665"/>
    <a:srgbClr val="78C4CB"/>
    <a:srgbClr val="B5BA5F"/>
    <a:srgbClr val="71C6CF"/>
    <a:srgbClr val="E99613"/>
    <a:srgbClr val="E58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0" autoAdjust="0"/>
    <p:restoredTop sz="85461" autoAdjust="0"/>
  </p:normalViewPr>
  <p:slideViewPr>
    <p:cSldViewPr snapToGrid="0">
      <p:cViewPr>
        <p:scale>
          <a:sx n="50" d="100"/>
          <a:sy n="50" d="100"/>
        </p:scale>
        <p:origin x="1210" y="56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5268-FB0C-450E-96E9-03F931237804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156D-592E-4B4D-8772-D689FB057A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0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5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Thảo luận nhóm bàn về nội dung bức tranh. (Tranh vẽ gì?)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Nói</a:t>
            </a:r>
            <a:r>
              <a:rPr kumimoji="0" lang="en-US" altLang="zh-CN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với bạn về vấn đề liên quan đến tình huống trong bức tranh.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aseline="0">
                <a:solidFill>
                  <a:prstClr val="black"/>
                </a:solidFill>
                <a:ea typeface="微软雅黑" panose="020B0503020204020204" pitchFamily="34" charset="-122"/>
              </a:rPr>
              <a:t>Nêu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 phép tính tfim số bút bi và số bút chì đã bán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24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465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18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252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=?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73C43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5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55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0528" y="45474"/>
            <a:ext cx="13333949" cy="7460467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3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8521" y="-4534208"/>
            <a:ext cx="8867906" cy="166145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0528" y="45474"/>
            <a:ext cx="13333949" cy="7460467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3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8521" y="-4534208"/>
            <a:ext cx="8867906" cy="166145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19680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1615" indent="0" algn="ctr">
              <a:buNone/>
              <a:defRPr sz="176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68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6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2D1B121-6CE1-F3B9-C664-8140CC01FCC4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00DC2E7-A885-60B1-8DD1-04CEBD7394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0"/>
            <a:ext cx="2408288" cy="2391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2pPr>
      <a:lvl3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3pPr>
      <a:lvl4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4pPr>
      <a:lvl5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5pPr>
      <a:lvl6pPr marL="534670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6pPr>
      <a:lvl7pPr marL="106870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7pPr>
      <a:lvl8pPr marL="160337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8pPr>
      <a:lvl9pPr marL="213804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9pPr>
    </p:titleStyle>
    <p:bodyStyle>
      <a:lvl1pPr marL="200660" indent="-200660" algn="l" defTabSz="801370" rtl="0" fontAlgn="base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0134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2030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40271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20472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5405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609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1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068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00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269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406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538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606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675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FE8D1FAF-DBC0-4F97-E5A1-77EB42B7FCBC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892ADD5-B3F2-9B96-2A0C-45C33FF65A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0"/>
            <a:ext cx="2408288" cy="2391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2pPr>
      <a:lvl3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3pPr>
      <a:lvl4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4pPr>
      <a:lvl5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5pPr>
      <a:lvl6pPr marL="534670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6pPr>
      <a:lvl7pPr marL="106870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7pPr>
      <a:lvl8pPr marL="160337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8pPr>
      <a:lvl9pPr marL="213804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9pPr>
    </p:titleStyle>
    <p:bodyStyle>
      <a:lvl1pPr marL="200660" indent="-200660" algn="l" defTabSz="801370" rtl="0" fontAlgn="base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0134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2030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40271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20472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5405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609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1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068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00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269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406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538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606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675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ACF8D10-96A9-BECA-0CFC-61F6B1EAC2AB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CE8A512-447B-67A6-AB3A-C8E5EC989B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0"/>
            <a:ext cx="2408288" cy="2391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75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5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49563" y="1009069"/>
            <a:ext cx="819004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Toán 3</a:t>
            </a:r>
            <a:endParaRPr lang="zh-CN" altLang="en-US" sz="199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VN-Poky's" panose="020B0606040200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5245381" y="334821"/>
            <a:ext cx="45047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440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sách cánh diều</a:t>
            </a:r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53" y="1370073"/>
            <a:ext cx="3211503" cy="322143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179309" y="3982664"/>
            <a:ext cx="7495489" cy="721051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712431" y="4040296"/>
            <a:ext cx="68458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 trừ trong phạm vi 100 000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4215560" y="4987601"/>
            <a:ext cx="4400423" cy="2386613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967806" y="1557652"/>
            <a:ext cx="2798920" cy="279892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840">
            <a:off x="338490" y="434699"/>
            <a:ext cx="12824664" cy="62872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30" y="319395"/>
            <a:ext cx="2185420" cy="3739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68" y="3461612"/>
            <a:ext cx="3771445" cy="419669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>
            <a:off x="2445504" y="739648"/>
            <a:ext cx="6256821" cy="6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en-US" altLang="zh-CN" sz="36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2: Đặt tính rồi tính: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2" y="424975"/>
            <a:ext cx="1720672" cy="1720672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2255E423-6281-86A8-BFE3-4B458BD8A8BD}"/>
              </a:ext>
            </a:extLst>
          </p:cNvPr>
          <p:cNvGrpSpPr/>
          <p:nvPr/>
        </p:nvGrpSpPr>
        <p:grpSpPr>
          <a:xfrm>
            <a:off x="2743574" y="3264347"/>
            <a:ext cx="7693105" cy="975845"/>
            <a:chOff x="2388373" y="3043112"/>
            <a:chExt cx="7693105" cy="975845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2315506B-90EE-DF7A-229C-5037C2E5668E}"/>
                </a:ext>
              </a:extLst>
            </p:cNvPr>
            <p:cNvSpPr/>
            <p:nvPr/>
          </p:nvSpPr>
          <p:spPr>
            <a:xfrm>
              <a:off x="2388373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5 638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3  154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12E8E9D3-7231-5575-7614-7C46B3F45481}"/>
                </a:ext>
              </a:extLst>
            </p:cNvPr>
            <p:cNvSpPr/>
            <p:nvPr/>
          </p:nvSpPr>
          <p:spPr>
            <a:xfrm>
              <a:off x="4342445" y="3043112"/>
              <a:ext cx="1863580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69 182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endParaRPr lang="en-US" altLang="zh-CN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58 24</a:t>
              </a:r>
              <a:r>
                <a:rPr lang="en-US" altLang="zh-CN" sz="4000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lang="en-US" altLang="zh-CN" sz="400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45FBEF91-28E9-22CB-4D92-BF790D0BBB04}"/>
                </a:ext>
              </a:extLst>
            </p:cNvPr>
            <p:cNvSpPr/>
            <p:nvPr/>
          </p:nvSpPr>
          <p:spPr>
            <a:xfrm>
              <a:off x="6239849" y="3043112"/>
              <a:ext cx="1903902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59 283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5 764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矩形 9">
              <a:extLst>
                <a:ext uri="{FF2B5EF4-FFF2-40B4-BE49-F238E27FC236}">
                  <a16:creationId xmlns:a16="http://schemas.microsoft.com/office/drawing/2014/main" id="{8F7D6A6A-2F80-0008-6FCD-123BFBC31FE9}"/>
                </a:ext>
              </a:extLst>
            </p:cNvPr>
            <p:cNvSpPr/>
            <p:nvPr/>
          </p:nvSpPr>
          <p:spPr>
            <a:xfrm>
              <a:off x="8173156" y="3043112"/>
              <a:ext cx="1908322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89 610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807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389BD88F-98CD-E47B-9871-5C16D2C8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0768AE39-6CB2-303F-9F59-7442F6FB90D5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EA21FF8-05E6-7435-69A4-233EF685C26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09BDCF29-C3DE-A7E9-0FAD-6764ADE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9">
            <a:extLst>
              <a:ext uri="{FF2B5EF4-FFF2-40B4-BE49-F238E27FC236}">
                <a16:creationId xmlns:a16="http://schemas.microsoft.com/office/drawing/2014/main" id="{5E05BF7D-4CFC-0B86-3AA2-BF434E49B1F9}"/>
              </a:ext>
            </a:extLst>
          </p:cNvPr>
          <p:cNvSpPr/>
          <p:nvPr/>
        </p:nvSpPr>
        <p:spPr>
          <a:xfrm>
            <a:off x="2743574" y="436567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spc="12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2 484</a:t>
            </a:r>
            <a:endParaRPr lang="zh-CN" altLang="en-US" sz="4000" spc="12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3F99892B-13C6-D7D9-C3B8-2234293D80FF}"/>
              </a:ext>
            </a:extLst>
          </p:cNvPr>
          <p:cNvSpPr/>
          <p:nvPr/>
        </p:nvSpPr>
        <p:spPr>
          <a:xfrm>
            <a:off x="4812444" y="436567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10 936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193FE52C-6082-CEC0-2E0D-8AD7F201E683}"/>
              </a:ext>
            </a:extLst>
          </p:cNvPr>
          <p:cNvSpPr/>
          <p:nvPr/>
        </p:nvSpPr>
        <p:spPr>
          <a:xfrm>
            <a:off x="6744154" y="436567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spc="6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53 519</a:t>
            </a:r>
            <a:endParaRPr lang="zh-CN" altLang="en-US" sz="4000" spc="6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B47E4E46-25D0-B15B-87DF-0E6C945CF539}"/>
              </a:ext>
            </a:extLst>
          </p:cNvPr>
          <p:cNvSpPr/>
          <p:nvPr/>
        </p:nvSpPr>
        <p:spPr>
          <a:xfrm>
            <a:off x="8675865" y="436567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88 803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5B6DCC1-4DA2-9BC8-37C7-7D79A9A1BD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t="48199" r="4265" b="15569"/>
          <a:stretch/>
        </p:blipFill>
        <p:spPr>
          <a:xfrm>
            <a:off x="2480514" y="1501798"/>
            <a:ext cx="8149392" cy="118352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414082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93" y="1979685"/>
            <a:ext cx="4345016" cy="30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20962" y="1221500"/>
            <a:ext cx="81900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Tạm biệt và hẹn gặp lại</a:t>
            </a:r>
            <a:endParaRPr lang="zh-CN" altLang="en-US" sz="88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VN-Poky's" panose="020B0606040200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4075995" y="334821"/>
            <a:ext cx="6843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440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sách cánh diều – TOÁN 3</a:t>
            </a:r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53" y="1370073"/>
            <a:ext cx="3211503" cy="322143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179309" y="3982664"/>
            <a:ext cx="7495489" cy="721051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525349" y="4040296"/>
            <a:ext cx="70329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Chúc các em học giỏi – chăm ngoan!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4215560" y="4987601"/>
            <a:ext cx="4400423" cy="2386613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967806" y="1557652"/>
            <a:ext cx="2798920" cy="279892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8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64903" y="1307832"/>
            <a:ext cx="2653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Cloud Callout 8"/>
          <p:cNvSpPr/>
          <p:nvPr/>
        </p:nvSpPr>
        <p:spPr bwMode="auto">
          <a:xfrm>
            <a:off x="7384222" y="1350842"/>
            <a:ext cx="2928795" cy="1897536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marR="0" lvl="0" indent="0" defTabSz="9671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en-US" altLang="zh-CN" sz="4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Cloud Callout 9"/>
          <p:cNvSpPr/>
          <p:nvPr/>
        </p:nvSpPr>
        <p:spPr bwMode="auto">
          <a:xfrm>
            <a:off x="2235153" y="3608174"/>
            <a:ext cx="3024336" cy="1799750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lvl="0" defTabSz="967105">
              <a:defRPr/>
            </a:pPr>
            <a:r>
              <a:rPr kumimoji="0" lang="en-US" altLang="zh-CN" sz="4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altLang="zh-CN" sz="4400" b="0" i="0" u="none" strike="noStrike" kern="0" cap="none" spc="0" normalizeH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động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Cloud Callout 11"/>
          <p:cNvSpPr/>
          <p:nvPr/>
        </p:nvSpPr>
        <p:spPr bwMode="auto">
          <a:xfrm>
            <a:off x="9536560" y="3249173"/>
            <a:ext cx="2592288" cy="1740372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lvl="0" defTabSz="967105">
              <a:defRPr/>
            </a:pPr>
            <a:r>
              <a:rPr lang="en-US" altLang="zh-CN" sz="4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</a:t>
            </a:r>
            <a:endParaRPr lang="en-US" altLang="zh-CN" sz="4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Cloud Callout 12"/>
          <p:cNvSpPr/>
          <p:nvPr/>
        </p:nvSpPr>
        <p:spPr bwMode="auto">
          <a:xfrm>
            <a:off x="3747321" y="2016343"/>
            <a:ext cx="3506412" cy="1375555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8560" rIns="28560" bIns="57116" anchor="b"/>
          <a:lstStyle/>
          <a:p>
            <a:pPr algn="ctr" defTabSz="967105">
              <a:defRPr/>
            </a:pPr>
            <a:r>
              <a:rPr lang="en-US" altLang="zh-CN" sz="40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</a:t>
            </a:r>
            <a:endParaRPr lang="en-US" altLang="zh-CN" sz="4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45" y="4529572"/>
            <a:ext cx="4006386" cy="234914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6" y="-64998"/>
            <a:ext cx="2633477" cy="2398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730174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880EFEF-F799-3882-E9CE-F52AB3785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502" y="1936839"/>
            <a:ext cx="2886478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88" y="-39919"/>
            <a:ext cx="10003012" cy="7151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362" y="5219243"/>
            <a:ext cx="3898413" cy="22857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5" y="-28089"/>
            <a:ext cx="4029075" cy="213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2" y="4615543"/>
            <a:ext cx="3336347" cy="276691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4490863" y="1740072"/>
            <a:ext cx="3770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chơi “Đố bạn”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72061D-5337-44DC-BA54-47743E1D4A6E}"/>
              </a:ext>
            </a:extLst>
          </p:cNvPr>
          <p:cNvSpPr txBox="1"/>
          <p:nvPr/>
        </p:nvSpPr>
        <p:spPr>
          <a:xfrm>
            <a:off x="2965529" y="2530451"/>
            <a:ext cx="8039847" cy="333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Luật</a:t>
            </a:r>
            <a:r>
              <a:rPr kumimoji="0" lang="en-US" altLang="zh-CN" sz="2400" b="1" i="0" u="none" strike="noStrike" kern="1200" cap="none" spc="0" normalizeH="0" noProof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chơi: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2400" noProof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HS đố bạn về các phép cộng, trừ trong phạm vi 1 000.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HS nêu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kết quả. Trả lời đúng được đố bạn khác.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trả lời sai, HS đó sẽ mất lượt. Người đố được chọn bạn khác trả lời.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F1F0A61-A1C7-75D5-5CB2-67895C313C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4753" r="8108" b="5986"/>
          <a:stretch/>
        </p:blipFill>
        <p:spPr>
          <a:xfrm>
            <a:off x="1927752" y="229606"/>
            <a:ext cx="11164711" cy="5429955"/>
          </a:xfrm>
          <a:prstGeom prst="roundRect">
            <a:avLst>
              <a:gd name="adj" fmla="val 12093"/>
            </a:avLst>
          </a:prstGeom>
          <a:effectLst>
            <a:softEdge rad="1270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49AAB69-3AA5-340C-1D6F-C8FAB6FD5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93" y="4267200"/>
            <a:ext cx="3399125" cy="3391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286540" y="1338921"/>
            <a:ext cx="287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3" y="5427878"/>
            <a:ext cx="11963038" cy="2386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44">
            <a:off x="3887654" y="4527480"/>
            <a:ext cx="2092008" cy="21416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562" y="635503"/>
            <a:ext cx="1320502" cy="120731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829">
            <a:off x="11754673" y="3425958"/>
            <a:ext cx="1645353" cy="168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57" y="950914"/>
            <a:ext cx="9473070" cy="57612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30" y="319395"/>
            <a:ext cx="2185420" cy="3739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9" y="2555832"/>
            <a:ext cx="4325121" cy="481280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 rot="245468">
            <a:off x="4705382" y="1156041"/>
            <a:ext cx="6256821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3200">
                <a:solidFill>
                  <a:srgbClr val="C00000"/>
                </a:solidFill>
                <a:latin typeface="SVN-Anastasia" panose="020B0606040200020203" pitchFamily="34" charset="0"/>
                <a:ea typeface="微软雅黑" panose="020B0503020204020204" pitchFamily="34" charset="-122"/>
              </a:rPr>
              <a:t>Thứ ... ngày ... tháng ... năm  202...</a:t>
            </a:r>
          </a:p>
          <a:p>
            <a:pPr lvl="0" algn="ctr" defTabSz="914400">
              <a:lnSpc>
                <a:spcPct val="120000"/>
              </a:lnSpc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</a:rPr>
              <a:t>Toán</a:t>
            </a:r>
          </a:p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3600">
                <a:solidFill>
                  <a:schemeClr val="accent6">
                    <a:lumMod val="75000"/>
                  </a:schemeClr>
                </a:solidFill>
                <a:latin typeface="SVN-Anastasia" panose="020B0606040200020203" pitchFamily="34" charset="0"/>
                <a:ea typeface="微软雅黑" panose="020B0503020204020204" pitchFamily="34" charset="-122"/>
              </a:rPr>
              <a:t>Phép trừ trong phạm vi 100 000</a:t>
            </a:r>
          </a:p>
          <a:p>
            <a:pPr lvl="0" algn="ctr" defTabSz="914400">
              <a:lnSpc>
                <a:spcPct val="120000"/>
              </a:lnSpc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</a:rPr>
              <a:t>(Tiết</a:t>
            </a:r>
            <a:r>
              <a:rPr kumimoji="0" lang="en-US" altLang="zh-CN" sz="3600" b="0" i="0" u="none" strike="noStrike" kern="1200" cap="none" spc="0" normalizeH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</a:rPr>
              <a:t> 1)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SVN-Anastasia" panose="020B0606040200020203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2" y="424975"/>
            <a:ext cx="1720672" cy="172067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F5751DF-5770-0656-A900-29A51230C7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09" y="4523905"/>
            <a:ext cx="3258005" cy="2819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13439775" cy="755935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9FE2C31-DA3D-FB1F-4572-4D97F749C1AA}"/>
              </a:ext>
            </a:extLst>
          </p:cNvPr>
          <p:cNvSpPr/>
          <p:nvPr/>
        </p:nvSpPr>
        <p:spPr>
          <a:xfrm>
            <a:off x="579714" y="485094"/>
            <a:ext cx="12280347" cy="6589487"/>
          </a:xfrm>
          <a:custGeom>
            <a:avLst/>
            <a:gdLst>
              <a:gd name="connsiteX0" fmla="*/ 0 w 12280347"/>
              <a:gd name="connsiteY0" fmla="*/ 1098270 h 6589487"/>
              <a:gd name="connsiteX1" fmla="*/ 1098270 w 12280347"/>
              <a:gd name="connsiteY1" fmla="*/ 0 h 6589487"/>
              <a:gd name="connsiteX2" fmla="*/ 1770524 w 12280347"/>
              <a:gd name="connsiteY2" fmla="*/ 0 h 6589487"/>
              <a:gd name="connsiteX3" fmla="*/ 2442778 w 12280347"/>
              <a:gd name="connsiteY3" fmla="*/ 0 h 6589487"/>
              <a:gd name="connsiteX4" fmla="*/ 3215869 w 12280347"/>
              <a:gd name="connsiteY4" fmla="*/ 0 h 6589487"/>
              <a:gd name="connsiteX5" fmla="*/ 4089799 w 12280347"/>
              <a:gd name="connsiteY5" fmla="*/ 0 h 6589487"/>
              <a:gd name="connsiteX6" fmla="*/ 4963729 w 12280347"/>
              <a:gd name="connsiteY6" fmla="*/ 0 h 6589487"/>
              <a:gd name="connsiteX7" fmla="*/ 5333469 w 12280347"/>
              <a:gd name="connsiteY7" fmla="*/ 0 h 6589487"/>
              <a:gd name="connsiteX8" fmla="*/ 5703209 w 12280347"/>
              <a:gd name="connsiteY8" fmla="*/ 0 h 6589487"/>
              <a:gd name="connsiteX9" fmla="*/ 6173786 w 12280347"/>
              <a:gd name="connsiteY9" fmla="*/ 0 h 6589487"/>
              <a:gd name="connsiteX10" fmla="*/ 6543526 w 12280347"/>
              <a:gd name="connsiteY10" fmla="*/ 0 h 6589487"/>
              <a:gd name="connsiteX11" fmla="*/ 7417456 w 12280347"/>
              <a:gd name="connsiteY11" fmla="*/ 0 h 6589487"/>
              <a:gd name="connsiteX12" fmla="*/ 7988871 w 12280347"/>
              <a:gd name="connsiteY12" fmla="*/ 0 h 6589487"/>
              <a:gd name="connsiteX13" fmla="*/ 8661125 w 12280347"/>
              <a:gd name="connsiteY13" fmla="*/ 0 h 6589487"/>
              <a:gd name="connsiteX14" fmla="*/ 9434217 w 12280347"/>
              <a:gd name="connsiteY14" fmla="*/ 0 h 6589487"/>
              <a:gd name="connsiteX15" fmla="*/ 10005633 w 12280347"/>
              <a:gd name="connsiteY15" fmla="*/ 0 h 6589487"/>
              <a:gd name="connsiteX16" fmla="*/ 11182077 w 12280347"/>
              <a:gd name="connsiteY16" fmla="*/ 0 h 6589487"/>
              <a:gd name="connsiteX17" fmla="*/ 12280347 w 12280347"/>
              <a:gd name="connsiteY17" fmla="*/ 1098270 h 6589487"/>
              <a:gd name="connsiteX18" fmla="*/ 12280347 w 12280347"/>
              <a:gd name="connsiteY18" fmla="*/ 1725834 h 6589487"/>
              <a:gd name="connsiteX19" fmla="*/ 12280347 w 12280347"/>
              <a:gd name="connsiteY19" fmla="*/ 2441257 h 6589487"/>
              <a:gd name="connsiteX20" fmla="*/ 12280347 w 12280347"/>
              <a:gd name="connsiteY20" fmla="*/ 3068821 h 6589487"/>
              <a:gd name="connsiteX21" fmla="*/ 12280347 w 12280347"/>
              <a:gd name="connsiteY21" fmla="*/ 3784243 h 6589487"/>
              <a:gd name="connsiteX22" fmla="*/ 12280347 w 12280347"/>
              <a:gd name="connsiteY22" fmla="*/ 4367878 h 6589487"/>
              <a:gd name="connsiteX23" fmla="*/ 12280347 w 12280347"/>
              <a:gd name="connsiteY23" fmla="*/ 5491217 h 6589487"/>
              <a:gd name="connsiteX24" fmla="*/ 11182077 w 12280347"/>
              <a:gd name="connsiteY24" fmla="*/ 6589487 h 6589487"/>
              <a:gd name="connsiteX25" fmla="*/ 10610661 w 12280347"/>
              <a:gd name="connsiteY25" fmla="*/ 6589487 h 6589487"/>
              <a:gd name="connsiteX26" fmla="*/ 9837569 w 12280347"/>
              <a:gd name="connsiteY26" fmla="*/ 6589487 h 6589487"/>
              <a:gd name="connsiteX27" fmla="*/ 9266154 w 12280347"/>
              <a:gd name="connsiteY27" fmla="*/ 6589487 h 6589487"/>
              <a:gd name="connsiteX28" fmla="*/ 8593900 w 12280347"/>
              <a:gd name="connsiteY28" fmla="*/ 6589487 h 6589487"/>
              <a:gd name="connsiteX29" fmla="*/ 8022484 w 12280347"/>
              <a:gd name="connsiteY29" fmla="*/ 6589487 h 6589487"/>
              <a:gd name="connsiteX30" fmla="*/ 7148554 w 12280347"/>
              <a:gd name="connsiteY30" fmla="*/ 6589487 h 6589487"/>
              <a:gd name="connsiteX31" fmla="*/ 6577138 w 12280347"/>
              <a:gd name="connsiteY31" fmla="*/ 6589487 h 6589487"/>
              <a:gd name="connsiteX32" fmla="*/ 6005723 w 12280347"/>
              <a:gd name="connsiteY32" fmla="*/ 6589487 h 6589487"/>
              <a:gd name="connsiteX33" fmla="*/ 5535145 w 12280347"/>
              <a:gd name="connsiteY33" fmla="*/ 6589487 h 6589487"/>
              <a:gd name="connsiteX34" fmla="*/ 4661215 w 12280347"/>
              <a:gd name="connsiteY34" fmla="*/ 6589487 h 6589487"/>
              <a:gd name="connsiteX35" fmla="*/ 4190637 w 12280347"/>
              <a:gd name="connsiteY35" fmla="*/ 6589487 h 6589487"/>
              <a:gd name="connsiteX36" fmla="*/ 3518384 w 12280347"/>
              <a:gd name="connsiteY36" fmla="*/ 6589487 h 6589487"/>
              <a:gd name="connsiteX37" fmla="*/ 2846130 w 12280347"/>
              <a:gd name="connsiteY37" fmla="*/ 6589487 h 6589487"/>
              <a:gd name="connsiteX38" fmla="*/ 2274714 w 12280347"/>
              <a:gd name="connsiteY38" fmla="*/ 6589487 h 6589487"/>
              <a:gd name="connsiteX39" fmla="*/ 1904975 w 12280347"/>
              <a:gd name="connsiteY39" fmla="*/ 6589487 h 6589487"/>
              <a:gd name="connsiteX40" fmla="*/ 1098270 w 12280347"/>
              <a:gd name="connsiteY40" fmla="*/ 6589487 h 6589487"/>
              <a:gd name="connsiteX41" fmla="*/ 0 w 12280347"/>
              <a:gd name="connsiteY41" fmla="*/ 5491217 h 6589487"/>
              <a:gd name="connsiteX42" fmla="*/ 0 w 12280347"/>
              <a:gd name="connsiteY42" fmla="*/ 4995442 h 6589487"/>
              <a:gd name="connsiteX43" fmla="*/ 0 w 12280347"/>
              <a:gd name="connsiteY43" fmla="*/ 4411807 h 6589487"/>
              <a:gd name="connsiteX44" fmla="*/ 0 w 12280347"/>
              <a:gd name="connsiteY44" fmla="*/ 3740314 h 6589487"/>
              <a:gd name="connsiteX45" fmla="*/ 0 w 12280347"/>
              <a:gd name="connsiteY45" fmla="*/ 3200609 h 6589487"/>
              <a:gd name="connsiteX46" fmla="*/ 0 w 12280347"/>
              <a:gd name="connsiteY46" fmla="*/ 2485186 h 6589487"/>
              <a:gd name="connsiteX47" fmla="*/ 0 w 12280347"/>
              <a:gd name="connsiteY47" fmla="*/ 1769763 h 6589487"/>
              <a:gd name="connsiteX48" fmla="*/ 0 w 12280347"/>
              <a:gd name="connsiteY48" fmla="*/ 1098270 h 658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80347" h="6589487" fill="none" extrusionOk="0">
                <a:moveTo>
                  <a:pt x="0" y="1098270"/>
                </a:moveTo>
                <a:cubicBezTo>
                  <a:pt x="-110347" y="502143"/>
                  <a:pt x="501860" y="-144272"/>
                  <a:pt x="1098270" y="0"/>
                </a:cubicBezTo>
                <a:cubicBezTo>
                  <a:pt x="1391665" y="5224"/>
                  <a:pt x="1536228" y="-27983"/>
                  <a:pt x="1770524" y="0"/>
                </a:cubicBezTo>
                <a:cubicBezTo>
                  <a:pt x="2004820" y="27983"/>
                  <a:pt x="2217658" y="15203"/>
                  <a:pt x="2442778" y="0"/>
                </a:cubicBezTo>
                <a:cubicBezTo>
                  <a:pt x="2667898" y="-15203"/>
                  <a:pt x="2983679" y="-24614"/>
                  <a:pt x="3215869" y="0"/>
                </a:cubicBezTo>
                <a:cubicBezTo>
                  <a:pt x="3448059" y="24614"/>
                  <a:pt x="3768358" y="-3107"/>
                  <a:pt x="4089799" y="0"/>
                </a:cubicBezTo>
                <a:cubicBezTo>
                  <a:pt x="4411240" y="3107"/>
                  <a:pt x="4679971" y="-10753"/>
                  <a:pt x="4963729" y="0"/>
                </a:cubicBezTo>
                <a:cubicBezTo>
                  <a:pt x="5247487" y="10753"/>
                  <a:pt x="5206686" y="-17427"/>
                  <a:pt x="5333469" y="0"/>
                </a:cubicBezTo>
                <a:cubicBezTo>
                  <a:pt x="5460252" y="17427"/>
                  <a:pt x="5625127" y="-15185"/>
                  <a:pt x="5703209" y="0"/>
                </a:cubicBezTo>
                <a:cubicBezTo>
                  <a:pt x="5781291" y="15185"/>
                  <a:pt x="5938543" y="15718"/>
                  <a:pt x="6173786" y="0"/>
                </a:cubicBezTo>
                <a:cubicBezTo>
                  <a:pt x="6409029" y="-15718"/>
                  <a:pt x="6376692" y="1581"/>
                  <a:pt x="6543526" y="0"/>
                </a:cubicBezTo>
                <a:cubicBezTo>
                  <a:pt x="6710360" y="-1581"/>
                  <a:pt x="6991978" y="13179"/>
                  <a:pt x="7417456" y="0"/>
                </a:cubicBezTo>
                <a:cubicBezTo>
                  <a:pt x="7842934" y="-13179"/>
                  <a:pt x="7796782" y="26698"/>
                  <a:pt x="7988871" y="0"/>
                </a:cubicBezTo>
                <a:cubicBezTo>
                  <a:pt x="8180961" y="-26698"/>
                  <a:pt x="8405355" y="-783"/>
                  <a:pt x="8661125" y="0"/>
                </a:cubicBezTo>
                <a:cubicBezTo>
                  <a:pt x="8916895" y="783"/>
                  <a:pt x="9131239" y="15896"/>
                  <a:pt x="9434217" y="0"/>
                </a:cubicBezTo>
                <a:cubicBezTo>
                  <a:pt x="9737195" y="-15896"/>
                  <a:pt x="9856081" y="14794"/>
                  <a:pt x="10005633" y="0"/>
                </a:cubicBezTo>
                <a:cubicBezTo>
                  <a:pt x="10155185" y="-14794"/>
                  <a:pt x="10650489" y="-53275"/>
                  <a:pt x="11182077" y="0"/>
                </a:cubicBezTo>
                <a:cubicBezTo>
                  <a:pt x="11836686" y="-113530"/>
                  <a:pt x="12307078" y="482795"/>
                  <a:pt x="12280347" y="1098270"/>
                </a:cubicBezTo>
                <a:cubicBezTo>
                  <a:pt x="12268791" y="1374653"/>
                  <a:pt x="12295924" y="1450371"/>
                  <a:pt x="12280347" y="1725834"/>
                </a:cubicBezTo>
                <a:cubicBezTo>
                  <a:pt x="12264770" y="2001297"/>
                  <a:pt x="12250476" y="2235343"/>
                  <a:pt x="12280347" y="2441257"/>
                </a:cubicBezTo>
                <a:cubicBezTo>
                  <a:pt x="12310218" y="2647171"/>
                  <a:pt x="12270409" y="2770719"/>
                  <a:pt x="12280347" y="3068821"/>
                </a:cubicBezTo>
                <a:cubicBezTo>
                  <a:pt x="12290285" y="3366923"/>
                  <a:pt x="12304064" y="3573058"/>
                  <a:pt x="12280347" y="3784243"/>
                </a:cubicBezTo>
                <a:cubicBezTo>
                  <a:pt x="12256630" y="3995428"/>
                  <a:pt x="12261667" y="4247543"/>
                  <a:pt x="12280347" y="4367878"/>
                </a:cubicBezTo>
                <a:cubicBezTo>
                  <a:pt x="12299027" y="4488214"/>
                  <a:pt x="12234152" y="5175191"/>
                  <a:pt x="12280347" y="5491217"/>
                </a:cubicBezTo>
                <a:cubicBezTo>
                  <a:pt x="12275915" y="6080956"/>
                  <a:pt x="11737298" y="6542878"/>
                  <a:pt x="11182077" y="6589487"/>
                </a:cubicBezTo>
                <a:cubicBezTo>
                  <a:pt x="10985697" y="6585437"/>
                  <a:pt x="10854054" y="6595943"/>
                  <a:pt x="10610661" y="6589487"/>
                </a:cubicBezTo>
                <a:cubicBezTo>
                  <a:pt x="10367268" y="6583031"/>
                  <a:pt x="10125447" y="6557674"/>
                  <a:pt x="9837569" y="6589487"/>
                </a:cubicBezTo>
                <a:cubicBezTo>
                  <a:pt x="9549691" y="6621300"/>
                  <a:pt x="9501482" y="6583167"/>
                  <a:pt x="9266154" y="6589487"/>
                </a:cubicBezTo>
                <a:cubicBezTo>
                  <a:pt x="9030826" y="6595807"/>
                  <a:pt x="8915721" y="6567075"/>
                  <a:pt x="8593900" y="6589487"/>
                </a:cubicBezTo>
                <a:cubicBezTo>
                  <a:pt x="8272079" y="6611899"/>
                  <a:pt x="8280204" y="6592106"/>
                  <a:pt x="8022484" y="6589487"/>
                </a:cubicBezTo>
                <a:cubicBezTo>
                  <a:pt x="7764764" y="6586868"/>
                  <a:pt x="7563732" y="6594759"/>
                  <a:pt x="7148554" y="6589487"/>
                </a:cubicBezTo>
                <a:cubicBezTo>
                  <a:pt x="6733376" y="6584216"/>
                  <a:pt x="6730312" y="6596890"/>
                  <a:pt x="6577138" y="6589487"/>
                </a:cubicBezTo>
                <a:cubicBezTo>
                  <a:pt x="6423964" y="6582084"/>
                  <a:pt x="6291317" y="6581504"/>
                  <a:pt x="6005723" y="6589487"/>
                </a:cubicBezTo>
                <a:cubicBezTo>
                  <a:pt x="5720129" y="6597470"/>
                  <a:pt x="5633715" y="6577202"/>
                  <a:pt x="5535145" y="6589487"/>
                </a:cubicBezTo>
                <a:cubicBezTo>
                  <a:pt x="5436575" y="6601772"/>
                  <a:pt x="4955109" y="6587613"/>
                  <a:pt x="4661215" y="6589487"/>
                </a:cubicBezTo>
                <a:cubicBezTo>
                  <a:pt x="4367321" y="6591362"/>
                  <a:pt x="4419530" y="6611815"/>
                  <a:pt x="4190637" y="6589487"/>
                </a:cubicBezTo>
                <a:cubicBezTo>
                  <a:pt x="3961744" y="6567159"/>
                  <a:pt x="3675571" y="6599806"/>
                  <a:pt x="3518384" y="6589487"/>
                </a:cubicBezTo>
                <a:cubicBezTo>
                  <a:pt x="3361197" y="6579168"/>
                  <a:pt x="3121918" y="6564642"/>
                  <a:pt x="2846130" y="6589487"/>
                </a:cubicBezTo>
                <a:cubicBezTo>
                  <a:pt x="2570342" y="6614332"/>
                  <a:pt x="2478544" y="6580203"/>
                  <a:pt x="2274714" y="6589487"/>
                </a:cubicBezTo>
                <a:cubicBezTo>
                  <a:pt x="2070884" y="6598771"/>
                  <a:pt x="2036823" y="6574669"/>
                  <a:pt x="1904975" y="6589487"/>
                </a:cubicBezTo>
                <a:cubicBezTo>
                  <a:pt x="1773127" y="6604305"/>
                  <a:pt x="1427256" y="6607433"/>
                  <a:pt x="1098270" y="6589487"/>
                </a:cubicBezTo>
                <a:cubicBezTo>
                  <a:pt x="520199" y="6582743"/>
                  <a:pt x="64122" y="6161970"/>
                  <a:pt x="0" y="5491217"/>
                </a:cubicBezTo>
                <a:cubicBezTo>
                  <a:pt x="2150" y="5348570"/>
                  <a:pt x="-901" y="5095990"/>
                  <a:pt x="0" y="4995442"/>
                </a:cubicBezTo>
                <a:cubicBezTo>
                  <a:pt x="901" y="4894895"/>
                  <a:pt x="-10565" y="4646223"/>
                  <a:pt x="0" y="4411807"/>
                </a:cubicBezTo>
                <a:cubicBezTo>
                  <a:pt x="10565" y="4177391"/>
                  <a:pt x="7188" y="3877699"/>
                  <a:pt x="0" y="3740314"/>
                </a:cubicBezTo>
                <a:cubicBezTo>
                  <a:pt x="-7188" y="3602929"/>
                  <a:pt x="23223" y="3389004"/>
                  <a:pt x="0" y="3200609"/>
                </a:cubicBezTo>
                <a:cubicBezTo>
                  <a:pt x="-23223" y="3012214"/>
                  <a:pt x="22848" y="2748162"/>
                  <a:pt x="0" y="2485186"/>
                </a:cubicBezTo>
                <a:cubicBezTo>
                  <a:pt x="-22848" y="2222210"/>
                  <a:pt x="-752" y="1948461"/>
                  <a:pt x="0" y="1769763"/>
                </a:cubicBezTo>
                <a:cubicBezTo>
                  <a:pt x="752" y="1591065"/>
                  <a:pt x="28479" y="1296652"/>
                  <a:pt x="0" y="1098270"/>
                </a:cubicBezTo>
                <a:close/>
              </a:path>
              <a:path w="12280347" h="6589487" stroke="0" extrusionOk="0">
                <a:moveTo>
                  <a:pt x="0" y="1098270"/>
                </a:moveTo>
                <a:cubicBezTo>
                  <a:pt x="5580" y="573411"/>
                  <a:pt x="474385" y="-27880"/>
                  <a:pt x="1098270" y="0"/>
                </a:cubicBezTo>
                <a:cubicBezTo>
                  <a:pt x="1326348" y="7118"/>
                  <a:pt x="1458952" y="23122"/>
                  <a:pt x="1770524" y="0"/>
                </a:cubicBezTo>
                <a:cubicBezTo>
                  <a:pt x="2082096" y="-23122"/>
                  <a:pt x="2208349" y="-11000"/>
                  <a:pt x="2442778" y="0"/>
                </a:cubicBezTo>
                <a:cubicBezTo>
                  <a:pt x="2677207" y="11000"/>
                  <a:pt x="2783143" y="12264"/>
                  <a:pt x="2913355" y="0"/>
                </a:cubicBezTo>
                <a:cubicBezTo>
                  <a:pt x="3043567" y="-12264"/>
                  <a:pt x="3164797" y="20425"/>
                  <a:pt x="3383933" y="0"/>
                </a:cubicBezTo>
                <a:cubicBezTo>
                  <a:pt x="3603069" y="-20425"/>
                  <a:pt x="3879711" y="-12673"/>
                  <a:pt x="4257863" y="0"/>
                </a:cubicBezTo>
                <a:cubicBezTo>
                  <a:pt x="4636015" y="12673"/>
                  <a:pt x="4626707" y="11761"/>
                  <a:pt x="4728441" y="0"/>
                </a:cubicBezTo>
                <a:cubicBezTo>
                  <a:pt x="4830175" y="-11761"/>
                  <a:pt x="5172441" y="-17601"/>
                  <a:pt x="5501532" y="0"/>
                </a:cubicBezTo>
                <a:cubicBezTo>
                  <a:pt x="5830623" y="17601"/>
                  <a:pt x="6088732" y="29932"/>
                  <a:pt x="6274624" y="0"/>
                </a:cubicBezTo>
                <a:cubicBezTo>
                  <a:pt x="6460516" y="-29932"/>
                  <a:pt x="6895160" y="-25843"/>
                  <a:pt x="7148554" y="0"/>
                </a:cubicBezTo>
                <a:cubicBezTo>
                  <a:pt x="7401948" y="25843"/>
                  <a:pt x="7399619" y="12095"/>
                  <a:pt x="7619132" y="0"/>
                </a:cubicBezTo>
                <a:cubicBezTo>
                  <a:pt x="7838645" y="-12095"/>
                  <a:pt x="8289336" y="-39712"/>
                  <a:pt x="8493062" y="0"/>
                </a:cubicBezTo>
                <a:cubicBezTo>
                  <a:pt x="8696788" y="39712"/>
                  <a:pt x="8760920" y="-9936"/>
                  <a:pt x="8963639" y="0"/>
                </a:cubicBezTo>
                <a:cubicBezTo>
                  <a:pt x="9166358" y="9936"/>
                  <a:pt x="9293977" y="-3674"/>
                  <a:pt x="9434217" y="0"/>
                </a:cubicBezTo>
                <a:cubicBezTo>
                  <a:pt x="9574457" y="3674"/>
                  <a:pt x="10069073" y="-28480"/>
                  <a:pt x="10308147" y="0"/>
                </a:cubicBezTo>
                <a:cubicBezTo>
                  <a:pt x="10547221" y="28480"/>
                  <a:pt x="10817306" y="-6101"/>
                  <a:pt x="11182077" y="0"/>
                </a:cubicBezTo>
                <a:cubicBezTo>
                  <a:pt x="11835894" y="22360"/>
                  <a:pt x="12275919" y="369618"/>
                  <a:pt x="12280347" y="1098270"/>
                </a:cubicBezTo>
                <a:cubicBezTo>
                  <a:pt x="12305765" y="1338242"/>
                  <a:pt x="12278602" y="1561286"/>
                  <a:pt x="12280347" y="1813693"/>
                </a:cubicBezTo>
                <a:cubicBezTo>
                  <a:pt x="12282092" y="2066100"/>
                  <a:pt x="12246982" y="2257989"/>
                  <a:pt x="12280347" y="2529116"/>
                </a:cubicBezTo>
                <a:cubicBezTo>
                  <a:pt x="12313712" y="2800243"/>
                  <a:pt x="12270947" y="2824420"/>
                  <a:pt x="12280347" y="3068821"/>
                </a:cubicBezTo>
                <a:cubicBezTo>
                  <a:pt x="12289747" y="3313222"/>
                  <a:pt x="12256970" y="3443655"/>
                  <a:pt x="12280347" y="3564596"/>
                </a:cubicBezTo>
                <a:cubicBezTo>
                  <a:pt x="12303724" y="3685538"/>
                  <a:pt x="12276566" y="3979472"/>
                  <a:pt x="12280347" y="4192160"/>
                </a:cubicBezTo>
                <a:cubicBezTo>
                  <a:pt x="12284128" y="4404848"/>
                  <a:pt x="12275684" y="4644873"/>
                  <a:pt x="12280347" y="4863653"/>
                </a:cubicBezTo>
                <a:cubicBezTo>
                  <a:pt x="12285010" y="5082433"/>
                  <a:pt x="12281798" y="5225584"/>
                  <a:pt x="12280347" y="5491217"/>
                </a:cubicBezTo>
                <a:cubicBezTo>
                  <a:pt x="12249883" y="6122778"/>
                  <a:pt x="11813885" y="6576180"/>
                  <a:pt x="11182077" y="6589487"/>
                </a:cubicBezTo>
                <a:cubicBezTo>
                  <a:pt x="10903752" y="6624347"/>
                  <a:pt x="10665706" y="6595449"/>
                  <a:pt x="10408985" y="6589487"/>
                </a:cubicBezTo>
                <a:cubicBezTo>
                  <a:pt x="10152264" y="6583525"/>
                  <a:pt x="10009164" y="6567737"/>
                  <a:pt x="9635893" y="6589487"/>
                </a:cubicBezTo>
                <a:cubicBezTo>
                  <a:pt x="9262622" y="6611237"/>
                  <a:pt x="9221042" y="6614593"/>
                  <a:pt x="9064478" y="6589487"/>
                </a:cubicBezTo>
                <a:cubicBezTo>
                  <a:pt x="8907915" y="6564381"/>
                  <a:pt x="8447617" y="6600530"/>
                  <a:pt x="8291386" y="6589487"/>
                </a:cubicBezTo>
                <a:cubicBezTo>
                  <a:pt x="8135155" y="6578444"/>
                  <a:pt x="7915769" y="6602379"/>
                  <a:pt x="7820808" y="6589487"/>
                </a:cubicBezTo>
                <a:cubicBezTo>
                  <a:pt x="7725847" y="6576595"/>
                  <a:pt x="7371429" y="6617348"/>
                  <a:pt x="7148554" y="6589487"/>
                </a:cubicBezTo>
                <a:cubicBezTo>
                  <a:pt x="6925679" y="6561626"/>
                  <a:pt x="6896756" y="6596791"/>
                  <a:pt x="6677977" y="6589487"/>
                </a:cubicBezTo>
                <a:cubicBezTo>
                  <a:pt x="6459198" y="6582183"/>
                  <a:pt x="6119717" y="6608495"/>
                  <a:pt x="5904885" y="6589487"/>
                </a:cubicBezTo>
                <a:cubicBezTo>
                  <a:pt x="5690053" y="6570479"/>
                  <a:pt x="5659619" y="6602385"/>
                  <a:pt x="5535145" y="6589487"/>
                </a:cubicBezTo>
                <a:cubicBezTo>
                  <a:pt x="5410671" y="6576589"/>
                  <a:pt x="5020693" y="6561258"/>
                  <a:pt x="4862891" y="6589487"/>
                </a:cubicBezTo>
                <a:cubicBezTo>
                  <a:pt x="4705089" y="6617716"/>
                  <a:pt x="4299847" y="6585878"/>
                  <a:pt x="3988961" y="6589487"/>
                </a:cubicBezTo>
                <a:cubicBezTo>
                  <a:pt x="3678075" y="6593097"/>
                  <a:pt x="3696048" y="6587427"/>
                  <a:pt x="3417546" y="6589487"/>
                </a:cubicBezTo>
                <a:cubicBezTo>
                  <a:pt x="3139045" y="6591547"/>
                  <a:pt x="3032616" y="6593437"/>
                  <a:pt x="2846130" y="6589487"/>
                </a:cubicBezTo>
                <a:cubicBezTo>
                  <a:pt x="2659644" y="6585537"/>
                  <a:pt x="2569930" y="6585111"/>
                  <a:pt x="2375552" y="6589487"/>
                </a:cubicBezTo>
                <a:cubicBezTo>
                  <a:pt x="2181174" y="6593863"/>
                  <a:pt x="2127296" y="6610382"/>
                  <a:pt x="1904975" y="6589487"/>
                </a:cubicBezTo>
                <a:cubicBezTo>
                  <a:pt x="1682654" y="6568592"/>
                  <a:pt x="1333630" y="6597256"/>
                  <a:pt x="1098270" y="6589487"/>
                </a:cubicBezTo>
                <a:cubicBezTo>
                  <a:pt x="578299" y="6645854"/>
                  <a:pt x="59304" y="6067727"/>
                  <a:pt x="0" y="5491217"/>
                </a:cubicBezTo>
                <a:cubicBezTo>
                  <a:pt x="10488" y="5341848"/>
                  <a:pt x="-19999" y="5133197"/>
                  <a:pt x="0" y="4863653"/>
                </a:cubicBezTo>
                <a:cubicBezTo>
                  <a:pt x="19999" y="4594109"/>
                  <a:pt x="24230" y="4506790"/>
                  <a:pt x="0" y="4280019"/>
                </a:cubicBezTo>
                <a:cubicBezTo>
                  <a:pt x="-24230" y="4053248"/>
                  <a:pt x="-18197" y="3809340"/>
                  <a:pt x="0" y="3652455"/>
                </a:cubicBezTo>
                <a:cubicBezTo>
                  <a:pt x="18197" y="3495570"/>
                  <a:pt x="-23243" y="3138533"/>
                  <a:pt x="0" y="2980962"/>
                </a:cubicBezTo>
                <a:cubicBezTo>
                  <a:pt x="23243" y="2823391"/>
                  <a:pt x="-12921" y="2566361"/>
                  <a:pt x="0" y="2441257"/>
                </a:cubicBezTo>
                <a:cubicBezTo>
                  <a:pt x="12921" y="2316153"/>
                  <a:pt x="11791" y="2112085"/>
                  <a:pt x="0" y="1901552"/>
                </a:cubicBezTo>
                <a:cubicBezTo>
                  <a:pt x="-11791" y="1691019"/>
                  <a:pt x="-7339" y="1412909"/>
                  <a:pt x="0" y="109827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sd="23091091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61072" y="1339416"/>
            <a:ext cx="279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Khám phá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120" y="19101"/>
            <a:ext cx="1974655" cy="18555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626" y="3278501"/>
            <a:ext cx="4555907" cy="455590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51" y="5644660"/>
            <a:ext cx="11963038" cy="238661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DA3867D-0C1E-8794-EE34-FDC6BCDFFD0C}"/>
              </a:ext>
            </a:extLst>
          </p:cNvPr>
          <p:cNvSpPr txBox="1"/>
          <p:nvPr/>
        </p:nvSpPr>
        <p:spPr>
          <a:xfrm>
            <a:off x="3673694" y="566056"/>
            <a:ext cx="6882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 25 285 - 11 436 = 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17B82FD-545C-EF34-C505-C4AFD5029A0C}"/>
              </a:ext>
            </a:extLst>
          </p:cNvPr>
          <p:cNvGrpSpPr/>
          <p:nvPr/>
        </p:nvGrpSpPr>
        <p:grpSpPr>
          <a:xfrm>
            <a:off x="2762235" y="2202449"/>
            <a:ext cx="2064989" cy="1477328"/>
            <a:chOff x="2762235" y="2202449"/>
            <a:chExt cx="2064989" cy="1477328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A5072B30-DD95-6838-8D7E-CFD3879E3703}"/>
                </a:ext>
              </a:extLst>
            </p:cNvPr>
            <p:cNvSpPr txBox="1"/>
            <p:nvPr/>
          </p:nvSpPr>
          <p:spPr>
            <a:xfrm>
              <a:off x="2762235" y="2202449"/>
              <a:ext cx="206498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4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25 285</a:t>
              </a:r>
            </a:p>
            <a:p>
              <a:pPr algn="r">
                <a:lnSpc>
                  <a:spcPct val="75000"/>
                </a:lnSpc>
              </a:pPr>
              <a:r>
                <a:rPr lang="en-US" sz="4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+           </a:t>
              </a:r>
            </a:p>
            <a:p>
              <a:pPr algn="r">
                <a:lnSpc>
                  <a:spcPct val="75000"/>
                </a:lnSpc>
              </a:pPr>
              <a:r>
                <a:rPr lang="en-US" sz="4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11 436</a:t>
              </a:r>
            </a:p>
          </p:txBody>
        </p: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31FC7E6E-F1BD-9C18-4E23-814F7B175187}"/>
                </a:ext>
              </a:extLst>
            </p:cNvPr>
            <p:cNvCxnSpPr/>
            <p:nvPr/>
          </p:nvCxnSpPr>
          <p:spPr>
            <a:xfrm>
              <a:off x="2960914" y="3679777"/>
              <a:ext cx="1866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F5137E3-DF71-20B9-E051-ADE930AA0E2E}"/>
              </a:ext>
            </a:extLst>
          </p:cNvPr>
          <p:cNvSpPr txBox="1"/>
          <p:nvPr/>
        </p:nvSpPr>
        <p:spPr>
          <a:xfrm>
            <a:off x="5438029" y="1462668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không trừ được 6, lấy 15 trừ 6 bằng 9, viết 9, nhớ 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6213F70-5D56-7B7E-909D-57ADA64B7353}"/>
              </a:ext>
            </a:extLst>
          </p:cNvPr>
          <p:cNvSpPr txBox="1"/>
          <p:nvPr/>
        </p:nvSpPr>
        <p:spPr>
          <a:xfrm>
            <a:off x="4376775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19EAE3D-FDDC-A52B-7646-C38A79ED49A4}"/>
              </a:ext>
            </a:extLst>
          </p:cNvPr>
          <p:cNvSpPr txBox="1"/>
          <p:nvPr/>
        </p:nvSpPr>
        <p:spPr>
          <a:xfrm>
            <a:off x="5438029" y="2436665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thêm 1 bằng 4, 8 trừ 4 bằng 4, viết 4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3F25F36-8191-B785-06CE-912C5A750DBA}"/>
              </a:ext>
            </a:extLst>
          </p:cNvPr>
          <p:cNvSpPr txBox="1"/>
          <p:nvPr/>
        </p:nvSpPr>
        <p:spPr>
          <a:xfrm>
            <a:off x="4099442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7A8D6D8-2CF8-015F-3065-57B5FBE1CB0B}"/>
              </a:ext>
            </a:extLst>
          </p:cNvPr>
          <p:cNvSpPr txBox="1"/>
          <p:nvPr/>
        </p:nvSpPr>
        <p:spPr>
          <a:xfrm>
            <a:off x="5438029" y="3410662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không trừ được 4, lấy 12 trừ 4 bằng 8, viết 8, nhớ 1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4239039-37D6-6222-6CA4-2A7CA74F4EBE}"/>
              </a:ext>
            </a:extLst>
          </p:cNvPr>
          <p:cNvSpPr txBox="1"/>
          <p:nvPr/>
        </p:nvSpPr>
        <p:spPr>
          <a:xfrm>
            <a:off x="3803461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59B2CAB-F481-F138-AA71-89125FE79AA3}"/>
              </a:ext>
            </a:extLst>
          </p:cNvPr>
          <p:cNvSpPr txBox="1"/>
          <p:nvPr/>
        </p:nvSpPr>
        <p:spPr>
          <a:xfrm>
            <a:off x="5438029" y="4384659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thêm 1 bằng 2, 5 trừ 2 bằng 3, viết 3.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A0BD766-604A-F19C-3B1A-080F1841FFB8}"/>
              </a:ext>
            </a:extLst>
          </p:cNvPr>
          <p:cNvSpPr txBox="1"/>
          <p:nvPr/>
        </p:nvSpPr>
        <p:spPr>
          <a:xfrm>
            <a:off x="3389804" y="3723622"/>
            <a:ext cx="38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8D7B0A-D974-C7A0-55F6-C9EF2EAEA3C0}"/>
              </a:ext>
            </a:extLst>
          </p:cNvPr>
          <p:cNvSpPr txBox="1"/>
          <p:nvPr/>
        </p:nvSpPr>
        <p:spPr>
          <a:xfrm>
            <a:off x="5438029" y="5358655"/>
            <a:ext cx="717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trừ 1 bằng 1, viết 1.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9792C31-3D1D-C8F6-885E-8922B106699F}"/>
              </a:ext>
            </a:extLst>
          </p:cNvPr>
          <p:cNvSpPr txBox="1"/>
          <p:nvPr/>
        </p:nvSpPr>
        <p:spPr>
          <a:xfrm>
            <a:off x="3077747" y="3723622"/>
            <a:ext cx="38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7AA592F9-25D4-1E57-6FE3-1C41E3029BB7}"/>
              </a:ext>
            </a:extLst>
          </p:cNvPr>
          <p:cNvSpPr txBox="1"/>
          <p:nvPr/>
        </p:nvSpPr>
        <p:spPr>
          <a:xfrm>
            <a:off x="3803461" y="6108167"/>
            <a:ext cx="5929617" cy="743129"/>
          </a:xfrm>
          <a:prstGeom prst="roundRect">
            <a:avLst>
              <a:gd name="adj" fmla="val 3685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 25 285 – 11 436 = 13 849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/>
      <p:bldP spid="1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414082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78" y="1893981"/>
            <a:ext cx="2928544" cy="31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74562" y="1221385"/>
            <a:ext cx="3497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448" y="76090"/>
            <a:ext cx="2259547" cy="2313118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9235" y="-34958"/>
            <a:ext cx="8934450" cy="690989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5305040" y="1738999"/>
            <a:ext cx="2259547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40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1: Tính</a:t>
            </a:r>
            <a:endParaRPr lang="zh-CN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63" y="2152809"/>
            <a:ext cx="3917203" cy="549380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35" y="5755781"/>
            <a:ext cx="2879726" cy="173295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02D0FD64-580D-2107-0308-01473807B048}"/>
              </a:ext>
            </a:extLst>
          </p:cNvPr>
          <p:cNvGrpSpPr/>
          <p:nvPr/>
        </p:nvGrpSpPr>
        <p:grpSpPr>
          <a:xfrm>
            <a:off x="2525533" y="3043112"/>
            <a:ext cx="7555945" cy="975845"/>
            <a:chOff x="2525533" y="3043112"/>
            <a:chExt cx="7555945" cy="975845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F2A4FF79-C723-DD3B-4777-0C8295746CF1}"/>
                </a:ext>
              </a:extLst>
            </p:cNvPr>
            <p:cNvSpPr/>
            <p:nvPr/>
          </p:nvSpPr>
          <p:spPr>
            <a:xfrm>
              <a:off x="2525533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3 154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1 328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id="{A807EAA2-E26C-743A-CC00-9C7B1756A71B}"/>
                </a:ext>
              </a:extLst>
            </p:cNvPr>
            <p:cNvSpPr/>
            <p:nvPr/>
          </p:nvSpPr>
          <p:spPr>
            <a:xfrm>
              <a:off x="4463259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64 173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20 516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ACBA686F-061E-DE30-CD05-3DB60D0A3179}"/>
                </a:ext>
              </a:extLst>
            </p:cNvPr>
            <p:cNvSpPr/>
            <p:nvPr/>
          </p:nvSpPr>
          <p:spPr>
            <a:xfrm>
              <a:off x="6335579" y="3043112"/>
              <a:ext cx="1808172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15 380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9 203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D4FE4B74-DF90-81E0-5A11-3633A0A19B42}"/>
                </a:ext>
              </a:extLst>
            </p:cNvPr>
            <p:cNvSpPr/>
            <p:nvPr/>
          </p:nvSpPr>
          <p:spPr>
            <a:xfrm>
              <a:off x="8338712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18 618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9 584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0228C537-5D52-C4DA-7679-92152E0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C53C2D28-A8EF-B082-7367-55A8E62C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97108DD0-01F7-5FB0-D6CC-EC9F8DB6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642C4E92-8A73-C9C2-E352-1EDB0902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9">
            <a:extLst>
              <a:ext uri="{FF2B5EF4-FFF2-40B4-BE49-F238E27FC236}">
                <a16:creationId xmlns:a16="http://schemas.microsoft.com/office/drawing/2014/main" id="{AFE7F779-AAFF-FACD-DF44-B73763771452}"/>
              </a:ext>
            </a:extLst>
          </p:cNvPr>
          <p:cNvSpPr/>
          <p:nvPr/>
        </p:nvSpPr>
        <p:spPr>
          <a:xfrm>
            <a:off x="252553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1 826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0AB4BA20-E969-466F-2BE1-FCD28C7577A5}"/>
              </a:ext>
            </a:extLst>
          </p:cNvPr>
          <p:cNvSpPr/>
          <p:nvPr/>
        </p:nvSpPr>
        <p:spPr>
          <a:xfrm>
            <a:off x="445724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43 657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9EF00DC1-43B7-8852-9BBF-6D48031B9872}"/>
              </a:ext>
            </a:extLst>
          </p:cNvPr>
          <p:cNvSpPr/>
          <p:nvPr/>
        </p:nvSpPr>
        <p:spPr>
          <a:xfrm>
            <a:off x="638895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6  177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id="{87554F0B-00BB-5D77-4BD0-D37740978E5E}"/>
              </a:ext>
            </a:extLst>
          </p:cNvPr>
          <p:cNvSpPr/>
          <p:nvPr/>
        </p:nvSpPr>
        <p:spPr>
          <a:xfrm>
            <a:off x="8320664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9 034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寂寞"/>
</p:tagLst>
</file>

<file path=ppt/theme/theme1.xml><?xml version="1.0" encoding="utf-8"?>
<a:theme xmlns:a="http://schemas.openxmlformats.org/drawingml/2006/main" name="1_Office 主题">
  <a:themeElements>
    <a:clrScheme name="红色剪纸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7181F"/>
      </a:accent1>
      <a:accent2>
        <a:srgbClr val="C00000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红色剪纸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7181F"/>
      </a:accent1>
      <a:accent2>
        <a:srgbClr val="C00000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366</Words>
  <Application>Microsoft Office PowerPoint</Application>
  <PresentationFormat>Tùy chỉnh</PresentationFormat>
  <Paragraphs>90</Paragraphs>
  <Slides>12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AvantGarde</vt:lpstr>
      <vt:lpstr>Calibri</vt:lpstr>
      <vt:lpstr>SVN-Anastasia</vt:lpstr>
      <vt:lpstr>SVN-Poky's</vt:lpstr>
      <vt:lpstr>1_Office 主题</vt:lpstr>
      <vt:lpstr>2_Office 主题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寂寞</dc:title>
  <dc:subject>9Slide.vn</dc:subject>
  <dc:creator/>
  <dc:description>9Slide.vn</dc:description>
  <cp:lastModifiedBy/>
  <cp:revision>1</cp:revision>
  <dcterms:created xsi:type="dcterms:W3CDTF">2017-03-22T17:40:45Z</dcterms:created>
  <dcterms:modified xsi:type="dcterms:W3CDTF">2023-02-19T12:04:43Z</dcterms:modified>
  <cp:category>9Slide.vn</cp:category>
</cp:coreProperties>
</file>