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2"/>
    <p:sldMasterId id="2147483654" r:id="rId3"/>
  </p:sldMasterIdLst>
  <p:notesMasterIdLst>
    <p:notesMasterId r:id="rId21"/>
  </p:notesMasterIdLst>
  <p:sldIdLst>
    <p:sldId id="453" r:id="rId4"/>
    <p:sldId id="443" r:id="rId5"/>
    <p:sldId id="452" r:id="rId6"/>
    <p:sldId id="256" r:id="rId7"/>
    <p:sldId id="257" r:id="rId8"/>
    <p:sldId id="446" r:id="rId9"/>
    <p:sldId id="454" r:id="rId10"/>
    <p:sldId id="447" r:id="rId11"/>
    <p:sldId id="455" r:id="rId12"/>
    <p:sldId id="451" r:id="rId13"/>
    <p:sldId id="450" r:id="rId14"/>
    <p:sldId id="456" r:id="rId15"/>
    <p:sldId id="457" r:id="rId16"/>
    <p:sldId id="258" r:id="rId17"/>
    <p:sldId id="259" r:id="rId18"/>
    <p:sldId id="260" r:id="rId19"/>
    <p:sldId id="261" r:id="rId20"/>
  </p:sldIdLst>
  <p:sldSz cx="13439775" cy="7559675"/>
  <p:notesSz cx="6858000" cy="9144000"/>
  <p:custDataLst>
    <p:tags r:id="rId22"/>
  </p:custDataLst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82F"/>
    <a:srgbClr val="029844"/>
    <a:srgbClr val="59BB8E"/>
    <a:srgbClr val="7DAA29"/>
    <a:srgbClr val="EC6665"/>
    <a:srgbClr val="78C4CB"/>
    <a:srgbClr val="B5BA5F"/>
    <a:srgbClr val="71C6CF"/>
    <a:srgbClr val="E99613"/>
    <a:srgbClr val="E58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0" autoAdjust="0"/>
    <p:restoredTop sz="85461" autoAdjust="0"/>
  </p:normalViewPr>
  <p:slideViewPr>
    <p:cSldViewPr snapToGrid="0">
      <p:cViewPr>
        <p:scale>
          <a:sx n="50" d="100"/>
          <a:sy n="50" d="100"/>
        </p:scale>
        <p:origin x="1210" y="56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A5268-FB0C-450E-96E9-03F931237804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6156D-592E-4B4D-8772-D689FB057A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5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1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306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553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7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27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357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551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007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36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273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50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67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5"/>
            </a:lvl1pPr>
            <a:lvl2pPr>
              <a:defRPr sz="3085"/>
            </a:lvl2pPr>
            <a:lvl3pPr>
              <a:defRPr sz="2645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5"/>
            </a:lvl1pPr>
            <a:lvl2pPr marL="504190" indent="0">
              <a:buNone/>
              <a:defRPr sz="3085"/>
            </a:lvl2pPr>
            <a:lvl3pPr marL="1007745" indent="0">
              <a:buNone/>
              <a:defRPr sz="2645"/>
            </a:lvl3pPr>
            <a:lvl4pPr marL="1511935" indent="0">
              <a:buNone/>
              <a:defRPr sz="2205"/>
            </a:lvl4pPr>
            <a:lvl5pPr marL="2016125" indent="0">
              <a:buNone/>
              <a:defRPr sz="2205"/>
            </a:lvl5pPr>
            <a:lvl6pPr marL="2519680" indent="0">
              <a:buNone/>
              <a:defRPr sz="2205"/>
            </a:lvl6pPr>
            <a:lvl7pPr marL="3023870" indent="0">
              <a:buNone/>
              <a:defRPr sz="2205"/>
            </a:lvl7pPr>
            <a:lvl8pPr marL="3528060" indent="0">
              <a:buNone/>
              <a:defRPr sz="2205"/>
            </a:lvl8pPr>
            <a:lvl9pPr marL="4031615" indent="0">
              <a:buNone/>
              <a:defRPr sz="220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50528" y="45474"/>
            <a:ext cx="13333949" cy="746046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3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25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8521" y="-4534208"/>
            <a:ext cx="8867906" cy="1661452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50528" y="45474"/>
            <a:ext cx="13333949" cy="746046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3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25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8521" y="-4534208"/>
            <a:ext cx="8867906" cy="1661452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5"/>
            </a:lvl1pPr>
            <a:lvl2pPr marL="504190" indent="0" algn="ctr">
              <a:buNone/>
              <a:defRPr sz="2205"/>
            </a:lvl2pPr>
            <a:lvl3pPr marL="1007745" indent="0" algn="ctr">
              <a:buNone/>
              <a:defRPr sz="1985"/>
            </a:lvl3pPr>
            <a:lvl4pPr marL="1511935" indent="0" algn="ctr">
              <a:buNone/>
              <a:defRPr sz="1765"/>
            </a:lvl4pPr>
            <a:lvl5pPr marL="2016125" indent="0" algn="ctr">
              <a:buNone/>
              <a:defRPr sz="1765"/>
            </a:lvl5pPr>
            <a:lvl6pPr marL="2519680" indent="0" algn="ctr">
              <a:buNone/>
              <a:defRPr sz="1765"/>
            </a:lvl6pPr>
            <a:lvl7pPr marL="3023870" indent="0" algn="ctr">
              <a:buNone/>
              <a:defRPr sz="1765"/>
            </a:lvl7pPr>
            <a:lvl8pPr marL="3528060" indent="0" algn="ctr">
              <a:buNone/>
              <a:defRPr sz="1765"/>
            </a:lvl8pPr>
            <a:lvl9pPr marL="4031615" indent="0" algn="ctr">
              <a:buNone/>
              <a:defRPr sz="176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1pPr>
            <a:lvl2pPr marL="50419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74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193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4pPr>
            <a:lvl5pPr marL="201612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5pPr>
            <a:lvl6pPr marL="251968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6pPr>
            <a:lvl7pPr marL="302387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7pPr>
            <a:lvl8pPr marL="352806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8pPr>
            <a:lvl9pPr marL="403161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C41AAEF3-D949-7A98-3FF0-25474A47FAA4}"/>
              </a:ext>
            </a:extLst>
          </p:cNvPr>
          <p:cNvSpPr txBox="1"/>
          <p:nvPr userDrawn="1"/>
        </p:nvSpPr>
        <p:spPr>
          <a:xfrm>
            <a:off x="0" y="-1642496"/>
            <a:ext cx="13439775" cy="49949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46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00DC2E7-A885-60B1-8DD1-04CEBD7394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775" y="0"/>
            <a:ext cx="2408288" cy="23916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2pPr>
      <a:lvl3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3pPr>
      <a:lvl4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4pPr>
      <a:lvl5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5pPr>
      <a:lvl6pPr marL="534670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6pPr>
      <a:lvl7pPr marL="106870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7pPr>
      <a:lvl8pPr marL="160337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8pPr>
      <a:lvl9pPr marL="213804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9pPr>
    </p:titleStyle>
    <p:bodyStyle>
      <a:lvl1pPr marL="200660" indent="-200660" algn="l" defTabSz="801370" rtl="0" fontAlgn="base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134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02030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40271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220472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605405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300609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40741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1pPr>
      <a:lvl2pPr marL="40068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2pPr>
      <a:lvl3pPr marL="80200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3pPr>
      <a:lvl4pPr marL="120269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5pPr>
      <a:lvl6pPr marL="200406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40538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280606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A3C11C4D-E1AB-E828-AB62-C68B084DB366}"/>
              </a:ext>
            </a:extLst>
          </p:cNvPr>
          <p:cNvSpPr txBox="1"/>
          <p:nvPr userDrawn="1"/>
        </p:nvSpPr>
        <p:spPr>
          <a:xfrm>
            <a:off x="0" y="-1642496"/>
            <a:ext cx="13439775" cy="49949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46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892ADD5-B3F2-9B96-2A0C-45C33FF65A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775" y="0"/>
            <a:ext cx="2408288" cy="23916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2pPr>
      <a:lvl3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3pPr>
      <a:lvl4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4pPr>
      <a:lvl5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5pPr>
      <a:lvl6pPr marL="534670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6pPr>
      <a:lvl7pPr marL="106870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7pPr>
      <a:lvl8pPr marL="160337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8pPr>
      <a:lvl9pPr marL="213804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9pPr>
    </p:titleStyle>
    <p:bodyStyle>
      <a:lvl1pPr marL="200660" indent="-200660" algn="l" defTabSz="801370" rtl="0" fontAlgn="base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134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02030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40271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220472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605405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300609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40741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1pPr>
      <a:lvl2pPr marL="40068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2pPr>
      <a:lvl3pPr marL="80200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3pPr>
      <a:lvl4pPr marL="120269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5pPr>
      <a:lvl6pPr marL="200406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40538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280606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54423E33-3C27-4EB5-CF47-0478B09885A5}"/>
              </a:ext>
            </a:extLst>
          </p:cNvPr>
          <p:cNvSpPr txBox="1"/>
          <p:nvPr userDrawn="1"/>
        </p:nvSpPr>
        <p:spPr>
          <a:xfrm>
            <a:off x="0" y="-1642496"/>
            <a:ext cx="13439775" cy="49949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46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4CE8A512-447B-67A6-AB3A-C8E5EC989B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775" y="0"/>
            <a:ext cx="2408288" cy="23916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007745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95" indent="-252095" algn="l" defTabSz="100774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84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3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177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596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7952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1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9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774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12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1968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387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06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161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7.xml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28.png"/><Relationship Id="rId7" Type="http://schemas.openxmlformats.org/officeDocument/2006/relationships/image" Target="../media/image23.png"/><Relationship Id="rId12" Type="http://schemas.openxmlformats.org/officeDocument/2006/relationships/image" Target="../media/image16.png"/><Relationship Id="rId17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slide" Target="slide14.xml"/><Relationship Id="rId5" Type="http://schemas.openxmlformats.org/officeDocument/2006/relationships/image" Target="../media/image21.png"/><Relationship Id="rId15" Type="http://schemas.openxmlformats.org/officeDocument/2006/relationships/slide" Target="slide15.xml"/><Relationship Id="rId23" Type="http://schemas.openxmlformats.org/officeDocument/2006/relationships/image" Target="../media/image30.png"/><Relationship Id="rId10" Type="http://schemas.openxmlformats.org/officeDocument/2006/relationships/image" Target="../media/image15.png"/><Relationship Id="rId19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slide" Target="slide16.xml"/><Relationship Id="rId14" Type="http://schemas.openxmlformats.org/officeDocument/2006/relationships/image" Target="../media/image17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049563" y="1009069"/>
            <a:ext cx="819004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 b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Toán 3</a:t>
            </a:r>
            <a:endParaRPr lang="zh-CN" altLang="en-US" sz="19900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5245381" y="334821"/>
            <a:ext cx="45047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altLang="zh-CN" sz="4400">
                <a:solidFill>
                  <a:schemeClr val="bg2">
                    <a:lumMod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 sách cánh diều</a:t>
            </a:r>
            <a:endParaRPr lang="zh-CN" altLang="en-US" sz="4400" dirty="0">
              <a:solidFill>
                <a:schemeClr val="bg2">
                  <a:lumMod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4DCB2EB-A8D7-41EE-BDD9-9D6235E4E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53" y="1370073"/>
            <a:ext cx="3211503" cy="322143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ECC6DF3-810B-4CD0-BBC1-251583757EFA}"/>
              </a:ext>
            </a:extLst>
          </p:cNvPr>
          <p:cNvGrpSpPr/>
          <p:nvPr/>
        </p:nvGrpSpPr>
        <p:grpSpPr>
          <a:xfrm>
            <a:off x="5179309" y="3982664"/>
            <a:ext cx="7495489" cy="721051"/>
            <a:chOff x="7994719" y="4175414"/>
            <a:chExt cx="2821845" cy="544503"/>
          </a:xfrm>
        </p:grpSpPr>
        <p:sp>
          <p:nvSpPr>
            <p:cNvPr id="3" name="流程图: 终止 2">
              <a:extLst>
                <a:ext uri="{FF2B5EF4-FFF2-40B4-BE49-F238E27FC236}">
                  <a16:creationId xmlns:a16="http://schemas.microsoft.com/office/drawing/2014/main" id="{31ED7C2B-C549-4199-A454-8E1B2E93CF6A}"/>
                </a:ext>
              </a:extLst>
            </p:cNvPr>
            <p:cNvSpPr/>
            <p:nvPr/>
          </p:nvSpPr>
          <p:spPr>
            <a:xfrm>
              <a:off x="7994719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流程图: 终止 16">
              <a:extLst>
                <a:ext uri="{FF2B5EF4-FFF2-40B4-BE49-F238E27FC236}">
                  <a16:creationId xmlns:a16="http://schemas.microsoft.com/office/drawing/2014/main" id="{67AD70C6-A2E6-4414-B973-8C9B7FBEAFF3}"/>
                </a:ext>
              </a:extLst>
            </p:cNvPr>
            <p:cNvSpPr/>
            <p:nvPr/>
          </p:nvSpPr>
          <p:spPr>
            <a:xfrm>
              <a:off x="9030626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712431" y="4040296"/>
            <a:ext cx="684582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 cộng trong phạm vi 100 000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4215560" y="4987601"/>
            <a:ext cx="4400423" cy="2386613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3E1435B-132E-BFC8-864B-D641F4E53C88}"/>
              </a:ext>
            </a:extLst>
          </p:cNvPr>
          <p:cNvSpPr/>
          <p:nvPr/>
        </p:nvSpPr>
        <p:spPr>
          <a:xfrm>
            <a:off x="1967806" y="1557652"/>
            <a:ext cx="2798920" cy="279892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86" t="-3543" r="-886" b="-241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4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913415" y="1288463"/>
            <a:ext cx="145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761" y="322473"/>
            <a:ext cx="8364976" cy="68205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00581" y="898519"/>
            <a:ext cx="6076335" cy="88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en-US" altLang="zh-CN" sz="48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  <a:endParaRPr lang="zh-CN" altLang="en-US" sz="4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74" y="3677940"/>
            <a:ext cx="1813682" cy="35064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28" y="2264222"/>
            <a:ext cx="3815795" cy="50416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836" y="140278"/>
            <a:ext cx="1988230" cy="198823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4D923A4-2934-4FF7-9EAE-AEE4B4C89292}"/>
              </a:ext>
            </a:extLst>
          </p:cNvPr>
          <p:cNvSpPr txBox="1"/>
          <p:nvPr/>
        </p:nvSpPr>
        <p:spPr>
          <a:xfrm>
            <a:off x="3815794" y="1677156"/>
            <a:ext cx="7204334" cy="1514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120000"/>
              </a:lnSpc>
              <a:defRPr/>
            </a:pPr>
            <a:r>
              <a:rPr lang="en-US" altLang="zh-CN" sz="40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hai trường đó thu gom được bao nhiêu ki-lô-gam giấy vụn là:</a:t>
            </a:r>
            <a:endParaRPr lang="zh-CN" altLang="en-US" sz="4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6209D7-8EA3-40E3-8BAB-F91BD379D513}"/>
              </a:ext>
            </a:extLst>
          </p:cNvPr>
          <p:cNvSpPr txBox="1"/>
          <p:nvPr/>
        </p:nvSpPr>
        <p:spPr>
          <a:xfrm>
            <a:off x="3924700" y="3189824"/>
            <a:ext cx="6997615" cy="911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en-US" altLang="zh-CN" sz="48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2 672 + 2 718 = 5 390 (kg) </a:t>
            </a:r>
            <a:endParaRPr lang="zh-CN" altLang="en-US" sz="48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3AB96F78-0A50-538D-4144-48518E000685}"/>
              </a:ext>
            </a:extLst>
          </p:cNvPr>
          <p:cNvSpPr txBox="1"/>
          <p:nvPr/>
        </p:nvSpPr>
        <p:spPr>
          <a:xfrm>
            <a:off x="3962441" y="4012606"/>
            <a:ext cx="6997615" cy="911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en-US" altLang="zh-CN" sz="48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số: 5 390 kg </a:t>
            </a:r>
            <a:endParaRPr lang="zh-CN" altLang="en-US" sz="48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42" y="5473416"/>
            <a:ext cx="11963038" cy="238661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2C69DB1-01FB-686F-D25E-8FCD0892C1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16578" r="3928" b="5842"/>
          <a:stretch/>
        </p:blipFill>
        <p:spPr>
          <a:xfrm>
            <a:off x="396715" y="1366373"/>
            <a:ext cx="12646344" cy="6003341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436997" y="1321394"/>
            <a:ext cx="2524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</a:t>
            </a:r>
            <a:endParaRPr lang="zh-CN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65" y="4946022"/>
            <a:ext cx="3014478" cy="271577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616" y="-115757"/>
            <a:ext cx="2162391" cy="1969678"/>
          </a:xfrm>
          <a:prstGeom prst="rect">
            <a:avLst/>
          </a:prstGeom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A0C51ECE-9858-B685-EFC0-4669260F2D2A}"/>
              </a:ext>
            </a:extLst>
          </p:cNvPr>
          <p:cNvSpPr/>
          <p:nvPr/>
        </p:nvSpPr>
        <p:spPr>
          <a:xfrm>
            <a:off x="3122057" y="289155"/>
            <a:ext cx="88401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altLang="zh-CN" sz="32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sơ đồ, chỉ giúp Lan đường ngắn nhất đi từ nhà tới trường học và từ nhà tới bảo tàng.</a:t>
            </a:r>
            <a:endParaRPr lang="zh-CN" altLang="en-US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446C5D3-293C-28B1-A5BB-8D6386AE1DB0}"/>
              </a:ext>
            </a:extLst>
          </p:cNvPr>
          <p:cNvSpPr/>
          <p:nvPr/>
        </p:nvSpPr>
        <p:spPr>
          <a:xfrm>
            <a:off x="5699760" y="5867400"/>
            <a:ext cx="4617720" cy="1074766"/>
          </a:xfrm>
          <a:custGeom>
            <a:avLst/>
            <a:gdLst>
              <a:gd name="connsiteX0" fmla="*/ 0 w 4617720"/>
              <a:gd name="connsiteY0" fmla="*/ 0 h 1074766"/>
              <a:gd name="connsiteX1" fmla="*/ 289560 w 4617720"/>
              <a:gd name="connsiteY1" fmla="*/ 441960 h 1074766"/>
              <a:gd name="connsiteX2" fmla="*/ 807720 w 4617720"/>
              <a:gd name="connsiteY2" fmla="*/ 792480 h 1074766"/>
              <a:gd name="connsiteX3" fmla="*/ 1402080 w 4617720"/>
              <a:gd name="connsiteY3" fmla="*/ 822960 h 1074766"/>
              <a:gd name="connsiteX4" fmla="*/ 1889760 w 4617720"/>
              <a:gd name="connsiteY4" fmla="*/ 685800 h 1074766"/>
              <a:gd name="connsiteX5" fmla="*/ 2164080 w 4617720"/>
              <a:gd name="connsiteY5" fmla="*/ 822960 h 1074766"/>
              <a:gd name="connsiteX6" fmla="*/ 2834640 w 4617720"/>
              <a:gd name="connsiteY6" fmla="*/ 1051560 h 1074766"/>
              <a:gd name="connsiteX7" fmla="*/ 3642360 w 4617720"/>
              <a:gd name="connsiteY7" fmla="*/ 1051560 h 1074766"/>
              <a:gd name="connsiteX8" fmla="*/ 4084320 w 4617720"/>
              <a:gd name="connsiteY8" fmla="*/ 914400 h 1074766"/>
              <a:gd name="connsiteX9" fmla="*/ 4617720 w 4617720"/>
              <a:gd name="connsiteY9" fmla="*/ 1021080 h 10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17720" h="1074766">
                <a:moveTo>
                  <a:pt x="0" y="0"/>
                </a:moveTo>
                <a:cubicBezTo>
                  <a:pt x="77470" y="154940"/>
                  <a:pt x="154940" y="309880"/>
                  <a:pt x="289560" y="441960"/>
                </a:cubicBezTo>
                <a:cubicBezTo>
                  <a:pt x="424180" y="574040"/>
                  <a:pt x="622300" y="728980"/>
                  <a:pt x="807720" y="792480"/>
                </a:cubicBezTo>
                <a:cubicBezTo>
                  <a:pt x="993140" y="855980"/>
                  <a:pt x="1221740" y="840740"/>
                  <a:pt x="1402080" y="822960"/>
                </a:cubicBezTo>
                <a:cubicBezTo>
                  <a:pt x="1582420" y="805180"/>
                  <a:pt x="1762760" y="685800"/>
                  <a:pt x="1889760" y="685800"/>
                </a:cubicBezTo>
                <a:cubicBezTo>
                  <a:pt x="2016760" y="685800"/>
                  <a:pt x="2006600" y="762000"/>
                  <a:pt x="2164080" y="822960"/>
                </a:cubicBezTo>
                <a:cubicBezTo>
                  <a:pt x="2321560" y="883920"/>
                  <a:pt x="2588260" y="1013460"/>
                  <a:pt x="2834640" y="1051560"/>
                </a:cubicBezTo>
                <a:cubicBezTo>
                  <a:pt x="3081020" y="1089660"/>
                  <a:pt x="3434080" y="1074420"/>
                  <a:pt x="3642360" y="1051560"/>
                </a:cubicBezTo>
                <a:cubicBezTo>
                  <a:pt x="3850640" y="1028700"/>
                  <a:pt x="3921760" y="919480"/>
                  <a:pt x="4084320" y="914400"/>
                </a:cubicBezTo>
                <a:cubicBezTo>
                  <a:pt x="4246880" y="909320"/>
                  <a:pt x="4432300" y="965200"/>
                  <a:pt x="4617720" y="1021080"/>
                </a:cubicBezTo>
              </a:path>
            </a:pathLst>
          </a:cu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id="{E212A324-5F34-7BFC-1E5D-459EBFB20660}"/>
              </a:ext>
            </a:extLst>
          </p:cNvPr>
          <p:cNvSpPr/>
          <p:nvPr/>
        </p:nvSpPr>
        <p:spPr>
          <a:xfrm>
            <a:off x="5775960" y="2484120"/>
            <a:ext cx="1768532" cy="3551288"/>
          </a:xfrm>
          <a:custGeom>
            <a:avLst/>
            <a:gdLst>
              <a:gd name="connsiteX0" fmla="*/ 0 w 1768532"/>
              <a:gd name="connsiteY0" fmla="*/ 3459480 h 3551288"/>
              <a:gd name="connsiteX1" fmla="*/ 289560 w 1768532"/>
              <a:gd name="connsiteY1" fmla="*/ 3550920 h 3551288"/>
              <a:gd name="connsiteX2" fmla="*/ 563880 w 1768532"/>
              <a:gd name="connsiteY2" fmla="*/ 3429000 h 3551288"/>
              <a:gd name="connsiteX3" fmla="*/ 1066800 w 1768532"/>
              <a:gd name="connsiteY3" fmla="*/ 2941320 h 3551288"/>
              <a:gd name="connsiteX4" fmla="*/ 1554480 w 1768532"/>
              <a:gd name="connsiteY4" fmla="*/ 2331720 h 3551288"/>
              <a:gd name="connsiteX5" fmla="*/ 1767840 w 1768532"/>
              <a:gd name="connsiteY5" fmla="*/ 1935480 h 3551288"/>
              <a:gd name="connsiteX6" fmla="*/ 1615440 w 1768532"/>
              <a:gd name="connsiteY6" fmla="*/ 1463040 h 3551288"/>
              <a:gd name="connsiteX7" fmla="*/ 1417320 w 1768532"/>
              <a:gd name="connsiteY7" fmla="*/ 868680 h 3551288"/>
              <a:gd name="connsiteX8" fmla="*/ 1539240 w 1768532"/>
              <a:gd name="connsiteY8" fmla="*/ 365760 h 3551288"/>
              <a:gd name="connsiteX9" fmla="*/ 1752600 w 1768532"/>
              <a:gd name="connsiteY9" fmla="*/ 60960 h 3551288"/>
              <a:gd name="connsiteX10" fmla="*/ 1280160 w 1768532"/>
              <a:gd name="connsiteY10" fmla="*/ 182880 h 3551288"/>
              <a:gd name="connsiteX11" fmla="*/ 762000 w 1768532"/>
              <a:gd name="connsiteY11" fmla="*/ 243840 h 3551288"/>
              <a:gd name="connsiteX12" fmla="*/ 563880 w 1768532"/>
              <a:gd name="connsiteY12" fmla="*/ 121920 h 3551288"/>
              <a:gd name="connsiteX13" fmla="*/ 502920 w 1768532"/>
              <a:gd name="connsiteY13" fmla="*/ 0 h 355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68532" h="3551288">
                <a:moveTo>
                  <a:pt x="0" y="3459480"/>
                </a:moveTo>
                <a:cubicBezTo>
                  <a:pt x="97790" y="3507740"/>
                  <a:pt x="195580" y="3556000"/>
                  <a:pt x="289560" y="3550920"/>
                </a:cubicBezTo>
                <a:cubicBezTo>
                  <a:pt x="383540" y="3545840"/>
                  <a:pt x="434340" y="3530600"/>
                  <a:pt x="563880" y="3429000"/>
                </a:cubicBezTo>
                <a:cubicBezTo>
                  <a:pt x="693420" y="3327400"/>
                  <a:pt x="901700" y="3124200"/>
                  <a:pt x="1066800" y="2941320"/>
                </a:cubicBezTo>
                <a:cubicBezTo>
                  <a:pt x="1231900" y="2758440"/>
                  <a:pt x="1437640" y="2499360"/>
                  <a:pt x="1554480" y="2331720"/>
                </a:cubicBezTo>
                <a:cubicBezTo>
                  <a:pt x="1671320" y="2164080"/>
                  <a:pt x="1757680" y="2080260"/>
                  <a:pt x="1767840" y="1935480"/>
                </a:cubicBezTo>
                <a:cubicBezTo>
                  <a:pt x="1778000" y="1790700"/>
                  <a:pt x="1673860" y="1640840"/>
                  <a:pt x="1615440" y="1463040"/>
                </a:cubicBezTo>
                <a:cubicBezTo>
                  <a:pt x="1557020" y="1285240"/>
                  <a:pt x="1430020" y="1051560"/>
                  <a:pt x="1417320" y="868680"/>
                </a:cubicBezTo>
                <a:cubicBezTo>
                  <a:pt x="1404620" y="685800"/>
                  <a:pt x="1483360" y="500380"/>
                  <a:pt x="1539240" y="365760"/>
                </a:cubicBezTo>
                <a:cubicBezTo>
                  <a:pt x="1595120" y="231140"/>
                  <a:pt x="1795780" y="91440"/>
                  <a:pt x="1752600" y="60960"/>
                </a:cubicBezTo>
                <a:cubicBezTo>
                  <a:pt x="1709420" y="30480"/>
                  <a:pt x="1445260" y="152400"/>
                  <a:pt x="1280160" y="182880"/>
                </a:cubicBezTo>
                <a:cubicBezTo>
                  <a:pt x="1115060" y="213360"/>
                  <a:pt x="881380" y="254000"/>
                  <a:pt x="762000" y="243840"/>
                </a:cubicBezTo>
                <a:cubicBezTo>
                  <a:pt x="642620" y="233680"/>
                  <a:pt x="607060" y="162560"/>
                  <a:pt x="563880" y="121920"/>
                </a:cubicBezTo>
                <a:cubicBezTo>
                  <a:pt x="520700" y="81280"/>
                  <a:pt x="511810" y="40640"/>
                  <a:pt x="502920" y="0"/>
                </a:cubicBezTo>
              </a:path>
            </a:pathLst>
          </a:custGeom>
          <a:noFill/>
          <a:ln w="2000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33" y="584485"/>
            <a:ext cx="7227386" cy="47670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25" y="1850337"/>
            <a:ext cx="3211503" cy="322143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5414082" y="2170688"/>
            <a:ext cx="3680651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77000"/>
              </a:lnSpc>
              <a:defRPr/>
            </a:pPr>
            <a:r>
              <a:rPr lang="en-US" altLang="zh-CN" sz="115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</a:t>
            </a:r>
            <a:endParaRPr lang="zh-CN" altLang="en-US" sz="115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99CB134-B2D8-C080-A06B-A00A809E79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3" y="1979685"/>
            <a:ext cx="4345016" cy="30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20962" y="1221500"/>
            <a:ext cx="81900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Tạm biệt và hẹn gặp lại</a:t>
            </a:r>
            <a:endParaRPr lang="zh-CN" altLang="en-US" sz="8800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4075995" y="334821"/>
            <a:ext cx="6843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altLang="zh-CN" sz="4400">
                <a:solidFill>
                  <a:schemeClr val="bg2">
                    <a:lumMod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 sách cánh diều – TOÁN 3</a:t>
            </a:r>
            <a:endParaRPr lang="zh-CN" altLang="en-US" sz="4400" dirty="0">
              <a:solidFill>
                <a:schemeClr val="bg2">
                  <a:lumMod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4DCB2EB-A8D7-41EE-BDD9-9D6235E4E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53" y="1370073"/>
            <a:ext cx="3211503" cy="322143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ECC6DF3-810B-4CD0-BBC1-251583757EFA}"/>
              </a:ext>
            </a:extLst>
          </p:cNvPr>
          <p:cNvGrpSpPr/>
          <p:nvPr/>
        </p:nvGrpSpPr>
        <p:grpSpPr>
          <a:xfrm>
            <a:off x="5179309" y="3982664"/>
            <a:ext cx="7495489" cy="721051"/>
            <a:chOff x="7994719" y="4175414"/>
            <a:chExt cx="2821845" cy="544503"/>
          </a:xfrm>
        </p:grpSpPr>
        <p:sp>
          <p:nvSpPr>
            <p:cNvPr id="3" name="流程图: 终止 2">
              <a:extLst>
                <a:ext uri="{FF2B5EF4-FFF2-40B4-BE49-F238E27FC236}">
                  <a16:creationId xmlns:a16="http://schemas.microsoft.com/office/drawing/2014/main" id="{31ED7C2B-C549-4199-A454-8E1B2E93CF6A}"/>
                </a:ext>
              </a:extLst>
            </p:cNvPr>
            <p:cNvSpPr/>
            <p:nvPr/>
          </p:nvSpPr>
          <p:spPr>
            <a:xfrm>
              <a:off x="7994719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流程图: 终止 16">
              <a:extLst>
                <a:ext uri="{FF2B5EF4-FFF2-40B4-BE49-F238E27FC236}">
                  <a16:creationId xmlns:a16="http://schemas.microsoft.com/office/drawing/2014/main" id="{67AD70C6-A2E6-4414-B973-8C9B7FBEAFF3}"/>
                </a:ext>
              </a:extLst>
            </p:cNvPr>
            <p:cNvSpPr/>
            <p:nvPr/>
          </p:nvSpPr>
          <p:spPr>
            <a:xfrm>
              <a:off x="9030626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525349" y="4040296"/>
            <a:ext cx="703291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Chúc các em học giỏi – chăm ngoan!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4215560" y="4987601"/>
            <a:ext cx="4400423" cy="2386613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3E1435B-132E-BFC8-864B-D641F4E53C88}"/>
              </a:ext>
            </a:extLst>
          </p:cNvPr>
          <p:cNvSpPr/>
          <p:nvPr/>
        </p:nvSpPr>
        <p:spPr>
          <a:xfrm>
            <a:off x="1967806" y="1557652"/>
            <a:ext cx="2798920" cy="279892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86" t="-3543" r="-886" b="-241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7D0FB-C3DB-4C6A-999D-ED6DF84259D7}"/>
              </a:ext>
            </a:extLst>
          </p:cNvPr>
          <p:cNvSpPr txBox="1"/>
          <p:nvPr/>
        </p:nvSpPr>
        <p:spPr>
          <a:xfrm>
            <a:off x="5913121" y="1595737"/>
            <a:ext cx="2682240" cy="1681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25 658</a:t>
            </a:r>
          </a:p>
          <a:p>
            <a:pPr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952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25 982</a:t>
            </a:r>
            <a:endParaRPr lang="en-US" sz="5952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F733B-2212-4CB7-B4E6-1361CC0F0ADA}"/>
              </a:ext>
            </a:extLst>
          </p:cNvPr>
          <p:cNvSpPr txBox="1"/>
          <p:nvPr/>
        </p:nvSpPr>
        <p:spPr>
          <a:xfrm>
            <a:off x="6432788" y="4543836"/>
            <a:ext cx="506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51 640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71" y="4749746"/>
            <a:ext cx="2636614" cy="26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71" y="4749746"/>
            <a:ext cx="2636614" cy="263661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1BDD5C42-BB2F-0112-D3B8-C90A3E8F8227}"/>
              </a:ext>
            </a:extLst>
          </p:cNvPr>
          <p:cNvSpPr txBox="1"/>
          <p:nvPr/>
        </p:nvSpPr>
        <p:spPr>
          <a:xfrm>
            <a:off x="5913121" y="1595737"/>
            <a:ext cx="2682240" cy="1681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55 608</a:t>
            </a:r>
          </a:p>
          <a:p>
            <a:pPr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952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35 082</a:t>
            </a:r>
            <a:endParaRPr lang="en-US" sz="5952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9C2AEC2-BAB9-212F-E6F7-34D744636A3B}"/>
              </a:ext>
            </a:extLst>
          </p:cNvPr>
          <p:cNvSpPr txBox="1"/>
          <p:nvPr/>
        </p:nvSpPr>
        <p:spPr>
          <a:xfrm>
            <a:off x="6524228" y="4576432"/>
            <a:ext cx="506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90 390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71" y="4749746"/>
            <a:ext cx="2636614" cy="263661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EEDB3A2-8A31-6F9B-45CD-D150BD82AD34}"/>
              </a:ext>
            </a:extLst>
          </p:cNvPr>
          <p:cNvSpPr txBox="1"/>
          <p:nvPr/>
        </p:nvSpPr>
        <p:spPr>
          <a:xfrm>
            <a:off x="5913121" y="1595737"/>
            <a:ext cx="2682240" cy="1681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5 687</a:t>
            </a:r>
          </a:p>
          <a:p>
            <a:pPr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952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25 982</a:t>
            </a:r>
            <a:endParaRPr lang="en-US" sz="5952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15C71D0-BBE5-458B-CA01-7DEEFC671326}"/>
              </a:ext>
            </a:extLst>
          </p:cNvPr>
          <p:cNvSpPr txBox="1"/>
          <p:nvPr/>
        </p:nvSpPr>
        <p:spPr>
          <a:xfrm>
            <a:off x="6432788" y="4543836"/>
            <a:ext cx="506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31 669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71" y="4749746"/>
            <a:ext cx="2636614" cy="263661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9F145734-F182-64F7-9A5F-826A957C7733}"/>
              </a:ext>
            </a:extLst>
          </p:cNvPr>
          <p:cNvSpPr txBox="1"/>
          <p:nvPr/>
        </p:nvSpPr>
        <p:spPr>
          <a:xfrm>
            <a:off x="5913121" y="1595737"/>
            <a:ext cx="2682240" cy="1681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3 452</a:t>
            </a:r>
          </a:p>
          <a:p>
            <a:pPr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952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80 790</a:t>
            </a:r>
            <a:endParaRPr lang="en-US" sz="5952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C7D77DA8-A8FB-F076-7DD9-0D064CC2D513}"/>
              </a:ext>
            </a:extLst>
          </p:cNvPr>
          <p:cNvSpPr txBox="1"/>
          <p:nvPr/>
        </p:nvSpPr>
        <p:spPr>
          <a:xfrm>
            <a:off x="6432788" y="4543836"/>
            <a:ext cx="506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84 242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834" y="-274416"/>
            <a:ext cx="4930832" cy="2817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64903" y="1307832"/>
            <a:ext cx="265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Cloud Callout 8"/>
          <p:cNvSpPr/>
          <p:nvPr/>
        </p:nvSpPr>
        <p:spPr bwMode="auto">
          <a:xfrm>
            <a:off x="7384222" y="1350842"/>
            <a:ext cx="2928795" cy="1897536"/>
          </a:xfrm>
          <a:prstGeom prst="cloudCallout">
            <a:avLst>
              <a:gd name="adj1" fmla="val -66639"/>
              <a:gd name="adj2" fmla="val 117063"/>
            </a:avLst>
          </a:prstGeom>
          <a:solidFill>
            <a:srgbClr val="68A82F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8560" rIns="28560" bIns="57116" anchor="b"/>
          <a:lstStyle/>
          <a:p>
            <a:pPr marR="0" lvl="0" indent="0" defTabSz="96710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</a:t>
            </a:r>
            <a:endParaRPr lang="en-US" altLang="zh-CN" sz="4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Cloud Callout 9"/>
          <p:cNvSpPr/>
          <p:nvPr/>
        </p:nvSpPr>
        <p:spPr bwMode="auto">
          <a:xfrm>
            <a:off x="2235153" y="3608174"/>
            <a:ext cx="3024336" cy="1799750"/>
          </a:xfrm>
          <a:prstGeom prst="cloudCallout">
            <a:avLst>
              <a:gd name="adj1" fmla="val 68799"/>
              <a:gd name="adj2" fmla="val 17194"/>
            </a:avLst>
          </a:prstGeom>
          <a:solidFill>
            <a:srgbClr val="68A82F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8560" rIns="28560" bIns="57116" anchor="b"/>
          <a:lstStyle/>
          <a:p>
            <a:pPr lvl="0" defTabSz="967105">
              <a:defRPr/>
            </a:pPr>
            <a:r>
              <a:rPr kumimoji="0" lang="en-US" altLang="zh-CN" sz="4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4400" b="0" i="0" u="none" strike="noStrike" kern="0" cap="none" spc="0" normalizeH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động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Cloud Callout 11"/>
          <p:cNvSpPr/>
          <p:nvPr/>
        </p:nvSpPr>
        <p:spPr bwMode="auto">
          <a:xfrm>
            <a:off x="9536560" y="3249173"/>
            <a:ext cx="2592288" cy="1740372"/>
          </a:xfrm>
          <a:prstGeom prst="cloudCallout">
            <a:avLst>
              <a:gd name="adj1" fmla="val -90339"/>
              <a:gd name="adj2" fmla="val 18228"/>
            </a:avLst>
          </a:prstGeom>
          <a:solidFill>
            <a:srgbClr val="FFC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8560" rIns="28560" bIns="57116" anchor="b"/>
          <a:lstStyle/>
          <a:p>
            <a:pPr lvl="0" defTabSz="967105">
              <a:defRPr/>
            </a:pPr>
            <a:r>
              <a:rPr lang="en-US" altLang="zh-CN" sz="4400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</a:t>
            </a:r>
            <a:endParaRPr lang="en-US" altLang="zh-CN" sz="4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Cloud Callout 12"/>
          <p:cNvSpPr/>
          <p:nvPr/>
        </p:nvSpPr>
        <p:spPr bwMode="auto">
          <a:xfrm>
            <a:off x="3747321" y="2016343"/>
            <a:ext cx="3506412" cy="1375555"/>
          </a:xfrm>
          <a:prstGeom prst="cloudCallout">
            <a:avLst>
              <a:gd name="adj1" fmla="val 44578"/>
              <a:gd name="adj2" fmla="val 117581"/>
            </a:avLst>
          </a:prstGeom>
          <a:solidFill>
            <a:srgbClr val="FFC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0" tIns="28560" rIns="28560" bIns="57116" anchor="b"/>
          <a:lstStyle/>
          <a:p>
            <a:pPr algn="ctr" defTabSz="967105">
              <a:defRPr/>
            </a:pPr>
            <a:r>
              <a:rPr lang="en-US" altLang="zh-CN" sz="4000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 phá</a:t>
            </a:r>
            <a:endParaRPr lang="en-US" altLang="zh-CN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245" y="4529572"/>
            <a:ext cx="4006386" cy="234914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6" y="-64998"/>
            <a:ext cx="2633477" cy="239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33" y="584485"/>
            <a:ext cx="7227386" cy="47670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25" y="1850337"/>
            <a:ext cx="3211503" cy="322143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5730174" y="2170688"/>
            <a:ext cx="3680651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77000"/>
              </a:lnSpc>
              <a:defRPr/>
            </a:pPr>
            <a:r>
              <a:rPr lang="en-US" altLang="zh-CN" sz="115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  <a:endParaRPr lang="zh-CN" altLang="en-US" sz="115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880EFEF-F799-3882-E9CE-F52AB37851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5502" y="1936839"/>
            <a:ext cx="2886478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5007164" y="5520152"/>
            <a:ext cx="1634110" cy="20552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7044157" y="2973455"/>
            <a:ext cx="1339299" cy="19373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7232529" y="5204700"/>
            <a:ext cx="1334661" cy="16536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10378143" y="5528412"/>
            <a:ext cx="1950478" cy="2356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264756" y="5681166"/>
            <a:ext cx="1701422" cy="184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70" y="-1039785"/>
            <a:ext cx="8952928" cy="59686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854A8E-1321-4457-B956-30CD64AE5183}"/>
              </a:ext>
            </a:extLst>
          </p:cNvPr>
          <p:cNvSpPr txBox="1"/>
          <p:nvPr/>
        </p:nvSpPr>
        <p:spPr>
          <a:xfrm>
            <a:off x="6459340" y="1944524"/>
            <a:ext cx="6181737" cy="90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9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KHỦNG LONG CON </a:t>
            </a:r>
          </a:p>
        </p:txBody>
      </p:sp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2AFE4-1DDD-4458-B211-F7EB8C19C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35F7E-11FF-4BB4-8FCA-5272D1754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999" y="5137415"/>
            <a:ext cx="2391170" cy="239117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348061-0806-440B-9D1E-99AB1D9A8D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27" y="5306089"/>
            <a:ext cx="1993003" cy="1993003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68921-0E00-4464-ACDD-20FE2939C3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291" y="5290659"/>
            <a:ext cx="1864828" cy="1864828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A2BC79-B2E5-46BF-B840-5C31289ABA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67" y="2134541"/>
            <a:ext cx="2537077" cy="2537077"/>
          </a:xfrm>
          <a:prstGeom prst="rect">
            <a:avLst/>
          </a:prstGeom>
          <a:noFill/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3CEA8E9B-A672-49DC-ABB8-2D0CB975A0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6036074" y="5290659"/>
            <a:ext cx="1634110" cy="2055209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A091BBC7-D661-46D4-9E71-222D72EAA7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7044157" y="2868460"/>
            <a:ext cx="1339299" cy="1937322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CE46C4D1-1603-4387-908F-9946639568A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9594553" y="5653567"/>
            <a:ext cx="1334661" cy="165363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D08DBD0E-2A57-4A44-8391-5C1E6B441B3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264756" y="5681166"/>
            <a:ext cx="1701422" cy="1847419"/>
          </a:xfrm>
          <a:prstGeom prst="rect">
            <a:avLst/>
          </a:prstGeom>
        </p:spPr>
      </p:pic>
      <p:pic>
        <p:nvPicPr>
          <p:cNvPr id="20" name="0" descr="Káº¿t quáº£ hÃ¬nh áº£nh cho win text gif">
            <a:extLst>
              <a:ext uri="{FF2B5EF4-FFF2-40B4-BE49-F238E27FC236}">
                <a16:creationId xmlns:a16="http://schemas.microsoft.com/office/drawing/2014/main" id="{0590FBE7-B5A9-4425-8337-49AFD385EE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095" y="29786"/>
            <a:ext cx="4784946" cy="47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940A68-37D4-460E-A10D-7F4E35C006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222" b="29306" l="23203" r="47969">
                        <a14:foregroundMark x1="41484" y1="21389" x2="41484" y2="21944"/>
                        <a14:foregroundMark x1="41953" y1="23056" x2="42031" y2="23611"/>
                        <a14:foregroundMark x1="42031" y1="23611" x2="41641" y2="23194"/>
                        <a14:foregroundMark x1="47031" y1="11111" x2="45938" y2="11250"/>
                        <a14:foregroundMark x1="47578" y1="11806" x2="47969" y2="11944"/>
                      </a14:backgroundRemoval>
                    </a14:imgEffect>
                  </a14:imgLayer>
                </a14:imgProps>
              </a:ext>
            </a:extLst>
          </a:blip>
          <a:srcRect l="20455" t="4731" r="50606" b="67908"/>
          <a:stretch>
            <a:fillRect/>
          </a:stretch>
        </p:blipFill>
        <p:spPr>
          <a:xfrm>
            <a:off x="2752137" y="353849"/>
            <a:ext cx="3889136" cy="2068411"/>
          </a:xfrm>
          <a:custGeom>
            <a:avLst/>
            <a:gdLst>
              <a:gd name="connsiteX0" fmla="*/ 2640066 w 3528154"/>
              <a:gd name="connsiteY0" fmla="*/ 0 h 1876425"/>
              <a:gd name="connsiteX1" fmla="*/ 2954391 w 3528154"/>
              <a:gd name="connsiteY1" fmla="*/ 47625 h 1876425"/>
              <a:gd name="connsiteX2" fmla="*/ 3373491 w 3528154"/>
              <a:gd name="connsiteY2" fmla="*/ 114300 h 1876425"/>
              <a:gd name="connsiteX3" fmla="*/ 3459216 w 3528154"/>
              <a:gd name="connsiteY3" fmla="*/ 171450 h 1876425"/>
              <a:gd name="connsiteX4" fmla="*/ 3516366 w 3528154"/>
              <a:gd name="connsiteY4" fmla="*/ 228600 h 1876425"/>
              <a:gd name="connsiteX5" fmla="*/ 3516366 w 3528154"/>
              <a:gd name="connsiteY5" fmla="*/ 514350 h 1876425"/>
              <a:gd name="connsiteX6" fmla="*/ 3478266 w 3528154"/>
              <a:gd name="connsiteY6" fmla="*/ 581025 h 1876425"/>
              <a:gd name="connsiteX7" fmla="*/ 3421116 w 3528154"/>
              <a:gd name="connsiteY7" fmla="*/ 695325 h 1876425"/>
              <a:gd name="connsiteX8" fmla="*/ 3316341 w 3528154"/>
              <a:gd name="connsiteY8" fmla="*/ 914400 h 1876425"/>
              <a:gd name="connsiteX9" fmla="*/ 3106792 w 3528154"/>
              <a:gd name="connsiteY9" fmla="*/ 1152525 h 1876425"/>
              <a:gd name="connsiteX10" fmla="*/ 2954391 w 3528154"/>
              <a:gd name="connsiteY10" fmla="*/ 1276350 h 1876425"/>
              <a:gd name="connsiteX11" fmla="*/ 2887716 w 3528154"/>
              <a:gd name="connsiteY11" fmla="*/ 1333500 h 1876425"/>
              <a:gd name="connsiteX12" fmla="*/ 2706741 w 3528154"/>
              <a:gd name="connsiteY12" fmla="*/ 1495425 h 1876425"/>
              <a:gd name="connsiteX13" fmla="*/ 2449566 w 3528154"/>
              <a:gd name="connsiteY13" fmla="*/ 1685925 h 1876425"/>
              <a:gd name="connsiteX14" fmla="*/ 2373366 w 3528154"/>
              <a:gd name="connsiteY14" fmla="*/ 1714500 h 1876425"/>
              <a:gd name="connsiteX15" fmla="*/ 1982841 w 3528154"/>
              <a:gd name="connsiteY15" fmla="*/ 1876425 h 1876425"/>
              <a:gd name="connsiteX16" fmla="*/ 1563741 w 3528154"/>
              <a:gd name="connsiteY16" fmla="*/ 1800225 h 1876425"/>
              <a:gd name="connsiteX17" fmla="*/ 1363716 w 3528154"/>
              <a:gd name="connsiteY17" fmla="*/ 1666875 h 1876425"/>
              <a:gd name="connsiteX18" fmla="*/ 1220841 w 3528154"/>
              <a:gd name="connsiteY18" fmla="*/ 1533525 h 1876425"/>
              <a:gd name="connsiteX19" fmla="*/ 1192266 w 3528154"/>
              <a:gd name="connsiteY19" fmla="*/ 1514475 h 1876425"/>
              <a:gd name="connsiteX20" fmla="*/ 1154166 w 3528154"/>
              <a:gd name="connsiteY20" fmla="*/ 1438275 h 1876425"/>
              <a:gd name="connsiteX21" fmla="*/ 1068441 w 3528154"/>
              <a:gd name="connsiteY21" fmla="*/ 1295400 h 1876425"/>
              <a:gd name="connsiteX22" fmla="*/ 696966 w 3528154"/>
              <a:gd name="connsiteY22" fmla="*/ 1143000 h 1876425"/>
              <a:gd name="connsiteX23" fmla="*/ 611241 w 3528154"/>
              <a:gd name="connsiteY23" fmla="*/ 1133475 h 1876425"/>
              <a:gd name="connsiteX24" fmla="*/ 230241 w 3528154"/>
              <a:gd name="connsiteY24" fmla="*/ 1123950 h 1876425"/>
              <a:gd name="connsiteX25" fmla="*/ 182616 w 3528154"/>
              <a:gd name="connsiteY25" fmla="*/ 1057275 h 1876425"/>
              <a:gd name="connsiteX26" fmla="*/ 154041 w 3528154"/>
              <a:gd name="connsiteY26" fmla="*/ 1047750 h 1876425"/>
              <a:gd name="connsiteX27" fmla="*/ 77841 w 3528154"/>
              <a:gd name="connsiteY27" fmla="*/ 962025 h 1876425"/>
              <a:gd name="connsiteX28" fmla="*/ 1641 w 3528154"/>
              <a:gd name="connsiteY28" fmla="*/ 752475 h 1876425"/>
              <a:gd name="connsiteX29" fmla="*/ 39741 w 3528154"/>
              <a:gd name="connsiteY29" fmla="*/ 666750 h 1876425"/>
              <a:gd name="connsiteX30" fmla="*/ 68316 w 3528154"/>
              <a:gd name="connsiteY30" fmla="*/ 552450 h 1876425"/>
              <a:gd name="connsiteX31" fmla="*/ 116204 w 3528154"/>
              <a:gd name="connsiteY31" fmla="*/ 504685 h 1876425"/>
              <a:gd name="connsiteX32" fmla="*/ 133706 w 3528154"/>
              <a:gd name="connsiteY32" fmla="*/ 487372 h 1876425"/>
              <a:gd name="connsiteX33" fmla="*/ 136597 w 3528154"/>
              <a:gd name="connsiteY33" fmla="*/ 484576 h 1876425"/>
              <a:gd name="connsiteX34" fmla="*/ 135927 w 3528154"/>
              <a:gd name="connsiteY34" fmla="*/ 485175 h 1876425"/>
              <a:gd name="connsiteX35" fmla="*/ 133706 w 3528154"/>
              <a:gd name="connsiteY35" fmla="*/ 487372 h 1876425"/>
              <a:gd name="connsiteX36" fmla="*/ 127327 w 3528154"/>
              <a:gd name="connsiteY36" fmla="*/ 493542 h 1876425"/>
              <a:gd name="connsiteX37" fmla="*/ 173091 w 3528154"/>
              <a:gd name="connsiteY37" fmla="*/ 438150 h 1876425"/>
              <a:gd name="connsiteX38" fmla="*/ 239766 w 3528154"/>
              <a:gd name="connsiteY38" fmla="*/ 371475 h 1876425"/>
              <a:gd name="connsiteX39" fmla="*/ 601716 w 3528154"/>
              <a:gd name="connsiteY39" fmla="*/ 190500 h 1876425"/>
              <a:gd name="connsiteX40" fmla="*/ 1020816 w 3528154"/>
              <a:gd name="connsiteY40" fmla="*/ 123825 h 1876425"/>
              <a:gd name="connsiteX41" fmla="*/ 1277991 w 3528154"/>
              <a:gd name="connsiteY41" fmla="*/ 85725 h 1876425"/>
              <a:gd name="connsiteX42" fmla="*/ 2116191 w 3528154"/>
              <a:gd name="connsiteY42" fmla="*/ 28575 h 1876425"/>
              <a:gd name="connsiteX43" fmla="*/ 2211441 w 3528154"/>
              <a:gd name="connsiteY43" fmla="*/ 9525 h 187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28154" h="1876425">
                <a:moveTo>
                  <a:pt x="2640066" y="0"/>
                </a:moveTo>
                <a:cubicBezTo>
                  <a:pt x="2726992" y="1402"/>
                  <a:pt x="2868717" y="31561"/>
                  <a:pt x="2954391" y="47625"/>
                </a:cubicBezTo>
                <a:cubicBezTo>
                  <a:pt x="3113131" y="60853"/>
                  <a:pt x="3224447" y="57766"/>
                  <a:pt x="3373491" y="114300"/>
                </a:cubicBezTo>
                <a:cubicBezTo>
                  <a:pt x="3405602" y="126480"/>
                  <a:pt x="3432399" y="149996"/>
                  <a:pt x="3459216" y="171450"/>
                </a:cubicBezTo>
                <a:cubicBezTo>
                  <a:pt x="3480253" y="188280"/>
                  <a:pt x="3508823" y="202737"/>
                  <a:pt x="3516366" y="228600"/>
                </a:cubicBezTo>
                <a:cubicBezTo>
                  <a:pt x="3539010" y="306238"/>
                  <a:pt x="3523298" y="431169"/>
                  <a:pt x="3516366" y="514350"/>
                </a:cubicBezTo>
                <a:lnTo>
                  <a:pt x="3478266" y="581025"/>
                </a:lnTo>
                <a:cubicBezTo>
                  <a:pt x="3457132" y="618010"/>
                  <a:pt x="3439727" y="657009"/>
                  <a:pt x="3421116" y="695325"/>
                </a:cubicBezTo>
                <a:cubicBezTo>
                  <a:pt x="3385750" y="768137"/>
                  <a:pt x="3351266" y="841375"/>
                  <a:pt x="3316341" y="914400"/>
                </a:cubicBezTo>
                <a:cubicBezTo>
                  <a:pt x="3183838" y="1191452"/>
                  <a:pt x="3208472" y="1060087"/>
                  <a:pt x="3106792" y="1152525"/>
                </a:cubicBezTo>
                <a:cubicBezTo>
                  <a:pt x="2981722" y="1266224"/>
                  <a:pt x="3103538" y="1176919"/>
                  <a:pt x="2954391" y="1276350"/>
                </a:cubicBezTo>
                <a:cubicBezTo>
                  <a:pt x="2930035" y="1292587"/>
                  <a:pt x="2909641" y="1314105"/>
                  <a:pt x="2887716" y="1333500"/>
                </a:cubicBezTo>
                <a:lnTo>
                  <a:pt x="2706741" y="1495425"/>
                </a:lnTo>
                <a:cubicBezTo>
                  <a:pt x="2627237" y="1566560"/>
                  <a:pt x="2538721" y="1627338"/>
                  <a:pt x="2449566" y="1685925"/>
                </a:cubicBezTo>
                <a:cubicBezTo>
                  <a:pt x="2426896" y="1700823"/>
                  <a:pt x="2398120" y="1703403"/>
                  <a:pt x="2373366" y="1714500"/>
                </a:cubicBezTo>
                <a:cubicBezTo>
                  <a:pt x="2038530" y="1864599"/>
                  <a:pt x="2310523" y="1761737"/>
                  <a:pt x="1982841" y="1876425"/>
                </a:cubicBezTo>
                <a:cubicBezTo>
                  <a:pt x="1720686" y="1848830"/>
                  <a:pt x="1860849" y="1871531"/>
                  <a:pt x="1563741" y="1800225"/>
                </a:cubicBezTo>
                <a:cubicBezTo>
                  <a:pt x="1485820" y="1781524"/>
                  <a:pt x="1426969" y="1716072"/>
                  <a:pt x="1363716" y="1666875"/>
                </a:cubicBezTo>
                <a:cubicBezTo>
                  <a:pt x="1312293" y="1626879"/>
                  <a:pt x="1269531" y="1576805"/>
                  <a:pt x="1220841" y="1533525"/>
                </a:cubicBezTo>
                <a:cubicBezTo>
                  <a:pt x="1212285" y="1525920"/>
                  <a:pt x="1198831" y="1523853"/>
                  <a:pt x="1192266" y="1514475"/>
                </a:cubicBezTo>
                <a:cubicBezTo>
                  <a:pt x="1175981" y="1491210"/>
                  <a:pt x="1168394" y="1462851"/>
                  <a:pt x="1154166" y="1438275"/>
                </a:cubicBezTo>
                <a:cubicBezTo>
                  <a:pt x="1037412" y="1236609"/>
                  <a:pt x="1120567" y="1399651"/>
                  <a:pt x="1068441" y="1295400"/>
                </a:cubicBezTo>
                <a:cubicBezTo>
                  <a:pt x="1068441" y="1295400"/>
                  <a:pt x="823128" y="1187682"/>
                  <a:pt x="696966" y="1143000"/>
                </a:cubicBezTo>
                <a:cubicBezTo>
                  <a:pt x="669865" y="1133402"/>
                  <a:pt x="639968" y="1134648"/>
                  <a:pt x="611241" y="1133475"/>
                </a:cubicBezTo>
                <a:lnTo>
                  <a:pt x="230241" y="1123950"/>
                </a:lnTo>
                <a:cubicBezTo>
                  <a:pt x="183161" y="1081360"/>
                  <a:pt x="194386" y="1092585"/>
                  <a:pt x="182616" y="1057275"/>
                </a:cubicBezTo>
                <a:cubicBezTo>
                  <a:pt x="173091" y="1054100"/>
                  <a:pt x="163021" y="1052240"/>
                  <a:pt x="154041" y="1047750"/>
                </a:cubicBezTo>
                <a:cubicBezTo>
                  <a:pt x="108455" y="1024957"/>
                  <a:pt x="118486" y="1010799"/>
                  <a:pt x="77841" y="962025"/>
                </a:cubicBezTo>
                <a:cubicBezTo>
                  <a:pt x="7583" y="877715"/>
                  <a:pt x="-5243" y="931453"/>
                  <a:pt x="1641" y="752475"/>
                </a:cubicBezTo>
                <a:cubicBezTo>
                  <a:pt x="2843" y="721228"/>
                  <a:pt x="29853" y="696415"/>
                  <a:pt x="39741" y="666750"/>
                </a:cubicBezTo>
                <a:cubicBezTo>
                  <a:pt x="52160" y="629493"/>
                  <a:pt x="58791" y="590550"/>
                  <a:pt x="68316" y="552450"/>
                </a:cubicBezTo>
                <a:cubicBezTo>
                  <a:pt x="89986" y="530781"/>
                  <a:pt x="105442" y="515378"/>
                  <a:pt x="116204" y="504685"/>
                </a:cubicBezTo>
                <a:lnTo>
                  <a:pt x="133706" y="487372"/>
                </a:lnTo>
                <a:lnTo>
                  <a:pt x="136597" y="484576"/>
                </a:lnTo>
                <a:cubicBezTo>
                  <a:pt x="138537" y="482663"/>
                  <a:pt x="138820" y="482343"/>
                  <a:pt x="135927" y="485175"/>
                </a:cubicBezTo>
                <a:lnTo>
                  <a:pt x="133706" y="487372"/>
                </a:lnTo>
                <a:lnTo>
                  <a:pt x="127327" y="493542"/>
                </a:lnTo>
                <a:cubicBezTo>
                  <a:pt x="112390" y="507720"/>
                  <a:pt x="95245" y="522484"/>
                  <a:pt x="173091" y="438150"/>
                </a:cubicBezTo>
                <a:cubicBezTo>
                  <a:pt x="194410" y="415054"/>
                  <a:pt x="217541" y="393700"/>
                  <a:pt x="239766" y="371475"/>
                </a:cubicBezTo>
                <a:cubicBezTo>
                  <a:pt x="318628" y="292613"/>
                  <a:pt x="489156" y="233792"/>
                  <a:pt x="601716" y="190500"/>
                </a:cubicBezTo>
                <a:cubicBezTo>
                  <a:pt x="908302" y="149622"/>
                  <a:pt x="558985" y="198048"/>
                  <a:pt x="1020816" y="123825"/>
                </a:cubicBezTo>
                <a:lnTo>
                  <a:pt x="1277991" y="85725"/>
                </a:lnTo>
                <a:cubicBezTo>
                  <a:pt x="1717349" y="68151"/>
                  <a:pt x="1716969" y="78478"/>
                  <a:pt x="2116191" y="28575"/>
                </a:cubicBezTo>
                <a:cubicBezTo>
                  <a:pt x="2148320" y="24559"/>
                  <a:pt x="2179691" y="15875"/>
                  <a:pt x="2211441" y="9525"/>
                </a:cubicBezTo>
                <a:close/>
              </a:path>
            </a:pathLst>
          </a:cu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A18A0452-E765-4DB3-92FA-8811C37B5EC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37" y="5964457"/>
            <a:ext cx="1146658" cy="1128671"/>
          </a:xfrm>
          <a:prstGeom prst="rect">
            <a:avLst/>
          </a:prstGeom>
        </p:spPr>
      </p:pic>
      <p:pic>
        <p:nvPicPr>
          <p:cNvPr id="24" name="2">
            <a:hlinkClick r:id="rId15" action="ppaction://hlinksldjump"/>
            <a:extLst>
              <a:ext uri="{FF2B5EF4-FFF2-40B4-BE49-F238E27FC236}">
                <a16:creationId xmlns:a16="http://schemas.microsoft.com/office/drawing/2014/main" id="{0FB92449-A4C0-4C64-A00A-A0437F6D3E3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02" y="5687555"/>
            <a:ext cx="1174091" cy="1160278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A9ABDC67-FE6D-403E-AEF3-2DB88CEBD43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36" y="3197697"/>
            <a:ext cx="1155942" cy="1146841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22502C74-E6FB-4348-81CE-8C41F1FAA94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057" y="5893902"/>
            <a:ext cx="1132815" cy="111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57" y="950914"/>
            <a:ext cx="9473070" cy="57612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30" y="319395"/>
            <a:ext cx="2185420" cy="37399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9" y="2555832"/>
            <a:ext cx="4325121" cy="481280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35A7F15-90FF-4F31-9507-64B095D370F9}"/>
              </a:ext>
            </a:extLst>
          </p:cNvPr>
          <p:cNvSpPr txBox="1"/>
          <p:nvPr/>
        </p:nvSpPr>
        <p:spPr>
          <a:xfrm rot="245468">
            <a:off x="4705382" y="1156041"/>
            <a:ext cx="6256821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en-US" altLang="zh-CN" sz="3200">
                <a:solidFill>
                  <a:srgbClr val="C00000"/>
                </a:solidFill>
                <a:latin typeface="SVN-Anastasia" panose="020B0606040200020203" pitchFamily="34" charset="0"/>
                <a:ea typeface="微软雅黑" panose="020B0503020204020204" pitchFamily="34" charset="-122"/>
              </a:rPr>
              <a:t>Thứ ... ngày ... tháng ... năm  202...</a:t>
            </a:r>
          </a:p>
          <a:p>
            <a:pPr lvl="0" algn="ctr" defTabSz="914400">
              <a:lnSpc>
                <a:spcPct val="120000"/>
              </a:lnSpc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Anastasia" panose="020B0606040200020203" pitchFamily="34" charset="0"/>
                <a:ea typeface="微软雅黑" panose="020B0503020204020204" pitchFamily="34" charset="-122"/>
              </a:rPr>
              <a:t>Toán</a:t>
            </a:r>
          </a:p>
          <a:p>
            <a:pPr lvl="0" algn="ctr" defTabSz="914400">
              <a:lnSpc>
                <a:spcPct val="120000"/>
              </a:lnSpc>
              <a:defRPr/>
            </a:pPr>
            <a:r>
              <a:rPr lang="en-US" altLang="zh-CN" sz="3600">
                <a:solidFill>
                  <a:schemeClr val="accent6">
                    <a:lumMod val="75000"/>
                  </a:schemeClr>
                </a:solidFill>
                <a:latin typeface="SVN-Anastasia" panose="020B0606040200020203" pitchFamily="34" charset="0"/>
                <a:ea typeface="微软雅黑" panose="020B0503020204020204" pitchFamily="34" charset="-122"/>
              </a:rPr>
              <a:t>Phép cộng trong phạm vi 100 000</a:t>
            </a:r>
          </a:p>
          <a:p>
            <a:pPr lvl="0" algn="ctr" defTabSz="914400">
              <a:lnSpc>
                <a:spcPct val="120000"/>
              </a:lnSpc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Anastasia" panose="020B0606040200020203" pitchFamily="34" charset="0"/>
                <a:ea typeface="微软雅黑" panose="020B0503020204020204" pitchFamily="34" charset="-122"/>
              </a:rPr>
              <a:t>(Tiết</a:t>
            </a:r>
            <a:r>
              <a:rPr kumimoji="0" lang="en-US" altLang="zh-CN" sz="3600" b="0" i="0" u="none" strike="noStrike" kern="1200" cap="none" spc="0" normalizeH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Anastasia" panose="020B0606040200020203" pitchFamily="34" charset="0"/>
                <a:ea typeface="微软雅黑" panose="020B0503020204020204" pitchFamily="34" charset="-122"/>
              </a:rPr>
              <a:t> 2)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SVN-Anastasia" panose="020B0606040200020203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2" y="424975"/>
            <a:ext cx="1720672" cy="172067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F5751DF-5770-0656-A900-29A51230C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09" y="4523905"/>
            <a:ext cx="3258005" cy="2819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33" y="584485"/>
            <a:ext cx="7227386" cy="47670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25" y="1850337"/>
            <a:ext cx="3211503" cy="322143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5414082" y="2170688"/>
            <a:ext cx="3680651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77000"/>
              </a:lnSpc>
              <a:defRPr/>
            </a:pPr>
            <a:r>
              <a:rPr lang="en-US" altLang="zh-CN" sz="115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</a:t>
            </a:r>
            <a:endParaRPr lang="zh-CN" altLang="en-US" sz="115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1BB0F1B-1DB3-0508-4F8A-E2CA6471B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78" y="1893981"/>
            <a:ext cx="2928544" cy="31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48" y="76090"/>
            <a:ext cx="2259547" cy="231311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4F7C351-8070-40F3-A534-4BA185BF2041}"/>
              </a:ext>
            </a:extLst>
          </p:cNvPr>
          <p:cNvSpPr/>
          <p:nvPr/>
        </p:nvSpPr>
        <p:spPr>
          <a:xfrm>
            <a:off x="3905082" y="492970"/>
            <a:ext cx="644409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altLang="zh-CN" sz="40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nào tính đúng?</a:t>
            </a:r>
            <a:endParaRPr lang="zh-CN" alt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35" y="5755781"/>
            <a:ext cx="2879726" cy="17329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ABC15DF-54BC-E55F-35CA-B4E322C84D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20309" r="3752" b="4070"/>
          <a:stretch/>
        </p:blipFill>
        <p:spPr>
          <a:xfrm>
            <a:off x="1871901" y="2035845"/>
            <a:ext cx="9695972" cy="44257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79700" y="1285419"/>
            <a:ext cx="2694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EAB68F1-6C95-4766-76BC-CE76B703D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76" b="93932" l="9752" r="90426">
                        <a14:foregroundMark x1="32092" y1="9229" x2="32092" y2="9229"/>
                        <a14:foregroundMark x1="29255" y1="9102" x2="29255" y2="9102"/>
                        <a14:foregroundMark x1="90426" y1="50063" x2="90426" y2="50063"/>
                        <a14:foregroundMark x1="63121" y1="93932" x2="65071" y2="88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242" y="3735901"/>
            <a:ext cx="2788424" cy="3910715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65FA5ED4-4D39-0303-E08B-B192D25651E7}"/>
              </a:ext>
            </a:extLst>
          </p:cNvPr>
          <p:cNvSpPr/>
          <p:nvPr/>
        </p:nvSpPr>
        <p:spPr>
          <a:xfrm>
            <a:off x="3505200" y="2164080"/>
            <a:ext cx="1737360" cy="2011680"/>
          </a:xfrm>
          <a:prstGeom prst="roundRect">
            <a:avLst>
              <a:gd name="adj" fmla="val 7018"/>
            </a:avLst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840">
            <a:off x="685635" y="427588"/>
            <a:ext cx="12824664" cy="62872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668" y="275695"/>
            <a:ext cx="2185420" cy="37399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68" y="5993468"/>
            <a:ext cx="11963038" cy="2386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377" y="3505779"/>
            <a:ext cx="3771445" cy="419669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35A7F15-90FF-4F31-9507-64B095D370F9}"/>
              </a:ext>
            </a:extLst>
          </p:cNvPr>
          <p:cNvSpPr txBox="1"/>
          <p:nvPr/>
        </p:nvSpPr>
        <p:spPr>
          <a:xfrm>
            <a:off x="2792649" y="732537"/>
            <a:ext cx="8298696" cy="4674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120000"/>
              </a:lnSpc>
              <a:defRPr/>
            </a:pPr>
            <a:r>
              <a:rPr lang="en-US" altLang="zh-CN" sz="36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5: </a:t>
            </a:r>
            <a:r>
              <a:rPr lang="en-US" altLang="zh-CN" sz="360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 ứng phong trào “Kế hoạch nhỏ-Thu gom giấy vụn”, Trường Tiểu học Lê Văn Tám thu gom được 2 672 kg giấy vụn. Trường Tiểu học Kim Đồng thu gom được 2 718 kg giấy vụn. Hỏi cả hai trường đó thu gom được bao nhiêu ki-lô-gam giấy vụn?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2" y="424975"/>
            <a:ext cx="1720672" cy="172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4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寂寞"/>
</p:tagLst>
</file>

<file path=ppt/theme/theme1.xml><?xml version="1.0" encoding="utf-8"?>
<a:theme xmlns:a="http://schemas.openxmlformats.org/drawingml/2006/main" name="1_Office 主题">
  <a:themeElements>
    <a:clrScheme name="红色剪纸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7181F"/>
      </a:accent1>
      <a:accent2>
        <a:srgbClr val="C00000"/>
      </a:accent2>
      <a:accent3>
        <a:srgbClr val="E55618"/>
      </a:accent3>
      <a:accent4>
        <a:srgbClr val="2A3D52"/>
      </a:accent4>
      <a:accent5>
        <a:srgbClr val="2A3D52"/>
      </a:accent5>
      <a:accent6>
        <a:srgbClr val="00ADEF"/>
      </a:accent6>
      <a:hlink>
        <a:srgbClr val="00ADEF"/>
      </a:hlink>
      <a:folHlink>
        <a:srgbClr val="00ADEF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红色剪纸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7181F"/>
      </a:accent1>
      <a:accent2>
        <a:srgbClr val="C00000"/>
      </a:accent2>
      <a:accent3>
        <a:srgbClr val="E55618"/>
      </a:accent3>
      <a:accent4>
        <a:srgbClr val="2A3D52"/>
      </a:accent4>
      <a:accent5>
        <a:srgbClr val="2A3D52"/>
      </a:accent5>
      <a:accent6>
        <a:srgbClr val="00ADEF"/>
      </a:accent6>
      <a:hlink>
        <a:srgbClr val="00ADEF"/>
      </a:hlink>
      <a:folHlink>
        <a:srgbClr val="00ADEF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244</Words>
  <Application>Microsoft Office PowerPoint</Application>
  <PresentationFormat>Tùy chỉnh</PresentationFormat>
  <Paragraphs>56</Paragraphs>
  <Slides>17</Slides>
  <Notes>11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17</vt:i4>
      </vt:variant>
    </vt:vector>
  </HeadingPairs>
  <TitlesOfParts>
    <vt:vector size="28" baseType="lpstr">
      <vt:lpstr>Arial</vt:lpstr>
      <vt:lpstr>Arial-Rounded</vt:lpstr>
      <vt:lpstr>AvantGarde</vt:lpstr>
      <vt:lpstr>Calibri</vt:lpstr>
      <vt:lpstr>SVN-Anastasia</vt:lpstr>
      <vt:lpstr>SVN-Poky's</vt:lpstr>
      <vt:lpstr>Times New Roman</vt:lpstr>
      <vt:lpstr>UTM Showcard</vt:lpstr>
      <vt:lpstr>1_Office 主题</vt:lpstr>
      <vt:lpstr>2_Office 主题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寂寞</dc:title>
  <dc:subject>9Slide.vn</dc:subject>
  <dc:creator/>
  <dc:description>9Slide.vn</dc:description>
  <cp:lastModifiedBy/>
  <cp:revision>1</cp:revision>
  <dcterms:created xsi:type="dcterms:W3CDTF">2017-03-22T17:40:45Z</dcterms:created>
  <dcterms:modified xsi:type="dcterms:W3CDTF">2023-02-19T11:32:35Z</dcterms:modified>
  <cp:category>9Slide.vn</cp:category>
</cp:coreProperties>
</file>