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54" r:id="rId3"/>
  </p:sldMasterIdLst>
  <p:notesMasterIdLst>
    <p:notesMasterId r:id="rId18"/>
  </p:notesMasterIdLst>
  <p:sldIdLst>
    <p:sldId id="453" r:id="rId4"/>
    <p:sldId id="443" r:id="rId5"/>
    <p:sldId id="452" r:id="rId6"/>
    <p:sldId id="442" r:id="rId7"/>
    <p:sldId id="445" r:id="rId8"/>
    <p:sldId id="446" r:id="rId9"/>
    <p:sldId id="444" r:id="rId10"/>
    <p:sldId id="454" r:id="rId11"/>
    <p:sldId id="447" r:id="rId12"/>
    <p:sldId id="455" r:id="rId13"/>
    <p:sldId id="451" r:id="rId14"/>
    <p:sldId id="450" r:id="rId15"/>
    <p:sldId id="456" r:id="rId16"/>
    <p:sldId id="457" r:id="rId17"/>
  </p:sldIdLst>
  <p:sldSz cx="13439775" cy="7559675"/>
  <p:notesSz cx="6858000" cy="9144000"/>
  <p:custDataLst>
    <p:tags r:id="rId19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2F"/>
    <a:srgbClr val="029844"/>
    <a:srgbClr val="59BB8E"/>
    <a:srgbClr val="7DAA29"/>
    <a:srgbClr val="EC6665"/>
    <a:srgbClr val="78C4CB"/>
    <a:srgbClr val="B5BA5F"/>
    <a:srgbClr val="71C6CF"/>
    <a:srgbClr val="E99613"/>
    <a:srgbClr val="E5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0" autoAdjust="0"/>
    <p:restoredTop sz="85461" autoAdjust="0"/>
  </p:normalViewPr>
  <p:slideViewPr>
    <p:cSldViewPr snapToGrid="0">
      <p:cViewPr varScale="1">
        <p:scale>
          <a:sx n="66" d="100"/>
          <a:sy n="66" d="100"/>
        </p:scale>
        <p:origin x="43" y="5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5268-FB0C-450E-96E9-03F931237804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56D-592E-4B4D-8772-D689FB057A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50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7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5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C234F57-2208-CE0C-CD7A-FE9493BABDE4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00DC2E7-A885-60B1-8DD1-04CEBD7394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9B6A851-1BE8-AF3E-67FE-231531B7A9A8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92ADD5-B3F2-9B96-2A0C-45C33FF65A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04492DF-4917-2B77-0CA9-0F91F0E8682D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CE8A512-447B-67A6-AB3A-C8E5EC989B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0"/>
            <a:ext cx="2408288" cy="2391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49563" y="1009069"/>
            <a:ext cx="81900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Toán 3</a:t>
            </a:r>
            <a:endParaRPr lang="zh-CN" altLang="en-US" sz="199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5245381" y="334821"/>
            <a:ext cx="4504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40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sách cánh diều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53" y="1370073"/>
            <a:ext cx="3211503" cy="32214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179309" y="3982664"/>
            <a:ext cx="7495489" cy="721051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12431" y="4040296"/>
            <a:ext cx="68458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 cộng trong phạm vi 100 000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967806" y="1557652"/>
            <a:ext cx="2798920" cy="279892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840">
            <a:off x="338490" y="434699"/>
            <a:ext cx="12824664" cy="62872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30" y="319395"/>
            <a:ext cx="2185420" cy="3739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68" y="3461612"/>
            <a:ext cx="3771445" cy="41966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445504" y="739648"/>
            <a:ext cx="6256821" cy="6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36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2: Đặt tính rồi tính: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2" y="424975"/>
            <a:ext cx="1720672" cy="172067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9B9BB74-7A56-5C75-28F7-44642B4F4F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29693" r="4927" b="20562"/>
          <a:stretch/>
        </p:blipFill>
        <p:spPr>
          <a:xfrm>
            <a:off x="2640371" y="1424964"/>
            <a:ext cx="7782626" cy="1261798"/>
          </a:xfrm>
          <a:prstGeom prst="round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640371" y="3509867"/>
            <a:ext cx="7796308" cy="975845"/>
            <a:chOff x="2285170" y="3043112"/>
            <a:chExt cx="7796308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285170" y="3043112"/>
              <a:ext cx="1983129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25 638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41 546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16  187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5 806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371581" y="3043112"/>
              <a:ext cx="1772170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4 794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8 123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58 368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715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880734" y="461119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12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67 184</a:t>
            </a:r>
            <a:endParaRPr lang="zh-CN" altLang="en-US" sz="4000" spc="12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812444" y="461119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21 993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744154" y="461119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6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12 917</a:t>
            </a:r>
            <a:endParaRPr lang="zh-CN" altLang="en-US" sz="4000" spc="6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8675865" y="461119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59 083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913415" y="1288463"/>
            <a:ext cx="145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61" y="322473"/>
            <a:ext cx="8364976" cy="6820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00581" y="898519"/>
            <a:ext cx="6076335" cy="88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4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 (theo mẫu):</a:t>
            </a:r>
            <a:endParaRPr lang="zh-CN" altLang="en-US" sz="4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74" y="3677940"/>
            <a:ext cx="1813682" cy="3506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128" y="2264222"/>
            <a:ext cx="3815795" cy="50416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836" y="140278"/>
            <a:ext cx="1988230" cy="19882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D923A4-2934-4FF7-9EAE-AEE4B4C89292}"/>
              </a:ext>
            </a:extLst>
          </p:cNvPr>
          <p:cNvSpPr txBox="1"/>
          <p:nvPr/>
        </p:nvSpPr>
        <p:spPr>
          <a:xfrm>
            <a:off x="4022512" y="1677156"/>
            <a:ext cx="6997616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4800">
                <a:solidFill>
                  <a:schemeClr val="bg1"/>
                </a:solidFill>
                <a:ea typeface="微软雅黑" panose="020B0503020204020204" pitchFamily="34" charset="-122"/>
              </a:rPr>
              <a:t>4 nghìn + 3 nghìn = 7 nghìn</a:t>
            </a:r>
            <a:endParaRPr lang="zh-CN" altLang="en-US" sz="4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6209D7-8EA3-40E3-8BAB-F91BD379D513}"/>
              </a:ext>
            </a:extLst>
          </p:cNvPr>
          <p:cNvSpPr txBox="1"/>
          <p:nvPr/>
        </p:nvSpPr>
        <p:spPr>
          <a:xfrm>
            <a:off x="4022511" y="2476199"/>
            <a:ext cx="6997615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4800">
                <a:solidFill>
                  <a:schemeClr val="bg1"/>
                </a:solidFill>
                <a:ea typeface="微软雅黑" panose="020B0503020204020204" pitchFamily="34" charset="-122"/>
              </a:rPr>
              <a:t>Vậy 4 000 + 3 000 = 7 000</a:t>
            </a:r>
            <a:endParaRPr lang="zh-CN" altLang="en-US" sz="48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20558924-339B-69AA-4D9D-571782BEEA76}"/>
              </a:ext>
            </a:extLst>
          </p:cNvPr>
          <p:cNvSpPr/>
          <p:nvPr/>
        </p:nvSpPr>
        <p:spPr>
          <a:xfrm>
            <a:off x="3905736" y="3515084"/>
            <a:ext cx="6997615" cy="1573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5 000 + 3 000		4 000 + 70 000</a:t>
            </a:r>
          </a:p>
          <a:p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7 000 + 9 000	      62 000 + 38 000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426066" y="1185146"/>
            <a:ext cx="423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 bài 3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42" y="5473416"/>
            <a:ext cx="11963038" cy="238661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65" y="4946022"/>
            <a:ext cx="3014478" cy="271577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530" y="-115758"/>
            <a:ext cx="2633477" cy="239878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C1FD015-29EF-A137-9285-36D0D1AB8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0907" y="1804217"/>
            <a:ext cx="3310194" cy="335395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EA454BF-91DB-80E1-6636-D652BEBC2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3829" y="1779483"/>
            <a:ext cx="3063702" cy="3111572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8999A5D-0B2A-CA99-C55A-EB4906A48CB7}"/>
              </a:ext>
            </a:extLst>
          </p:cNvPr>
          <p:cNvSpPr/>
          <p:nvPr/>
        </p:nvSpPr>
        <p:spPr>
          <a:xfrm>
            <a:off x="3383322" y="16631"/>
            <a:ext cx="7593159" cy="1573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5 000 + 3 000		4 000 + 70 000</a:t>
            </a:r>
          </a:p>
          <a:p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7 000 + 9 000	      62 000 + 38 000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AE451E2-01CC-E01A-68C7-B3550DDE5390}"/>
              </a:ext>
            </a:extLst>
          </p:cNvPr>
          <p:cNvSpPr txBox="1"/>
          <p:nvPr/>
        </p:nvSpPr>
        <p:spPr>
          <a:xfrm>
            <a:off x="3532011" y="1691471"/>
            <a:ext cx="5529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nghìn + 3 nghìn = 8 nghìn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 5 000 + 3 000 = 8 000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6BCE6D5-05D7-F50D-01D8-B00DCDE1E65F}"/>
              </a:ext>
            </a:extLst>
          </p:cNvPr>
          <p:cNvSpPr txBox="1"/>
          <p:nvPr/>
        </p:nvSpPr>
        <p:spPr>
          <a:xfrm>
            <a:off x="5379573" y="2861860"/>
            <a:ext cx="5665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 nghìn + 9 nghìn = 16 nghìn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 7 000 + 9 000 = 16 000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DF9742D-5E06-CDDE-3189-D2D835550D86}"/>
              </a:ext>
            </a:extLst>
          </p:cNvPr>
          <p:cNvSpPr txBox="1"/>
          <p:nvPr/>
        </p:nvSpPr>
        <p:spPr>
          <a:xfrm>
            <a:off x="2462743" y="4007090"/>
            <a:ext cx="5971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nghìn + 70 nghìn = 74 nghìn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 4 000 + 70 000 = 74 000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5BFE798-916F-88C0-35DA-CAB538BA4A6A}"/>
              </a:ext>
            </a:extLst>
          </p:cNvPr>
          <p:cNvSpPr txBox="1"/>
          <p:nvPr/>
        </p:nvSpPr>
        <p:spPr>
          <a:xfrm>
            <a:off x="5568560" y="5087435"/>
            <a:ext cx="6542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 nghìn + 38 nghìn = 100 nghìn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 62 000 + 38 000 = 100 000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3" y="1979685"/>
            <a:ext cx="4345016" cy="30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20962" y="1221500"/>
            <a:ext cx="81900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Tạm biệt và hẹn gặp lại</a:t>
            </a:r>
            <a:endParaRPr lang="zh-CN" altLang="en-US" sz="88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4075995" y="334821"/>
            <a:ext cx="6843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40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sách cánh diều – TOÁN 3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53" y="1370073"/>
            <a:ext cx="3211503" cy="32214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179309" y="3982664"/>
            <a:ext cx="7495489" cy="721051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25349" y="4040296"/>
            <a:ext cx="70329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Chúc các em học giỏi – chăm ngoan!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967806" y="1557652"/>
            <a:ext cx="2798920" cy="279892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8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4903" y="1307832"/>
            <a:ext cx="265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384222" y="1350842"/>
            <a:ext cx="2928795" cy="1897536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marR="0" lvl="0" indent="0" defTabSz="9671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2235153" y="3608174"/>
            <a:ext cx="3024336" cy="1799750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kumimoji="0" lang="en-US" altLang="zh-CN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altLang="zh-CN" sz="4400" b="0" i="0" u="none" strike="noStrike" kern="0" cap="none" spc="0" normalizeH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động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9536560" y="3249173"/>
            <a:ext cx="2592288" cy="174037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747321" y="2016343"/>
            <a:ext cx="3506412" cy="1375555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8560" rIns="28560" bIns="57116" anchor="b"/>
          <a:lstStyle/>
          <a:p>
            <a:pPr algn="ctr" defTabSz="967105">
              <a:defRPr/>
            </a:pPr>
            <a:r>
              <a:rPr lang="en-US" altLang="zh-CN" sz="40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altLang="zh-CN" sz="4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45" y="4529572"/>
            <a:ext cx="4006386" cy="234914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6" y="-64998"/>
            <a:ext cx="2633477" cy="2398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730174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502" y="1936839"/>
            <a:ext cx="288647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88" y="-39919"/>
            <a:ext cx="10003012" cy="7151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62" y="5219243"/>
            <a:ext cx="3898413" cy="22857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5" y="-28089"/>
            <a:ext cx="4029075" cy="213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2" y="4615543"/>
            <a:ext cx="3336347" cy="27669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490863" y="1740072"/>
            <a:ext cx="377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 “Đố bạn”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965529" y="2530451"/>
            <a:ext cx="8039847" cy="33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Luật</a:t>
            </a:r>
            <a:r>
              <a:rPr kumimoji="0" lang="en-US" altLang="zh-CN" sz="2400" b="1" i="0" u="none" strike="noStrike" kern="1200" cap="none" spc="0" normalizeH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2400" noProof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đố bạn về các phép cộng, trừ trong phạm vi 1 000.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nêu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kết quả. Trả lời đúng được đố bạn khác.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trả lời sai, HS đó sẽ mất lượt. Người đố được chọn bạn khác trả lời.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EC1EFD8-5F59-3DAD-3BE3-E5536F343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4684" r="6894" b="3767"/>
          <a:stretch/>
        </p:blipFill>
        <p:spPr>
          <a:xfrm>
            <a:off x="2192151" y="1720501"/>
            <a:ext cx="9294130" cy="3832781"/>
          </a:xfrm>
          <a:prstGeom prst="roundRect">
            <a:avLst>
              <a:gd name="adj" fmla="val 8090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93" y="4267200"/>
            <a:ext cx="3399125" cy="3391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86540" y="1338921"/>
            <a:ext cx="287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" y="5427878"/>
            <a:ext cx="11963038" cy="2386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887654" y="4527480"/>
            <a:ext cx="2092008" cy="2141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562" y="635503"/>
            <a:ext cx="1320502" cy="120731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1754673" y="3425958"/>
            <a:ext cx="1645353" cy="168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57" y="950914"/>
            <a:ext cx="9473070" cy="57612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30" y="319395"/>
            <a:ext cx="2185420" cy="3739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9" y="2555832"/>
            <a:ext cx="4325121" cy="48128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 rot="245468">
            <a:off x="4705382" y="1156041"/>
            <a:ext cx="6256821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3200">
                <a:solidFill>
                  <a:srgbClr val="C00000"/>
                </a:solidFill>
                <a:latin typeface="SVN-Anastasia" panose="020B0606040200020203" pitchFamily="34" charset="0"/>
                <a:ea typeface="微软雅黑" panose="020B0503020204020204" pitchFamily="34" charset="-122"/>
              </a:rPr>
              <a:t>Thứ ... ngày ... tháng ... năm  202...</a:t>
            </a:r>
          </a:p>
          <a:p>
            <a:pPr lvl="0" algn="ctr" defTabSz="914400">
              <a:lnSpc>
                <a:spcPct val="120000"/>
              </a:lnSpc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</a:rPr>
              <a:t>Toán</a:t>
            </a:r>
          </a:p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latin typeface="SVN-Anastasia" panose="020B0606040200020203" pitchFamily="34" charset="0"/>
                <a:ea typeface="微软雅黑" panose="020B0503020204020204" pitchFamily="34" charset="-122"/>
              </a:rPr>
              <a:t>Phép cộng trong phạm vi 100 000</a:t>
            </a:r>
          </a:p>
          <a:p>
            <a:pPr lvl="0" algn="ctr" defTabSz="914400">
              <a:lnSpc>
                <a:spcPct val="120000"/>
              </a:lnSpc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</a:rPr>
              <a:t>(Tiết</a:t>
            </a:r>
            <a:r>
              <a:rPr kumimoji="0" lang="en-US" altLang="zh-CN" sz="3600" b="0" i="0" u="none" strike="noStrike" kern="1200" cap="none" spc="0" normalizeH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</a:rPr>
              <a:t> 1)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SVN-Anastasia" panose="020B0606040200020203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2" y="424975"/>
            <a:ext cx="1720672" cy="172067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F5751DF-5770-0656-A900-29A51230C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09" y="4523905"/>
            <a:ext cx="3258005" cy="2819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3439775" cy="755935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79714" y="485094"/>
            <a:ext cx="12280347" cy="6589487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1072" y="1339416"/>
            <a:ext cx="279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Khám phá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120" y="19101"/>
            <a:ext cx="1974655" cy="18555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26" y="3278501"/>
            <a:ext cx="4555907" cy="455590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51" y="5644660"/>
            <a:ext cx="11963038" cy="23866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673694" y="566056"/>
            <a:ext cx="7050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24 465 + 18 252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762235" y="2202449"/>
            <a:ext cx="2064989" cy="1477328"/>
            <a:chOff x="2762235" y="2202449"/>
            <a:chExt cx="2064989" cy="1477328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762235" y="2202449"/>
              <a:ext cx="206498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24 465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18 252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5440937" y="1462668"/>
            <a:ext cx="7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cộng 2 bằng 7, viết 7.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4376775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5440937" y="2103541"/>
            <a:ext cx="7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cộng 5 bằng 11, viết 1, nhớ 1.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4064718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5440937" y="2744414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cộng 2 bằng 6, thêm 1 bằng 7, viết 7.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803461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5440937" y="3877730"/>
            <a:ext cx="7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cộng 8 bằng 12, viết 2, nhớ 1.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389804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5440937" y="4518603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cộng 1 bằng 3, thêm 1 bằng 4, viết 4.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3077747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4006281" y="5651917"/>
            <a:ext cx="5929617" cy="646986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 24 465 + 18 252 = 42 717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78" y="1893981"/>
            <a:ext cx="2928544" cy="31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74562" y="1221385"/>
            <a:ext cx="349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48" y="76090"/>
            <a:ext cx="2259547" cy="2313118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9235" y="-34958"/>
            <a:ext cx="8934450" cy="690989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5305040" y="1738999"/>
            <a:ext cx="2259547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40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1: Tính</a:t>
            </a:r>
            <a:endParaRPr lang="zh-CN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63" y="2152809"/>
            <a:ext cx="3917203" cy="54938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35" y="5755781"/>
            <a:ext cx="2879726" cy="173295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525533" y="3043112"/>
            <a:ext cx="7555945" cy="975845"/>
            <a:chOff x="2525533" y="3043112"/>
            <a:chExt cx="7555945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6 537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2 348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3 418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2 657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400985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7 304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876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8 843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+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207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52553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8 885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45724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6 075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638895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8 180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8320664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9 050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寂寞"/>
</p:tagLst>
</file>

<file path=ppt/theme/theme1.xml><?xml version="1.0" encoding="utf-8"?>
<a:theme xmlns:a="http://schemas.openxmlformats.org/drawingml/2006/main" name="1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497</Words>
  <Application>Microsoft Office PowerPoint</Application>
  <PresentationFormat>Tùy chỉnh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SVN-Anastasia</vt:lpstr>
      <vt:lpstr>SVN-Poky's</vt:lpstr>
      <vt:lpstr>1_Office 主题</vt:lpstr>
      <vt:lpstr>2_Office 主题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寂寞</dc:title>
  <dc:subject>9Slide.vn</dc:subject>
  <dc:creator/>
  <dc:description>9Slide.vn</dc:description>
  <cp:lastModifiedBy/>
  <cp:revision>1</cp:revision>
  <dcterms:created xsi:type="dcterms:W3CDTF">2017-03-22T17:40:45Z</dcterms:created>
  <dcterms:modified xsi:type="dcterms:W3CDTF">2023-02-10T18:00:59Z</dcterms:modified>
  <cp:category>9Slide.vn</cp:category>
</cp:coreProperties>
</file>