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62" r:id="rId7"/>
    <p:sldId id="264" r:id="rId8"/>
    <p:sldId id="280" r:id="rId9"/>
    <p:sldId id="266" r:id="rId10"/>
    <p:sldId id="267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EB0"/>
    <a:srgbClr val="EC018C"/>
    <a:srgbClr val="DDF0EC"/>
    <a:srgbClr val="FFFFFF"/>
    <a:srgbClr val="E5EEED"/>
    <a:srgbClr val="CBE0F1"/>
    <a:srgbClr val="F3B0C2"/>
    <a:srgbClr val="80B1F6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7" autoAdjust="0"/>
  </p:normalViewPr>
  <p:slideViewPr>
    <p:cSldViewPr showGuides="1">
      <p:cViewPr>
        <p:scale>
          <a:sx n="66" d="100"/>
          <a:sy n="66" d="100"/>
        </p:scale>
        <p:origin x="7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12C503AC-9EB7-6ED3-E174-0F13247FB5CA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1">
            <a:extLst>
              <a:ext uri="{FF2B5EF4-FFF2-40B4-BE49-F238E27FC236}">
                <a16:creationId xmlns:a16="http://schemas.microsoft.com/office/drawing/2014/main" id="{641A10BF-DE58-DE31-D6A9-DF747AC9CEC7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5C3D7E43-902C-872E-A875-152BAE7A6B25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" name="图片 20" descr="erw">
              <a:extLst>
                <a:ext uri="{FF2B5EF4-FFF2-40B4-BE49-F238E27FC236}">
                  <a16:creationId xmlns:a16="http://schemas.microsoft.com/office/drawing/2014/main" id="{1C508C37-DA06-7254-3DB3-65F5D62EC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9" name="图片 11" descr="未标题-2">
            <a:extLst>
              <a:ext uri="{FF2B5EF4-FFF2-40B4-BE49-F238E27FC236}">
                <a16:creationId xmlns:a16="http://schemas.microsoft.com/office/drawing/2014/main" id="{85638DAA-B6F0-8CB0-ABD5-938EC1698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0" name="图片 12" descr="未标题-3">
            <a:extLst>
              <a:ext uri="{FF2B5EF4-FFF2-40B4-BE49-F238E27FC236}">
                <a16:creationId xmlns:a16="http://schemas.microsoft.com/office/drawing/2014/main" id="{B169C846-F010-4AC8-4B49-7FEB205A34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1" name="图片 13" descr="未标题-4">
            <a:extLst>
              <a:ext uri="{FF2B5EF4-FFF2-40B4-BE49-F238E27FC236}">
                <a16:creationId xmlns:a16="http://schemas.microsoft.com/office/drawing/2014/main" id="{6392ACCE-D87D-DCCA-3991-DC71A51A07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5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335280" y="548640"/>
            <a:ext cx="11521440" cy="5842635"/>
            <a:chOff x="335280" y="548640"/>
            <a:chExt cx="11521440" cy="5842635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 userDrawn="1"/>
          </p:nvSpPr>
          <p:spPr>
            <a:xfrm>
              <a:off x="595313" y="790575"/>
              <a:ext cx="10854055" cy="560070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5280" y="548640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6361D4C0-D5E2-EA50-225C-B1BC389E5013}"/>
              </a:ext>
            </a:extLst>
          </p:cNvPr>
          <p:cNvSpPr txBox="1"/>
          <p:nvPr userDrawn="1"/>
        </p:nvSpPr>
        <p:spPr>
          <a:xfrm>
            <a:off x="0" y="-1512332"/>
            <a:ext cx="12192000" cy="3693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6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7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027B94DD-0DDB-D4ED-AFA8-CE3145431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0"/>
            <a:ext cx="1634865" cy="162356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4D218CF1-368E-2731-6019-20772027A4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45"/>
          <a:stretch/>
        </p:blipFill>
        <p:spPr>
          <a:xfrm>
            <a:off x="-1920240" y="0"/>
            <a:ext cx="188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7" r:id="rId3"/>
    <p:sldLayoutId id="214748365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4D76FF9-DAE2-24B7-C3A3-F7DC84C08074}"/>
              </a:ext>
            </a:extLst>
          </p:cNvPr>
          <p:cNvSpPr txBox="1"/>
          <p:nvPr/>
        </p:nvSpPr>
        <p:spPr>
          <a:xfrm>
            <a:off x="3645009" y="1021139"/>
            <a:ext cx="4901983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4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80B1F6"/>
                </a:solidFill>
                <a:latin typeface="#9Slide03 AllRoundGothic" panose="020B0703020202020104" pitchFamily="34" charset="0"/>
              </a:rPr>
              <a:t>Bộ sách cánh diều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020913" y="1933882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3073550" y="3523734"/>
            <a:ext cx="6044925" cy="213686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(Tiếp theo)</a:t>
            </a:r>
          </a:p>
          <a:p>
            <a:pPr algn="ctr">
              <a:lnSpc>
                <a:spcPct val="119000"/>
              </a:lnSpc>
            </a:pPr>
            <a:r>
              <a:rPr lang="en-US" sz="40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119726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BE7BCAFF-E25F-DD95-3A8B-17B63348F2A3}"/>
              </a:ext>
            </a:extLst>
          </p:cNvPr>
          <p:cNvSpPr txBox="1"/>
          <p:nvPr/>
        </p:nvSpPr>
        <p:spPr>
          <a:xfrm>
            <a:off x="381000" y="304800"/>
            <a:ext cx="304571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5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39A60D7-C402-92A2-8C18-AC11256612AB}"/>
              </a:ext>
            </a:extLst>
          </p:cNvPr>
          <p:cNvSpPr txBox="1"/>
          <p:nvPr/>
        </p:nvSpPr>
        <p:spPr>
          <a:xfrm>
            <a:off x="1676400" y="735686"/>
            <a:ext cx="80924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 chơi “Đố bạn”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28DE3169-DD65-BF1F-0134-A3E82CF2FE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8" t="14495" r="4403" b="6141"/>
          <a:stretch/>
        </p:blipFill>
        <p:spPr>
          <a:xfrm>
            <a:off x="1714500" y="1254171"/>
            <a:ext cx="8763000" cy="512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533116" y="5257800"/>
            <a:ext cx="4038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 giờ 7 phút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F9CC7DD-C9E3-3BFF-6940-BCE58E667912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F5223711-37F5-007D-3701-D8D5EBE6D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11" name="Đường kết nối Mũi tên Thẳng 10">
              <a:extLst>
                <a:ext uri="{FF2B5EF4-FFF2-40B4-BE49-F238E27FC236}">
                  <a16:creationId xmlns:a16="http://schemas.microsoft.com/office/drawing/2014/main" id="{EFD889B5-0896-2DF4-E599-9D0B39D8CAB9}"/>
                </a:ext>
              </a:extLst>
            </p:cNvPr>
            <p:cNvCxnSpPr/>
            <p:nvPr/>
          </p:nvCxnSpPr>
          <p:spPr>
            <a:xfrm>
              <a:off x="8534400" y="3048000"/>
              <a:ext cx="1221133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Đường kết nối Mũi tên Thẳng 11">
              <a:extLst>
                <a:ext uri="{FF2B5EF4-FFF2-40B4-BE49-F238E27FC236}">
                  <a16:creationId xmlns:a16="http://schemas.microsoft.com/office/drawing/2014/main" id="{770364A5-ACF5-36E1-BE56-ADB7121AF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399" y="1911927"/>
              <a:ext cx="1087583" cy="1097688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708923" y="5156181"/>
            <a:ext cx="43400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giờ 42 phút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DD18179-D356-D85C-61B8-D8CD61046981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0550A44A-B9F1-9C58-2BC8-D3AA90C21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EBE32C49-66AC-C87F-536E-53B82CBC1E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98427" y="3048000"/>
              <a:ext cx="335973" cy="994064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18976C30-C6E8-3CCF-26D6-01F493BE0A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5427" y="3009615"/>
              <a:ext cx="1478972" cy="48173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061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379BE8-9BD4-ABE8-8DD9-60DE82973FBD}"/>
              </a:ext>
            </a:extLst>
          </p:cNvPr>
          <p:cNvSpPr txBox="1"/>
          <p:nvPr/>
        </p:nvSpPr>
        <p:spPr>
          <a:xfrm>
            <a:off x="2743200" y="1084183"/>
            <a:ext cx="419293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Đồng hồ bên chỉ mấy giờ?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4D1E1AD-4856-C1F4-62D0-EBE36055B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438400"/>
            <a:ext cx="5410200" cy="4316137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3FFFF5-E3DD-A187-C56E-26A2AEB2F458}"/>
              </a:ext>
            </a:extLst>
          </p:cNvPr>
          <p:cNvSpPr txBox="1"/>
          <p:nvPr/>
        </p:nvSpPr>
        <p:spPr>
          <a:xfrm>
            <a:off x="6705600" y="5257800"/>
            <a:ext cx="44162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 giờ 52 phút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34270711-7244-D8CC-25B8-034AAEC73DFA}"/>
              </a:ext>
            </a:extLst>
          </p:cNvPr>
          <p:cNvGrpSpPr/>
          <p:nvPr/>
        </p:nvGrpSpPr>
        <p:grpSpPr>
          <a:xfrm>
            <a:off x="6629400" y="1084183"/>
            <a:ext cx="3846033" cy="3850865"/>
            <a:chOff x="6629400" y="1084183"/>
            <a:chExt cx="3846033" cy="38508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1B2C31FF-3AC3-97A8-632E-63CB4572F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9400" y="1084183"/>
              <a:ext cx="3846033" cy="3850865"/>
            </a:xfrm>
            <a:prstGeom prst="rect">
              <a:avLst/>
            </a:prstGeom>
          </p:spPr>
        </p:pic>
        <p:cxnSp>
          <p:nvCxnSpPr>
            <p:cNvPr id="6" name="Đường kết nối Mũi tên Thẳng 5">
              <a:extLst>
                <a:ext uri="{FF2B5EF4-FFF2-40B4-BE49-F238E27FC236}">
                  <a16:creationId xmlns:a16="http://schemas.microsoft.com/office/drawing/2014/main" id="{2C0898F7-5543-31B7-B635-38FED1A213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34400" y="2909455"/>
              <a:ext cx="1233055" cy="138545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Đường kết nối Mũi tên Thẳng 8">
              <a:extLst>
                <a:ext uri="{FF2B5EF4-FFF2-40B4-BE49-F238E27FC236}">
                  <a16:creationId xmlns:a16="http://schemas.microsoft.com/office/drawing/2014/main" id="{309413E5-30B5-E13B-0BAC-33700F66E0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81455" y="2036618"/>
              <a:ext cx="1052944" cy="9729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75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3F51743-7C35-EC25-3443-5CB95502E563}"/>
              </a:ext>
            </a:extLst>
          </p:cNvPr>
          <p:cNvSpPr txBox="1"/>
          <p:nvPr/>
        </p:nvSpPr>
        <p:spPr>
          <a:xfrm>
            <a:off x="4020913" y="1930161"/>
            <a:ext cx="4150175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SVN-Ziclets" panose="02000603000000000000" pitchFamily="2" charset="0"/>
              </a:rPr>
              <a:t>TOÁN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76DEE25-4D89-3C9E-03BF-645BEC17FDD7}"/>
              </a:ext>
            </a:extLst>
          </p:cNvPr>
          <p:cNvSpPr txBox="1"/>
          <p:nvPr/>
        </p:nvSpPr>
        <p:spPr>
          <a:xfrm>
            <a:off x="2054036" y="3516292"/>
            <a:ext cx="8083943" cy="24929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Thực hành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Xem đồng hồ (tiếp theo)</a:t>
            </a:r>
          </a:p>
          <a:p>
            <a:pPr algn="ctr"/>
            <a:r>
              <a:rPr lang="en-US" sz="540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#9Slide03 AllRoundGothic" panose="020B0703020202020104" pitchFamily="34" charset="0"/>
              </a:rPr>
              <a:t>Tiết 2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47E34E1-EE7B-8901-7321-E3508A048A4F}"/>
              </a:ext>
            </a:extLst>
          </p:cNvPr>
          <p:cNvSpPr txBox="1"/>
          <p:nvPr/>
        </p:nvSpPr>
        <p:spPr>
          <a:xfrm>
            <a:off x="1370348" y="914400"/>
            <a:ext cx="9451305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SVN-Anastasia" panose="020B0606040200020203" pitchFamily="34" charset="0"/>
              </a:rPr>
              <a:t>Thứ ... ngày ... tháng ... năm 20 ...</a:t>
            </a:r>
          </a:p>
        </p:txBody>
      </p:sp>
    </p:spTree>
    <p:extLst>
      <p:ext uri="{BB962C8B-B14F-4D97-AF65-F5344CB8AC3E}">
        <p14:creationId xmlns:p14="http://schemas.microsoft.com/office/powerpoint/2010/main" val="232687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t="18799" r="4681" b="55668"/>
          <a:stretch/>
        </p:blipFill>
        <p:spPr>
          <a:xfrm>
            <a:off x="809392" y="1686791"/>
            <a:ext cx="10573216" cy="283982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676400" y="735686"/>
            <a:ext cx="96774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Lan vẽ tranh trong thời gian bao nhiêu phút?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524000" y="4739056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Lan vẽ tranh trong thời gian là: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10 giờ 00 phút – 9 giờ 35 phút = 25 phút</a:t>
            </a:r>
          </a:p>
        </p:txBody>
      </p:sp>
    </p:spTree>
    <p:extLst>
      <p:ext uri="{BB962C8B-B14F-4D97-AF65-F5344CB8AC3E}">
        <p14:creationId xmlns:p14="http://schemas.microsoft.com/office/powerpoint/2010/main" val="63516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F869DA0-8C59-F814-CBA0-D83D55D0E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51477" r="3153" b="4769"/>
          <a:stretch/>
        </p:blipFill>
        <p:spPr>
          <a:xfrm>
            <a:off x="1221129" y="1499628"/>
            <a:ext cx="9525000" cy="422431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8DFD911C-5C2C-638B-2A58-0E8F060666F2}"/>
              </a:ext>
            </a:extLst>
          </p:cNvPr>
          <p:cNvSpPr txBox="1"/>
          <p:nvPr/>
        </p:nvSpPr>
        <p:spPr>
          <a:xfrm>
            <a:off x="381000" y="304800"/>
            <a:ext cx="357470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400">
                <a:ln w="1270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VN-Ziclets" panose="02000603000000000000" pitchFamily="2" charset="0"/>
              </a:rPr>
              <a:t>4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21129" y="735686"/>
            <a:ext cx="10285071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Quan sát tranh vẽ rồi trả lời các câu hỏi:</a:t>
            </a:r>
          </a:p>
          <a:p>
            <a:pPr algn="l"/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Hai bố con làm bánh trong thời gian bao nhiêu phút?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0066B26-8D77-2C7D-9857-03A6EDF72FEB}"/>
              </a:ext>
            </a:extLst>
          </p:cNvPr>
          <p:cNvSpPr txBox="1"/>
          <p:nvPr/>
        </p:nvSpPr>
        <p:spPr>
          <a:xfrm>
            <a:off x="1216306" y="5629871"/>
            <a:ext cx="94488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 bố con làm bánh trong thời gian: </a:t>
            </a:r>
          </a:p>
          <a:p>
            <a:pPr algn="ctr"/>
            <a:r>
              <a:rPr lang="en-US" sz="320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giờ 5 phút – 4 giờ 30 phút = 35 phút</a:t>
            </a:r>
          </a:p>
        </p:txBody>
      </p:sp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Chủ đề Offic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178</TotalTime>
  <Words>170</Words>
  <Application>Microsoft Office PowerPoint</Application>
  <PresentationFormat>Màn hình rộng</PresentationFormat>
  <Paragraphs>28</Paragraphs>
  <Slides>12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#9Slide02 Noi dung dai</vt:lpstr>
      <vt:lpstr>#9Slide03 AllRoundGothic</vt:lpstr>
      <vt:lpstr>Arial</vt:lpstr>
      <vt:lpstr>AvantGarde</vt:lpstr>
      <vt:lpstr>SVN-Anastasia</vt:lpstr>
      <vt:lpstr>SVN-Ziclets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MY PC</dc:creator>
  <cp:keywords>9Slide</cp:keywords>
  <dc:description>9Slide.vn</dc:description>
  <cp:lastModifiedBy>Nga Nguyễn</cp:lastModifiedBy>
  <cp:revision>14</cp:revision>
  <dcterms:created xsi:type="dcterms:W3CDTF">2023-01-15T09:20:24Z</dcterms:created>
  <dcterms:modified xsi:type="dcterms:W3CDTF">2023-01-15T14:33:10Z</dcterms:modified>
  <cp:category>9Slide.vn</cp:category>
  <cp:contentStatus>9Slide</cp:contentStatus>
</cp:coreProperties>
</file>