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2" r:id="rId2"/>
    <p:sldId id="264" r:id="rId3"/>
    <p:sldId id="289" r:id="rId4"/>
    <p:sldId id="292" r:id="rId5"/>
    <p:sldId id="279" r:id="rId6"/>
    <p:sldId id="290" r:id="rId7"/>
    <p:sldId id="291" r:id="rId8"/>
    <p:sldId id="293" r:id="rId9"/>
    <p:sldId id="278" r:id="rId10"/>
    <p:sldId id="280" r:id="rId11"/>
    <p:sldId id="281" r:id="rId12"/>
    <p:sldId id="294" r:id="rId13"/>
    <p:sldId id="282" r:id="rId14"/>
    <p:sldId id="283" r:id="rId15"/>
    <p:sldId id="295" r:id="rId16"/>
    <p:sldId id="284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9DD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150" autoAdjust="0"/>
  </p:normalViewPr>
  <p:slideViewPr>
    <p:cSldViewPr snapToGrid="0">
      <p:cViewPr varScale="1">
        <p:scale>
          <a:sx n="62" d="100"/>
          <a:sy n="62" d="100"/>
        </p:scale>
        <p:origin x="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87E1C-A28B-4B69-B2C6-EAC2A069F80D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FF119-9356-40F9-8900-CEF5489B7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77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tranh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FF119-9356-40F9-8900-CEF5489B7C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92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5">
            <a:extLst>
              <a:ext uri="{FF2B5EF4-FFF2-40B4-BE49-F238E27FC236}">
                <a16:creationId xmlns:a16="http://schemas.microsoft.com/office/drawing/2014/main" id="{36F910B7-E4AE-8CE8-8604-FE93F413B151}"/>
              </a:ext>
            </a:extLst>
          </p:cNvPr>
          <p:cNvGrpSpPr/>
          <p:nvPr userDrawn="1"/>
        </p:nvGrpSpPr>
        <p:grpSpPr>
          <a:xfrm>
            <a:off x="3446310" y="0"/>
            <a:ext cx="8745690" cy="6858000"/>
            <a:chOff x="3446310" y="0"/>
            <a:chExt cx="8745690" cy="68580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2D556A06-47B2-DA11-07E7-9005CFBCB7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43FF279D-29F8-B661-8B4D-BC7AF452C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C287997B-0F1D-ED49-31A8-FD0A2D7E2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98A4B3AB-9ED9-E008-A39D-501A70293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12">
              <a:extLst>
                <a:ext uri="{FF2B5EF4-FFF2-40B4-BE49-F238E27FC236}">
                  <a16:creationId xmlns:a16="http://schemas.microsoft.com/office/drawing/2014/main" id="{5ED3D8C8-8001-4536-34D1-4C8EF5DA8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14">
              <a:extLst>
                <a:ext uri="{FF2B5EF4-FFF2-40B4-BE49-F238E27FC236}">
                  <a16:creationId xmlns:a16="http://schemas.microsoft.com/office/drawing/2014/main" id="{AD4B6B44-3D94-0A8B-C9A5-7BB041A98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9" name="图片 16">
            <a:extLst>
              <a:ext uri="{FF2B5EF4-FFF2-40B4-BE49-F238E27FC236}">
                <a16:creationId xmlns:a16="http://schemas.microsoft.com/office/drawing/2014/main" id="{46260699-EED2-6277-FE01-7C66F8D026D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41" y="3199882"/>
            <a:ext cx="866773" cy="104012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5AAD4DA-AAB7-06B3-B78A-27B2B0BD11F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260" y="4794496"/>
            <a:ext cx="1271590" cy="1220541"/>
          </a:xfrm>
          <a:prstGeom prst="rect">
            <a:avLst/>
          </a:prstGeom>
        </p:spPr>
      </p:pic>
      <p:pic>
        <p:nvPicPr>
          <p:cNvPr id="11" name="图片 20">
            <a:extLst>
              <a:ext uri="{FF2B5EF4-FFF2-40B4-BE49-F238E27FC236}">
                <a16:creationId xmlns:a16="http://schemas.microsoft.com/office/drawing/2014/main" id="{1E9FE7F9-2408-93E7-E022-F51AC66093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02" y="369690"/>
            <a:ext cx="1447379" cy="1813320"/>
          </a:xfrm>
          <a:prstGeom prst="rect">
            <a:avLst/>
          </a:prstGeom>
        </p:spPr>
      </p:pic>
      <p:pic>
        <p:nvPicPr>
          <p:cNvPr id="12" name="图片 22">
            <a:extLst>
              <a:ext uri="{FF2B5EF4-FFF2-40B4-BE49-F238E27FC236}">
                <a16:creationId xmlns:a16="http://schemas.microsoft.com/office/drawing/2014/main" id="{2B913091-BEAA-C5CE-5DD4-AE2FC90554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4" y="440382"/>
            <a:ext cx="1043328" cy="1453929"/>
          </a:xfrm>
          <a:prstGeom prst="rect">
            <a:avLst/>
          </a:prstGeom>
        </p:spPr>
      </p:pic>
      <p:grpSp>
        <p:nvGrpSpPr>
          <p:cNvPr id="13" name="组合 36">
            <a:extLst>
              <a:ext uri="{FF2B5EF4-FFF2-40B4-BE49-F238E27FC236}">
                <a16:creationId xmlns:a16="http://schemas.microsoft.com/office/drawing/2014/main" id="{AB1D0A1C-0C1F-7925-3510-CEE29DDEBDB0}"/>
              </a:ext>
            </a:extLst>
          </p:cNvPr>
          <p:cNvGrpSpPr/>
          <p:nvPr userDrawn="1"/>
        </p:nvGrpSpPr>
        <p:grpSpPr>
          <a:xfrm>
            <a:off x="600467" y="2146176"/>
            <a:ext cx="3666335" cy="4478038"/>
            <a:chOff x="600467" y="2146176"/>
            <a:chExt cx="3666335" cy="4478038"/>
          </a:xfrm>
        </p:grpSpPr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FA78BB4A-8AC9-9AE1-2306-6E715CB82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76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28">
              <a:extLst>
                <a:ext uri="{FF2B5EF4-FFF2-40B4-BE49-F238E27FC236}">
                  <a16:creationId xmlns:a16="http://schemas.microsoft.com/office/drawing/2014/main" id="{7CAC6F03-4567-F8C6-924E-DC7AA17E0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467" y="5192837"/>
              <a:ext cx="3666335" cy="1431377"/>
            </a:xfrm>
            <a:prstGeom prst="rect">
              <a:avLst/>
            </a:prstGeom>
          </p:spPr>
        </p:pic>
      </p:grpSp>
      <p:pic>
        <p:nvPicPr>
          <p:cNvPr id="16" name="图片 26">
            <a:extLst>
              <a:ext uri="{FF2B5EF4-FFF2-40B4-BE49-F238E27FC236}">
                <a16:creationId xmlns:a16="http://schemas.microsoft.com/office/drawing/2014/main" id="{EBE5E322-A067-BC7D-7740-60B87B2163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95" y="4959051"/>
            <a:ext cx="1302246" cy="863990"/>
          </a:xfrm>
          <a:prstGeom prst="rect">
            <a:avLst/>
          </a:prstGeom>
        </p:spPr>
      </p:pic>
      <p:pic>
        <p:nvPicPr>
          <p:cNvPr id="17" name="图片 29">
            <a:extLst>
              <a:ext uri="{FF2B5EF4-FFF2-40B4-BE49-F238E27FC236}">
                <a16:creationId xmlns:a16="http://schemas.microsoft.com/office/drawing/2014/main" id="{F09B21E0-F03B-765B-EC38-52BA3DD16E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257502" y="440382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5A8AD8-5C65-A454-DDCE-74D6F9A90A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图片 22">
            <a:extLst>
              <a:ext uri="{FF2B5EF4-FFF2-40B4-BE49-F238E27FC236}">
                <a16:creationId xmlns:a16="http://schemas.microsoft.com/office/drawing/2014/main" id="{C4C40478-208F-79EA-767C-8B6B5355C3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672" y="5404071"/>
            <a:ext cx="1043328" cy="1453929"/>
          </a:xfrm>
          <a:prstGeom prst="rect">
            <a:avLst/>
          </a:prstGeom>
        </p:spPr>
      </p:pic>
      <p:pic>
        <p:nvPicPr>
          <p:cNvPr id="5" name="图片 26">
            <a:extLst>
              <a:ext uri="{FF2B5EF4-FFF2-40B4-BE49-F238E27FC236}">
                <a16:creationId xmlns:a16="http://schemas.microsoft.com/office/drawing/2014/main" id="{0E06F57E-8DCA-E228-E36B-362004EF86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9754" y="125793"/>
            <a:ext cx="1302246" cy="863990"/>
          </a:xfrm>
          <a:prstGeom prst="rect">
            <a:avLst/>
          </a:prstGeom>
        </p:spPr>
      </p:pic>
      <p:pic>
        <p:nvPicPr>
          <p:cNvPr id="6" name="图片 20">
            <a:extLst>
              <a:ext uri="{FF2B5EF4-FFF2-40B4-BE49-F238E27FC236}">
                <a16:creationId xmlns:a16="http://schemas.microsoft.com/office/drawing/2014/main" id="{093B778A-FDA5-12C7-064D-99696DB1BA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5550887"/>
            <a:ext cx="1043328" cy="1307113"/>
          </a:xfrm>
          <a:prstGeom prst="rect">
            <a:avLst/>
          </a:prstGeom>
        </p:spPr>
      </p:pic>
      <p:pic>
        <p:nvPicPr>
          <p:cNvPr id="7" name="图片 29">
            <a:extLst>
              <a:ext uri="{FF2B5EF4-FFF2-40B4-BE49-F238E27FC236}">
                <a16:creationId xmlns:a16="http://schemas.microsoft.com/office/drawing/2014/main" id="{8D581265-B2AC-32C7-FF2B-ED12C17140F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412" y="125793"/>
            <a:ext cx="1112208" cy="98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D8559E-B4FF-AFF7-6F51-46FFF7E8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249834" y="262587"/>
            <a:ext cx="11692333" cy="6332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983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DE0C57F-8224-225C-0C9E-E75935B171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8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1DF9E02-FD09-5B0C-0044-7D762B0DEC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3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0B60659-F606-0DFA-A4ED-66A4FDC30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7143" y="443317"/>
            <a:ext cx="3006465" cy="298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9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wmf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0AE1D6-763B-16A4-C6A5-E3BB95852452}"/>
              </a:ext>
            </a:extLst>
          </p:cNvPr>
          <p:cNvSpPr txBox="1"/>
          <p:nvPr/>
        </p:nvSpPr>
        <p:spPr>
          <a:xfrm>
            <a:off x="6735167" y="1356515"/>
            <a:ext cx="4394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8100">
                  <a:solidFill>
                    <a:srgbClr val="C52E05"/>
                  </a:solidFill>
                </a:ln>
                <a:solidFill>
                  <a:srgbClr val="FFCF4D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TOÁN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9B6B10-4188-72F6-A9A5-00741740D4DF}"/>
              </a:ext>
            </a:extLst>
          </p:cNvPr>
          <p:cNvSpPr txBox="1"/>
          <p:nvPr/>
        </p:nvSpPr>
        <p:spPr>
          <a:xfrm>
            <a:off x="7076385" y="2811536"/>
            <a:ext cx="47194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Điểm</a:t>
            </a:r>
            <a:r>
              <a:rPr lang="en-US" sz="40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ở </a:t>
            </a:r>
            <a:r>
              <a:rPr lang="en-US" sz="40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giữa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.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Trung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điểm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của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đoạn</a:t>
            </a: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 </a:t>
            </a:r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Ziclets" panose="02000603000000000000" pitchFamily="2" charset="0"/>
              </a:rPr>
              <a:t>thẳng</a:t>
            </a:r>
            <a:endParaRPr kumimoji="0" lang="en-US" sz="8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987B45A1-4BA1-5BAB-944F-ED2C3D016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073" y="4671098"/>
            <a:ext cx="1562589" cy="2177089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5FE9EC50-75F3-2FD6-6EAB-4CFD78977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5346700"/>
            <a:ext cx="1435118" cy="13592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07FA32-EF82-DED4-62ED-55C893813F52}"/>
              </a:ext>
            </a:extLst>
          </p:cNvPr>
          <p:cNvSpPr txBox="1"/>
          <p:nvPr/>
        </p:nvSpPr>
        <p:spPr>
          <a:xfrm>
            <a:off x="4940300" y="406400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Bộ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Cánh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Anastasia" panose="020B0606040200020203" pitchFamily="34" charset="0"/>
                <a:cs typeface="+mn-cs"/>
              </a:rPr>
              <a:t>Diều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Anastasia" panose="020B0606040200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07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ình ảnh 15">
            <a:extLst>
              <a:ext uri="{FF2B5EF4-FFF2-40B4-BE49-F238E27FC236}">
                <a16:creationId xmlns:a16="http://schemas.microsoft.com/office/drawing/2014/main" id="{D59349A5-D0EE-81E4-92DD-E2A408BA0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8667" r="4962" b="10678"/>
          <a:stretch/>
        </p:blipFill>
        <p:spPr>
          <a:xfrm>
            <a:off x="771646" y="1002594"/>
            <a:ext cx="10648709" cy="354956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7A770383-DAC3-1BBC-0713-C46E8ED8FE1A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4" name="Hình Bầu dục 3">
              <a:extLst>
                <a:ext uri="{FF2B5EF4-FFF2-40B4-BE49-F238E27FC236}">
                  <a16:creationId xmlns:a16="http://schemas.microsoft.com/office/drawing/2014/main" id="{4471A5C2-6D35-C321-807E-49F71617A98B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346ABB23-AFA6-A59F-1C0F-D1214B394D41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1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C79637F-04CA-B0F8-F51E-E2638BAB89AB}"/>
              </a:ext>
            </a:extLst>
          </p:cNvPr>
          <p:cNvSpPr txBox="1"/>
          <p:nvPr/>
        </p:nvSpPr>
        <p:spPr>
          <a:xfrm>
            <a:off x="1825487" y="487017"/>
            <a:ext cx="9077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60D357C-A517-D1F1-51F4-99FB20C028CC}"/>
              </a:ext>
            </a:extLst>
          </p:cNvPr>
          <p:cNvSpPr txBox="1"/>
          <p:nvPr/>
        </p:nvSpPr>
        <p:spPr>
          <a:xfrm>
            <a:off x="461603" y="3466534"/>
            <a:ext cx="52331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 </a:t>
            </a:r>
            <a:r>
              <a:rPr lang="en-US" sz="3600" b="1" dirty="0" err="1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FF66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H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870699BD-4CC2-9A92-D812-8122D599D2EF}"/>
              </a:ext>
            </a:extLst>
          </p:cNvPr>
          <p:cNvSpPr txBox="1"/>
          <p:nvPr/>
        </p:nvSpPr>
        <p:spPr>
          <a:xfrm>
            <a:off x="5116554" y="4246862"/>
            <a:ext cx="630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 </a:t>
            </a:r>
            <a:r>
              <a:rPr lang="en-US" sz="36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B.</a:t>
            </a:r>
          </a:p>
          <a:p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 </a:t>
            </a:r>
            <a:r>
              <a:rPr lang="en-US" sz="3600" b="1" dirty="0" err="1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rgbClr val="00B0F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355424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A20A1D-4273-566D-F362-CE3DB854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0" t="38319" r="2735" b="13891"/>
          <a:stretch/>
        </p:blipFill>
        <p:spPr>
          <a:xfrm>
            <a:off x="3133476" y="3072840"/>
            <a:ext cx="2749163" cy="3062713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764527" y="487017"/>
            <a:ext cx="933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8F742D1-5A0E-79A3-16AF-7412EF58C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7" t="18516" r="69677" b="7737"/>
          <a:stretch/>
        </p:blipFill>
        <p:spPr>
          <a:xfrm>
            <a:off x="1091317" y="1628239"/>
            <a:ext cx="1816542" cy="472617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E170D8-3F15-2CEB-1117-3E3051142C17}"/>
              </a:ext>
            </a:extLst>
          </p:cNvPr>
          <p:cNvSpPr txBox="1"/>
          <p:nvPr/>
        </p:nvSpPr>
        <p:spPr>
          <a:xfrm>
            <a:off x="5209100" y="2545607"/>
            <a:ext cx="6775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PQ.</a:t>
            </a:r>
          </a:p>
        </p:txBody>
      </p:sp>
    </p:spTree>
    <p:extLst>
      <p:ext uri="{BB962C8B-B14F-4D97-AF65-F5344CB8AC3E}">
        <p14:creationId xmlns:p14="http://schemas.microsoft.com/office/powerpoint/2010/main" val="1989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8F742D1-5A0E-79A3-16AF-7412EF58C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0" t="18395" r="26316" b="7858"/>
          <a:stretch/>
        </p:blipFill>
        <p:spPr>
          <a:xfrm>
            <a:off x="1091316" y="1628239"/>
            <a:ext cx="4623683" cy="472617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B8A20A1D-4273-566D-F362-CE3DB854C7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50" t="38319" r="2735" b="13891"/>
          <a:stretch/>
        </p:blipFill>
        <p:spPr>
          <a:xfrm>
            <a:off x="6010854" y="3429000"/>
            <a:ext cx="2749163" cy="3062713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764527" y="487017"/>
            <a:ext cx="9336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Nêu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tên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CE170D8-3F15-2CEB-1117-3E3051142C17}"/>
              </a:ext>
            </a:extLst>
          </p:cNvPr>
          <p:cNvSpPr txBox="1"/>
          <p:nvPr/>
        </p:nvSpPr>
        <p:spPr>
          <a:xfrm>
            <a:off x="5714999" y="2171564"/>
            <a:ext cx="6217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120000"/>
            </a:pP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AC </a:t>
            </a:r>
            <a:r>
              <a:rPr lang="en-US" sz="3600" b="1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DB.</a:t>
            </a:r>
          </a:p>
        </p:txBody>
      </p:sp>
    </p:spTree>
    <p:extLst>
      <p:ext uri="{BB962C8B-B14F-4D97-AF65-F5344CB8AC3E}">
        <p14:creationId xmlns:p14="http://schemas.microsoft.com/office/powerpoint/2010/main" val="109390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C24A7C70-D8E0-FA94-DCB8-A2AA20F55059}"/>
              </a:ext>
            </a:extLst>
          </p:cNvPr>
          <p:cNvGrpSpPr/>
          <p:nvPr/>
        </p:nvGrpSpPr>
        <p:grpSpPr>
          <a:xfrm>
            <a:off x="95415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D8294839-0564-0CBF-0E76-F6B3F9A94DB8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949B1E54-9A28-CC0A-ABFB-931597F44E37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3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9003E9F-2618-458D-F962-0BC3A7DD6A1B}"/>
              </a:ext>
            </a:extLst>
          </p:cNvPr>
          <p:cNvSpPr txBox="1"/>
          <p:nvPr/>
        </p:nvSpPr>
        <p:spPr>
          <a:xfrm>
            <a:off x="1825487" y="487017"/>
            <a:ext cx="7441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tia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đúng</a:t>
            </a:r>
            <a:r>
              <a:rPr lang="en-US" sz="3600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20ABD6-7628-5EF2-0BAF-F54F3178299D}"/>
              </a:ext>
            </a:extLst>
          </p:cNvPr>
          <p:cNvSpPr txBox="1"/>
          <p:nvPr/>
        </p:nvSpPr>
        <p:spPr>
          <a:xfrm>
            <a:off x="305946" y="2947155"/>
            <a:ext cx="11875367" cy="2470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AB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4 200.</a:t>
            </a: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BC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4 700.</a:t>
            </a:r>
          </a:p>
          <a:p>
            <a:pPr marL="742950" indent="-742950">
              <a:lnSpc>
                <a:spcPct val="150000"/>
              </a:lnSpc>
              <a:buFontTx/>
              <a:buAutoNum type="alphaLcParenR"/>
            </a:pP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AD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ứng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36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4 500.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3BB82CE0-3F43-C9D3-D53C-C0E15F37E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0" t="24102" r="4338" b="48033"/>
          <a:stretch/>
        </p:blipFill>
        <p:spPr>
          <a:xfrm>
            <a:off x="429633" y="1298713"/>
            <a:ext cx="11332734" cy="1474304"/>
          </a:xfrm>
          <a:prstGeom prst="rect">
            <a:avLst/>
          </a:prstGeom>
        </p:spPr>
      </p:pic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FC7DCB1F-66DB-E1C2-B783-D67C702488B9}"/>
              </a:ext>
            </a:extLst>
          </p:cNvPr>
          <p:cNvSpPr/>
          <p:nvPr/>
        </p:nvSpPr>
        <p:spPr>
          <a:xfrm>
            <a:off x="228600" y="4736352"/>
            <a:ext cx="755374" cy="75537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7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DBD8505-B735-086E-71F4-B94230DEC0C8}"/>
              </a:ext>
            </a:extLst>
          </p:cNvPr>
          <p:cNvSpPr txBox="1"/>
          <p:nvPr/>
        </p:nvSpPr>
        <p:spPr>
          <a:xfrm>
            <a:off x="1353047" y="487017"/>
            <a:ext cx="10385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a) Quan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11520007-8B0D-258C-2703-0FA8D565E8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20174" r="5620" b="23241"/>
          <a:stretch/>
        </p:blipFill>
        <p:spPr>
          <a:xfrm>
            <a:off x="371687" y="1381490"/>
            <a:ext cx="11448626" cy="4207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Đường nối Thẳng 9">
            <a:extLst>
              <a:ext uri="{FF2B5EF4-FFF2-40B4-BE49-F238E27FC236}">
                <a16:creationId xmlns:a16="http://schemas.microsoft.com/office/drawing/2014/main" id="{5B2AE9B6-B9A8-7CA9-1D03-BC52AC4BA26F}"/>
              </a:ext>
            </a:extLst>
          </p:cNvPr>
          <p:cNvCxnSpPr/>
          <p:nvPr/>
        </p:nvCxnSpPr>
        <p:spPr>
          <a:xfrm>
            <a:off x="801511" y="1783644"/>
            <a:ext cx="55992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id="{D52CFB7E-288C-CCEA-1ED8-273E2C7E3DF1}"/>
              </a:ext>
            </a:extLst>
          </p:cNvPr>
          <p:cNvCxnSpPr/>
          <p:nvPr/>
        </p:nvCxnSpPr>
        <p:spPr>
          <a:xfrm>
            <a:off x="801511" y="5334000"/>
            <a:ext cx="559928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6E0F896F-219F-CD60-0BD5-603A210CBCE1}"/>
              </a:ext>
            </a:extLst>
          </p:cNvPr>
          <p:cNvCxnSpPr>
            <a:cxnSpLocks/>
          </p:cNvCxnSpPr>
          <p:nvPr/>
        </p:nvCxnSpPr>
        <p:spPr>
          <a:xfrm>
            <a:off x="3589867" y="1783644"/>
            <a:ext cx="0" cy="355035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9583CA69-E15F-13B1-D809-DABCC3A17AD6}"/>
              </a:ext>
            </a:extLst>
          </p:cNvPr>
          <p:cNvCxnSpPr>
            <a:cxnSpLocks/>
          </p:cNvCxnSpPr>
          <p:nvPr/>
        </p:nvCxnSpPr>
        <p:spPr>
          <a:xfrm>
            <a:off x="7686040" y="1508760"/>
            <a:ext cx="3459480" cy="985520"/>
          </a:xfrm>
          <a:prstGeom prst="line">
            <a:avLst/>
          </a:prstGeom>
          <a:ln w="146050" cap="rnd">
            <a:solidFill>
              <a:srgbClr val="FF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08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684C4222-F50F-1B7E-DC65-B788C13F26AF}"/>
              </a:ext>
            </a:extLst>
          </p:cNvPr>
          <p:cNvGrpSpPr/>
          <p:nvPr/>
        </p:nvGrpSpPr>
        <p:grpSpPr>
          <a:xfrm>
            <a:off x="481717" y="427383"/>
            <a:ext cx="795130" cy="795130"/>
            <a:chOff x="954157" y="427383"/>
            <a:chExt cx="795130" cy="795130"/>
          </a:xfrm>
        </p:grpSpPr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BDE74B05-F335-E7BD-2611-5079BA56EA9C}"/>
                </a:ext>
              </a:extLst>
            </p:cNvPr>
            <p:cNvSpPr/>
            <p:nvPr/>
          </p:nvSpPr>
          <p:spPr>
            <a:xfrm>
              <a:off x="954157" y="427383"/>
              <a:ext cx="795130" cy="795130"/>
            </a:xfrm>
            <a:prstGeom prst="ellipse">
              <a:avLst/>
            </a:prstGeom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ình Bầu dục 5">
              <a:extLst>
                <a:ext uri="{FF2B5EF4-FFF2-40B4-BE49-F238E27FC236}">
                  <a16:creationId xmlns:a16="http://schemas.microsoft.com/office/drawing/2014/main" id="{5B7B7936-770C-7F5A-347E-B9272CD50250}"/>
                </a:ext>
              </a:extLst>
            </p:cNvPr>
            <p:cNvSpPr/>
            <p:nvPr/>
          </p:nvSpPr>
          <p:spPr>
            <a:xfrm>
              <a:off x="1030357" y="503583"/>
              <a:ext cx="642730" cy="642730"/>
            </a:xfrm>
            <a:prstGeom prst="ellipse">
              <a:avLst/>
            </a:prstGeom>
            <a:solidFill>
              <a:srgbClr val="FF6600"/>
            </a:solidFill>
            <a:ln w="28575">
              <a:solidFill>
                <a:srgbClr val="FF66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4</a:t>
              </a: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4577688-A845-7D58-0AC9-D0CF42ABDEE4}"/>
              </a:ext>
            </a:extLst>
          </p:cNvPr>
          <p:cNvSpPr txBox="1"/>
          <p:nvPr/>
        </p:nvSpPr>
        <p:spPr>
          <a:xfrm>
            <a:off x="1353048" y="347894"/>
            <a:ext cx="103572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b)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thép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thế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dây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thép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  <a:endParaRPr lang="en-US" sz="2800" b="1" i="1" dirty="0">
              <a:solidFill>
                <a:srgbClr val="0070C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2" name="Đường nối Thẳng 1">
            <a:extLst>
              <a:ext uri="{FF2B5EF4-FFF2-40B4-BE49-F238E27FC236}">
                <a16:creationId xmlns:a16="http://schemas.microsoft.com/office/drawing/2014/main" id="{B08140E6-8B8F-E09E-ECA5-21F536CAD046}"/>
              </a:ext>
            </a:extLst>
          </p:cNvPr>
          <p:cNvCxnSpPr>
            <a:cxnSpLocks/>
          </p:cNvCxnSpPr>
          <p:nvPr/>
        </p:nvCxnSpPr>
        <p:spPr>
          <a:xfrm>
            <a:off x="792480" y="1778000"/>
            <a:ext cx="10607040" cy="0"/>
          </a:xfrm>
          <a:prstGeom prst="line">
            <a:avLst/>
          </a:prstGeom>
          <a:ln w="146050" cap="rnd">
            <a:solidFill>
              <a:schemeClr val="accent3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ontrols>
      <mc:AlternateContent xmlns:mc="http://schemas.openxmlformats.org/markup-compatibility/2006">
        <mc:Choice xmlns:v="urn:schemas-microsoft-com:vml" Requires="v">
          <p:control spid="1026" name="TextBox1" r:id="rId2" imgW="10982160" imgH="3743280"/>
        </mc:Choice>
        <mc:Fallback>
          <p:control name="TextBox1" r:id="rId2" imgW="10982160" imgH="3743280">
            <p:pic>
              <p:nvPicPr>
                <p:cNvPr id="12" name="TextBox1">
                  <a:extLst>
                    <a:ext uri="{FF2B5EF4-FFF2-40B4-BE49-F238E27FC236}">
                      <a16:creationId xmlns:a16="http://schemas.microsoft.com/office/drawing/2014/main" id="{EDC97D49-1739-367F-3698-0948628D8CD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7213" y="2484438"/>
                  <a:ext cx="10979150" cy="37480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105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52912" y="2535604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Dặn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dò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91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140776CE-5D43-2DBE-37A6-95FD95E48112}"/>
              </a:ext>
            </a:extLst>
          </p:cNvPr>
          <p:cNvSpPr txBox="1"/>
          <p:nvPr/>
        </p:nvSpPr>
        <p:spPr>
          <a:xfrm>
            <a:off x="6233033" y="2151727"/>
            <a:ext cx="58728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Tạm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biệt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các</a:t>
            </a:r>
            <a:r>
              <a:rPr kumimoji="0" lang="en-US" sz="80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 </a:t>
            </a:r>
            <a:r>
              <a:rPr kumimoji="0" lang="en-US" sz="8000" b="1" i="0" u="none" strike="noStrike" kern="1200" normalizeH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SVN-Ziclets" panose="02000603000000000000" pitchFamily="2" charset="0"/>
              </a:rPr>
              <a:t>em</a:t>
            </a:r>
            <a:endParaRPr kumimoji="0" lang="en-US" sz="80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SVN-Ziclets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90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2A21158-6EFB-41CE-A474-DFE70E219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856" y="749300"/>
            <a:ext cx="10718801" cy="5359400"/>
          </a:xfrm>
          <a:custGeom>
            <a:avLst/>
            <a:gdLst>
              <a:gd name="connsiteX0" fmla="*/ 0 w 12068630"/>
              <a:gd name="connsiteY0" fmla="*/ 0 h 6034314"/>
              <a:gd name="connsiteX1" fmla="*/ 10191654 w 12068630"/>
              <a:gd name="connsiteY1" fmla="*/ 0 h 6034314"/>
              <a:gd name="connsiteX2" fmla="*/ 10205996 w 12068630"/>
              <a:gd name="connsiteY2" fmla="*/ 98440 h 6034314"/>
              <a:gd name="connsiteX3" fmla="*/ 10243458 w 12068630"/>
              <a:gd name="connsiteY3" fmla="*/ 391886 h 6034314"/>
              <a:gd name="connsiteX4" fmla="*/ 10243458 w 12068630"/>
              <a:gd name="connsiteY4" fmla="*/ 870857 h 6034314"/>
              <a:gd name="connsiteX5" fmla="*/ 10141858 w 12068630"/>
              <a:gd name="connsiteY5" fmla="*/ 1335314 h 6034314"/>
              <a:gd name="connsiteX6" fmla="*/ 10156372 w 12068630"/>
              <a:gd name="connsiteY6" fmla="*/ 1654628 h 6034314"/>
              <a:gd name="connsiteX7" fmla="*/ 10301515 w 12068630"/>
              <a:gd name="connsiteY7" fmla="*/ 1785257 h 6034314"/>
              <a:gd name="connsiteX8" fmla="*/ 10577286 w 12068630"/>
              <a:gd name="connsiteY8" fmla="*/ 1654628 h 6034314"/>
              <a:gd name="connsiteX9" fmla="*/ 10940144 w 12068630"/>
              <a:gd name="connsiteY9" fmla="*/ 1378857 h 6034314"/>
              <a:gd name="connsiteX10" fmla="*/ 11273972 w 12068630"/>
              <a:gd name="connsiteY10" fmla="*/ 1320800 h 6034314"/>
              <a:gd name="connsiteX11" fmla="*/ 11883572 w 12068630"/>
              <a:gd name="connsiteY11" fmla="*/ 1045028 h 6034314"/>
              <a:gd name="connsiteX12" fmla="*/ 11941629 w 12068630"/>
              <a:gd name="connsiteY12" fmla="*/ 29028 h 6034314"/>
              <a:gd name="connsiteX13" fmla="*/ 11913004 w 12068630"/>
              <a:gd name="connsiteY13" fmla="*/ 0 h 6034314"/>
              <a:gd name="connsiteX14" fmla="*/ 12068630 w 12068630"/>
              <a:gd name="connsiteY14" fmla="*/ 0 h 6034314"/>
              <a:gd name="connsiteX15" fmla="*/ 12068630 w 12068630"/>
              <a:gd name="connsiteY15" fmla="*/ 6034314 h 6034314"/>
              <a:gd name="connsiteX16" fmla="*/ 0 w 12068630"/>
              <a:gd name="connsiteY16" fmla="*/ 6034314 h 60343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068630" h="6034314">
                <a:moveTo>
                  <a:pt x="0" y="0"/>
                </a:moveTo>
                <a:lnTo>
                  <a:pt x="10191654" y="0"/>
                </a:lnTo>
                <a:lnTo>
                  <a:pt x="10205996" y="98440"/>
                </a:lnTo>
                <a:cubicBezTo>
                  <a:pt x="10223161" y="208417"/>
                  <a:pt x="10241644" y="314779"/>
                  <a:pt x="10243458" y="391886"/>
                </a:cubicBezTo>
                <a:cubicBezTo>
                  <a:pt x="10248296" y="597505"/>
                  <a:pt x="10260391" y="713619"/>
                  <a:pt x="10243458" y="870857"/>
                </a:cubicBezTo>
                <a:cubicBezTo>
                  <a:pt x="10226525" y="1028095"/>
                  <a:pt x="10156372" y="1204686"/>
                  <a:pt x="10141858" y="1335314"/>
                </a:cubicBezTo>
                <a:cubicBezTo>
                  <a:pt x="10127344" y="1465943"/>
                  <a:pt x="10129762" y="1579638"/>
                  <a:pt x="10156372" y="1654628"/>
                </a:cubicBezTo>
                <a:cubicBezTo>
                  <a:pt x="10182981" y="1729619"/>
                  <a:pt x="10231363" y="1785257"/>
                  <a:pt x="10301515" y="1785257"/>
                </a:cubicBezTo>
                <a:cubicBezTo>
                  <a:pt x="10371667" y="1785257"/>
                  <a:pt x="10470848" y="1722361"/>
                  <a:pt x="10577286" y="1654628"/>
                </a:cubicBezTo>
                <a:cubicBezTo>
                  <a:pt x="10683724" y="1586895"/>
                  <a:pt x="10824030" y="1434495"/>
                  <a:pt x="10940144" y="1378857"/>
                </a:cubicBezTo>
                <a:cubicBezTo>
                  <a:pt x="11056258" y="1323219"/>
                  <a:pt x="11116734" y="1376438"/>
                  <a:pt x="11273972" y="1320800"/>
                </a:cubicBezTo>
                <a:cubicBezTo>
                  <a:pt x="11431210" y="1265162"/>
                  <a:pt x="11772296" y="1260323"/>
                  <a:pt x="11883572" y="1045028"/>
                </a:cubicBezTo>
                <a:cubicBezTo>
                  <a:pt x="11994848" y="829733"/>
                  <a:pt x="12115800" y="273352"/>
                  <a:pt x="11941629" y="29028"/>
                </a:cubicBezTo>
                <a:lnTo>
                  <a:pt x="11913004" y="0"/>
                </a:lnTo>
                <a:lnTo>
                  <a:pt x="12068630" y="0"/>
                </a:lnTo>
                <a:lnTo>
                  <a:pt x="12068630" y="6034314"/>
                </a:lnTo>
                <a:lnTo>
                  <a:pt x="0" y="6034314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BBF620-9824-C6B1-C0C3-F6B779E06B8C}"/>
              </a:ext>
            </a:extLst>
          </p:cNvPr>
          <p:cNvSpPr txBox="1"/>
          <p:nvPr/>
        </p:nvSpPr>
        <p:spPr>
          <a:xfrm>
            <a:off x="3657600" y="1960230"/>
            <a:ext cx="4876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87D00"/>
                </a:solidFill>
                <a:effectLst>
                  <a:glow rad="228600">
                    <a:srgbClr val="505069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8899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3977E4E-906C-CBEC-8B18-9AF010698ED0}"/>
              </a:ext>
            </a:extLst>
          </p:cNvPr>
          <p:cNvSpPr txBox="1"/>
          <p:nvPr/>
        </p:nvSpPr>
        <p:spPr>
          <a:xfrm>
            <a:off x="3933245" y="580759"/>
            <a:ext cx="7223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So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số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800" dirty="0" err="1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8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: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E99A65E-242E-DC8A-FA50-A818EEB82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280" y="1411756"/>
            <a:ext cx="3452586" cy="4552648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20F98DF7-9162-7E3C-7C19-2DF17487F740}"/>
              </a:ext>
            </a:extLst>
          </p:cNvPr>
          <p:cNvSpPr/>
          <p:nvPr/>
        </p:nvSpPr>
        <p:spPr>
          <a:xfrm>
            <a:off x="4770783" y="1749286"/>
            <a:ext cx="3558208" cy="10634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8 654 ... 8 546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827B9BF-4333-CCE5-6752-AD9EF589A52C}"/>
              </a:ext>
            </a:extLst>
          </p:cNvPr>
          <p:cNvSpPr txBox="1"/>
          <p:nvPr/>
        </p:nvSpPr>
        <p:spPr>
          <a:xfrm>
            <a:off x="6231835" y="1848678"/>
            <a:ext cx="64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&gt;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8BD07069-09A6-B915-2905-DD309E2124FD}"/>
              </a:ext>
            </a:extLst>
          </p:cNvPr>
          <p:cNvSpPr/>
          <p:nvPr/>
        </p:nvSpPr>
        <p:spPr>
          <a:xfrm>
            <a:off x="6095999" y="3097695"/>
            <a:ext cx="4220817" cy="1063487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78 654 ... 78 654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79EB773-61CA-D998-3064-13CE01CF462E}"/>
              </a:ext>
            </a:extLst>
          </p:cNvPr>
          <p:cNvSpPr txBox="1"/>
          <p:nvPr/>
        </p:nvSpPr>
        <p:spPr>
          <a:xfrm>
            <a:off x="7883385" y="3180120"/>
            <a:ext cx="64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=</a:t>
            </a: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54D2A609-C4C2-6B31-627B-171A6FC6BB95}"/>
              </a:ext>
            </a:extLst>
          </p:cNvPr>
          <p:cNvSpPr/>
          <p:nvPr/>
        </p:nvSpPr>
        <p:spPr>
          <a:xfrm>
            <a:off x="4770783" y="4498712"/>
            <a:ext cx="4220817" cy="10634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18 654 ... 18 655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2CD037E-B964-C596-50B7-C871F38CF367}"/>
              </a:ext>
            </a:extLst>
          </p:cNvPr>
          <p:cNvSpPr txBox="1"/>
          <p:nvPr/>
        </p:nvSpPr>
        <p:spPr>
          <a:xfrm>
            <a:off x="6558169" y="4581137"/>
            <a:ext cx="64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89415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bản đồ&#10;&#10;Mô tả được tạo tự động">
            <a:extLst>
              <a:ext uri="{FF2B5EF4-FFF2-40B4-BE49-F238E27FC236}">
                <a16:creationId xmlns:a16="http://schemas.microsoft.com/office/drawing/2014/main" id="{3BB6C9A9-9C1B-AA01-D385-01C3A548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" y="918033"/>
            <a:ext cx="11165840" cy="5021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BAB0C408-B5AA-B77C-E68E-63E3B39C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7" y="0"/>
            <a:ext cx="109362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E32F9D-DD31-A08F-382F-69B5C19835FF}"/>
              </a:ext>
            </a:extLst>
          </p:cNvPr>
          <p:cNvSpPr txBox="1"/>
          <p:nvPr/>
        </p:nvSpPr>
        <p:spPr>
          <a:xfrm>
            <a:off x="2567144" y="304800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Thứ … ngày … tháng … năm 20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5F7875-3B2C-D259-376A-3802AFE24B62}"/>
              </a:ext>
            </a:extLst>
          </p:cNvPr>
          <p:cNvSpPr txBox="1"/>
          <p:nvPr/>
        </p:nvSpPr>
        <p:spPr>
          <a:xfrm>
            <a:off x="5295830" y="994673"/>
            <a:ext cx="843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Toán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7730B-E713-4E02-BBC5-19647E8736DE}"/>
              </a:ext>
            </a:extLst>
          </p:cNvPr>
          <p:cNvSpPr txBox="1"/>
          <p:nvPr/>
        </p:nvSpPr>
        <p:spPr>
          <a:xfrm>
            <a:off x="2594114" y="1665715"/>
            <a:ext cx="879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ở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giữa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Trung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điểm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đoạn</a:t>
            </a:r>
            <a:r>
              <a:rPr lang="en-US" sz="3600" b="1" dirty="0">
                <a:solidFill>
                  <a:srgbClr val="C0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HP001 4 hàng" panose="020B0603050302020204" pitchFamily="34" charset="0"/>
              </a:rPr>
              <a:t>thẳng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F3F66BF8-F7EC-4BF7-1DC5-B7576FB9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4" y="3339368"/>
            <a:ext cx="3721948" cy="32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6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Khám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phá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4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4A7FAFF-4D4F-E8A2-CFFC-183DED449452}"/>
              </a:ext>
            </a:extLst>
          </p:cNvPr>
          <p:cNvSpPr/>
          <p:nvPr/>
        </p:nvSpPr>
        <p:spPr>
          <a:xfrm>
            <a:off x="1245703" y="326133"/>
            <a:ext cx="4651513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B3324823-81E2-CEEC-24EB-2D342C800606}"/>
              </a:ext>
            </a:extLst>
          </p:cNvPr>
          <p:cNvCxnSpPr/>
          <p:nvPr/>
        </p:nvCxnSpPr>
        <p:spPr>
          <a:xfrm>
            <a:off x="1158240" y="1940560"/>
            <a:ext cx="97840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Nhóm 8">
            <a:extLst>
              <a:ext uri="{FF2B5EF4-FFF2-40B4-BE49-F238E27FC236}">
                <a16:creationId xmlns:a16="http://schemas.microsoft.com/office/drawing/2014/main" id="{8A8684DA-5E1A-580E-8057-4237CC0BC30E}"/>
              </a:ext>
            </a:extLst>
          </p:cNvPr>
          <p:cNvGrpSpPr/>
          <p:nvPr/>
        </p:nvGrpSpPr>
        <p:grpSpPr>
          <a:xfrm>
            <a:off x="2612003" y="1885950"/>
            <a:ext cx="610374" cy="974035"/>
            <a:chOff x="2612003" y="1885950"/>
            <a:chExt cx="610374" cy="974035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60670043-933C-0878-8B38-6D8587333A32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9122C0AC-87F8-01D2-4EC2-EA1770E2D561}"/>
                </a:ext>
              </a:extLst>
            </p:cNvPr>
            <p:cNvSpPr/>
            <p:nvPr/>
          </p:nvSpPr>
          <p:spPr>
            <a:xfrm>
              <a:off x="2612003" y="1885950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A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ECBD27D-BC66-325F-6549-24A291346A7B}"/>
              </a:ext>
            </a:extLst>
          </p:cNvPr>
          <p:cNvGrpSpPr/>
          <p:nvPr/>
        </p:nvGrpSpPr>
        <p:grpSpPr>
          <a:xfrm>
            <a:off x="7147560" y="1885950"/>
            <a:ext cx="610374" cy="974035"/>
            <a:chOff x="2612003" y="1885950"/>
            <a:chExt cx="610374" cy="974035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59963169-2306-D0FB-B0B7-113E825A5CCA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2B77B8D0-2B35-4FBB-0C28-0F0A27ED1EC6}"/>
                </a:ext>
              </a:extLst>
            </p:cNvPr>
            <p:cNvSpPr/>
            <p:nvPr/>
          </p:nvSpPr>
          <p:spPr>
            <a:xfrm>
              <a:off x="2612003" y="1885950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81A88D7-641C-D9D4-CEBB-38DE1F68DAA7}"/>
              </a:ext>
            </a:extLst>
          </p:cNvPr>
          <p:cNvGrpSpPr/>
          <p:nvPr/>
        </p:nvGrpSpPr>
        <p:grpSpPr>
          <a:xfrm>
            <a:off x="9024232" y="1885950"/>
            <a:ext cx="610374" cy="974035"/>
            <a:chOff x="2612003" y="1885950"/>
            <a:chExt cx="610374" cy="974035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DA6C1B86-15B4-8384-D769-775C3B107B45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D8DC43B2-2078-B04B-1F93-5A05B38CBFD3}"/>
                </a:ext>
              </a:extLst>
            </p:cNvPr>
            <p:cNvSpPr/>
            <p:nvPr/>
          </p:nvSpPr>
          <p:spPr>
            <a:xfrm>
              <a:off x="2612003" y="1885950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</a:t>
              </a:r>
            </a:p>
          </p:txBody>
        </p:sp>
      </p:grp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162EB26-E80D-EC84-1DAC-6DEF8F370715}"/>
              </a:ext>
            </a:extLst>
          </p:cNvPr>
          <p:cNvSpPr/>
          <p:nvPr/>
        </p:nvSpPr>
        <p:spPr>
          <a:xfrm>
            <a:off x="645436" y="3081159"/>
            <a:ext cx="10901128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SzPct val="12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A, C, B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569223E-A540-B6CE-BBC2-01EBDEB7CA40}"/>
              </a:ext>
            </a:extLst>
          </p:cNvPr>
          <p:cNvSpPr/>
          <p:nvPr/>
        </p:nvSpPr>
        <p:spPr>
          <a:xfrm>
            <a:off x="645436" y="3922011"/>
            <a:ext cx="10901128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SzPct val="12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A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B.</a:t>
            </a:r>
          </a:p>
        </p:txBody>
      </p:sp>
    </p:spTree>
    <p:extLst>
      <p:ext uri="{BB962C8B-B14F-4D97-AF65-F5344CB8AC3E}">
        <p14:creationId xmlns:p14="http://schemas.microsoft.com/office/powerpoint/2010/main" val="33074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17">
            <a:extLst>
              <a:ext uri="{FF2B5EF4-FFF2-40B4-BE49-F238E27FC236}">
                <a16:creationId xmlns:a16="http://schemas.microsoft.com/office/drawing/2014/main" id="{60A047EC-D45D-9DB2-F93E-5FA0DD5E5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1310598"/>
              </p:ext>
            </p:extLst>
          </p:nvPr>
        </p:nvGraphicFramePr>
        <p:xfrm>
          <a:off x="710388" y="1156193"/>
          <a:ext cx="10836176" cy="270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522">
                  <a:extLst>
                    <a:ext uri="{9D8B030D-6E8A-4147-A177-3AD203B41FA5}">
                      <a16:colId xmlns:a16="http://schemas.microsoft.com/office/drawing/2014/main" val="1799667229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3818244117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608461472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1460063903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164139470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272687541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2387772029"/>
                    </a:ext>
                  </a:extLst>
                </a:gridCol>
                <a:gridCol w="1354522">
                  <a:extLst>
                    <a:ext uri="{9D8B030D-6E8A-4147-A177-3AD203B41FA5}">
                      <a16:colId xmlns:a16="http://schemas.microsoft.com/office/drawing/2014/main" val="3433233845"/>
                    </a:ext>
                  </a:extLst>
                </a:gridCol>
              </a:tblGrid>
              <a:tr h="1354667"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7115"/>
                  </a:ext>
                </a:extLst>
              </a:tr>
              <a:tr h="1354667"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6500" dirty="0"/>
                    </a:p>
                  </a:txBody>
                  <a:tcPr marL="334028" marR="334028" marT="167013" marB="167013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9025"/>
                  </a:ext>
                </a:extLst>
              </a:tr>
            </a:tbl>
          </a:graphicData>
        </a:graphic>
      </p:graphicFrame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F4A7FAFF-4D4F-E8A2-CFFC-183DED449452}"/>
              </a:ext>
            </a:extLst>
          </p:cNvPr>
          <p:cNvSpPr/>
          <p:nvPr/>
        </p:nvSpPr>
        <p:spPr>
          <a:xfrm>
            <a:off x="1245703" y="326133"/>
            <a:ext cx="7530549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endParaRPr lang="en-US"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B3324823-81E2-CEEC-24EB-2D342C800606}"/>
              </a:ext>
            </a:extLst>
          </p:cNvPr>
          <p:cNvCxnSpPr>
            <a:cxnSpLocks/>
          </p:cNvCxnSpPr>
          <p:nvPr/>
        </p:nvCxnSpPr>
        <p:spPr>
          <a:xfrm>
            <a:off x="2042823" y="2513290"/>
            <a:ext cx="815472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Nhóm 8">
            <a:extLst>
              <a:ext uri="{FF2B5EF4-FFF2-40B4-BE49-F238E27FC236}">
                <a16:creationId xmlns:a16="http://schemas.microsoft.com/office/drawing/2014/main" id="{8A8684DA-5E1A-580E-8057-4237CC0BC30E}"/>
              </a:ext>
            </a:extLst>
          </p:cNvPr>
          <p:cNvGrpSpPr/>
          <p:nvPr/>
        </p:nvGrpSpPr>
        <p:grpSpPr>
          <a:xfrm>
            <a:off x="1435004" y="2447446"/>
            <a:ext cx="687788" cy="1033669"/>
            <a:chOff x="2284012" y="1885950"/>
            <a:chExt cx="687788" cy="1033669"/>
          </a:xfrm>
        </p:grpSpPr>
        <p:sp>
          <p:nvSpPr>
            <p:cNvPr id="7" name="Hình Bầu dục 6">
              <a:extLst>
                <a:ext uri="{FF2B5EF4-FFF2-40B4-BE49-F238E27FC236}">
                  <a16:creationId xmlns:a16="http://schemas.microsoft.com/office/drawing/2014/main" id="{60670043-933C-0878-8B38-6D8587333A32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ình chữ nhật 7">
              <a:extLst>
                <a:ext uri="{FF2B5EF4-FFF2-40B4-BE49-F238E27FC236}">
                  <a16:creationId xmlns:a16="http://schemas.microsoft.com/office/drawing/2014/main" id="{9122C0AC-87F8-01D2-4EC2-EA1770E2D561}"/>
                </a:ext>
              </a:extLst>
            </p:cNvPr>
            <p:cNvSpPr/>
            <p:nvPr/>
          </p:nvSpPr>
          <p:spPr>
            <a:xfrm>
              <a:off x="2284012" y="1945584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M</a:t>
              </a: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CECBD27D-BC66-325F-6549-24A291346A7B}"/>
              </a:ext>
            </a:extLst>
          </p:cNvPr>
          <p:cNvGrpSpPr/>
          <p:nvPr/>
        </p:nvGrpSpPr>
        <p:grpSpPr>
          <a:xfrm>
            <a:off x="5544996" y="2452595"/>
            <a:ext cx="638090" cy="1023730"/>
            <a:chOff x="2333710" y="1885950"/>
            <a:chExt cx="638090" cy="1023730"/>
          </a:xfrm>
        </p:grpSpPr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59963169-2306-D0FB-B0B7-113E825A5CCA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2B77B8D0-2B35-4FBB-0C28-0F0A27ED1EC6}"/>
                </a:ext>
              </a:extLst>
            </p:cNvPr>
            <p:cNvSpPr/>
            <p:nvPr/>
          </p:nvSpPr>
          <p:spPr>
            <a:xfrm>
              <a:off x="2333710" y="1935645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O</a:t>
              </a: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781A88D7-641C-D9D4-CEBB-38DE1F68DAA7}"/>
              </a:ext>
            </a:extLst>
          </p:cNvPr>
          <p:cNvGrpSpPr/>
          <p:nvPr/>
        </p:nvGrpSpPr>
        <p:grpSpPr>
          <a:xfrm>
            <a:off x="9684399" y="2454965"/>
            <a:ext cx="610374" cy="1013791"/>
            <a:chOff x="2423162" y="1885950"/>
            <a:chExt cx="610374" cy="1013791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DA6C1B86-15B4-8384-D769-775C3B107B45}"/>
                </a:ext>
              </a:extLst>
            </p:cNvPr>
            <p:cNvSpPr/>
            <p:nvPr/>
          </p:nvSpPr>
          <p:spPr>
            <a:xfrm>
              <a:off x="2862581" y="1885950"/>
              <a:ext cx="109219" cy="1092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Hình chữ nhật 14">
              <a:extLst>
                <a:ext uri="{FF2B5EF4-FFF2-40B4-BE49-F238E27FC236}">
                  <a16:creationId xmlns:a16="http://schemas.microsoft.com/office/drawing/2014/main" id="{D8DC43B2-2078-B04B-1F93-5A05B38CBFD3}"/>
                </a:ext>
              </a:extLst>
            </p:cNvPr>
            <p:cNvSpPr/>
            <p:nvPr/>
          </p:nvSpPr>
          <p:spPr>
            <a:xfrm>
              <a:off x="2423162" y="1925706"/>
              <a:ext cx="610374" cy="97403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</a:t>
              </a:r>
            </a:p>
          </p:txBody>
        </p:sp>
      </p:grp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C162EB26-E80D-EC84-1DAC-6DEF8F370715}"/>
              </a:ext>
            </a:extLst>
          </p:cNvPr>
          <p:cNvSpPr/>
          <p:nvPr/>
        </p:nvSpPr>
        <p:spPr>
          <a:xfrm>
            <a:off x="645436" y="3894754"/>
            <a:ext cx="10901128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SzPct val="120000"/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giữa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N.</a:t>
            </a:r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569223E-A540-B6CE-BBC2-01EBDEB7CA40}"/>
              </a:ext>
            </a:extLst>
          </p:cNvPr>
          <p:cNvSpPr/>
          <p:nvPr/>
        </p:nvSpPr>
        <p:spPr>
          <a:xfrm>
            <a:off x="645436" y="5083475"/>
            <a:ext cx="10901128" cy="9740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SzPct val="120000"/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độ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dài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ON. Ta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viết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MO = ON.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gọi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trung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điểm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thẳng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MN.</a:t>
            </a:r>
          </a:p>
        </p:txBody>
      </p:sp>
    </p:spTree>
    <p:extLst>
      <p:ext uri="{BB962C8B-B14F-4D97-AF65-F5344CB8AC3E}">
        <p14:creationId xmlns:p14="http://schemas.microsoft.com/office/powerpoint/2010/main" val="266967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9FFCE79D-9C84-F75A-0A37-4DE5FC8F5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573" y="943587"/>
            <a:ext cx="8998856" cy="4739655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BDFD8F1F-8057-1643-0415-1BD76C45B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23" y="4241584"/>
            <a:ext cx="1593005" cy="2006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AB6FCF-2BB5-DEDC-AE6D-40E1DE21B13C}"/>
              </a:ext>
            </a:extLst>
          </p:cNvPr>
          <p:cNvSpPr txBox="1"/>
          <p:nvPr/>
        </p:nvSpPr>
        <p:spPr>
          <a:xfrm>
            <a:off x="2833851" y="2664813"/>
            <a:ext cx="608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Ziclets" panose="02000603000000000000" pitchFamily="2" charset="0"/>
                <a:cs typeface="+mn-cs"/>
              </a:rPr>
              <a:t>Luyệ</a:t>
            </a:r>
            <a:r>
              <a:rPr lang="en-US" sz="8000" dirty="0">
                <a:solidFill>
                  <a:prstClr val="white"/>
                </a:solidFill>
                <a:latin typeface="SVN-Ziclets" panose="02000603000000000000" pitchFamily="2" charset="0"/>
              </a:rPr>
              <a:t>n </a:t>
            </a:r>
            <a:r>
              <a:rPr lang="en-US" sz="8000" dirty="0" err="1">
                <a:solidFill>
                  <a:prstClr val="white"/>
                </a:solidFill>
                <a:latin typeface="SVN-Ziclets" panose="02000603000000000000" pitchFamily="2" charset="0"/>
              </a:rPr>
              <a:t>tập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Ziclets" panose="02000603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5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162</TotalTime>
  <Words>360</Words>
  <Application>Microsoft Office PowerPoint</Application>
  <PresentationFormat>Widescreen</PresentationFormat>
  <Paragraphs>54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AvantGarde</vt:lpstr>
      <vt:lpstr>Calibri</vt:lpstr>
      <vt:lpstr>HP001 4 hàng</vt:lpstr>
      <vt:lpstr>Humanst521 BT</vt:lpstr>
      <vt:lpstr>SVN-Anastasia</vt:lpstr>
      <vt:lpstr>SVN-Poky's</vt:lpstr>
      <vt:lpstr>SVN-Ziclets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Nga Nguyen - 0964298488</dc:creator>
  <cp:lastModifiedBy>M0</cp:lastModifiedBy>
  <cp:revision>10</cp:revision>
  <dcterms:created xsi:type="dcterms:W3CDTF">2023-01-08T11:29:18Z</dcterms:created>
  <dcterms:modified xsi:type="dcterms:W3CDTF">2023-02-01T05:00:39Z</dcterms:modified>
</cp:coreProperties>
</file>