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65" r:id="rId3"/>
  </p:sldMasterIdLst>
  <p:notesMasterIdLst>
    <p:notesMasterId r:id="rId35"/>
  </p:notesMasterIdLst>
  <p:sldIdLst>
    <p:sldId id="3180" r:id="rId4"/>
    <p:sldId id="3187" r:id="rId5"/>
    <p:sldId id="256" r:id="rId6"/>
    <p:sldId id="257" r:id="rId7"/>
    <p:sldId id="258" r:id="rId8"/>
    <p:sldId id="259" r:id="rId9"/>
    <p:sldId id="261" r:id="rId10"/>
    <p:sldId id="260" r:id="rId11"/>
    <p:sldId id="262" r:id="rId12"/>
    <p:sldId id="263" r:id="rId13"/>
    <p:sldId id="300" r:id="rId14"/>
    <p:sldId id="3200" r:id="rId15"/>
    <p:sldId id="3188" r:id="rId16"/>
    <p:sldId id="3203" r:id="rId17"/>
    <p:sldId id="3204" r:id="rId18"/>
    <p:sldId id="3199" r:id="rId19"/>
    <p:sldId id="3205" r:id="rId20"/>
    <p:sldId id="3208" r:id="rId21"/>
    <p:sldId id="3210" r:id="rId22"/>
    <p:sldId id="3209" r:id="rId23"/>
    <p:sldId id="3212" r:id="rId24"/>
    <p:sldId id="3213" r:id="rId25"/>
    <p:sldId id="3214" r:id="rId26"/>
    <p:sldId id="3215" r:id="rId27"/>
    <p:sldId id="3216" r:id="rId28"/>
    <p:sldId id="3217" r:id="rId29"/>
    <p:sldId id="3218" r:id="rId30"/>
    <p:sldId id="3207" r:id="rId31"/>
    <p:sldId id="3206" r:id="rId32"/>
    <p:sldId id="3219" r:id="rId33"/>
    <p:sldId id="3220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98">
          <p15:clr>
            <a:srgbClr val="A4A3A4"/>
          </p15:clr>
        </p15:guide>
        <p15:guide id="3" pos="3840">
          <p15:clr>
            <a:srgbClr val="A4A3A4"/>
          </p15:clr>
        </p15:guide>
        <p15:guide id="4" pos="7680">
          <p15:clr>
            <a:srgbClr val="A4A3A4"/>
          </p15:clr>
        </p15:guide>
        <p15:guide id="5" pos="526">
          <p15:clr>
            <a:srgbClr val="A4A3A4"/>
          </p15:clr>
        </p15:guide>
        <p15:guide id="6" pos="7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75F"/>
    <a:srgbClr val="5F7700"/>
    <a:srgbClr val="E10074"/>
    <a:srgbClr val="FFFFFF"/>
    <a:srgbClr val="A0CC3F"/>
    <a:srgbClr val="FDFADE"/>
    <a:srgbClr val="79DBFE"/>
    <a:srgbClr val="BAECFE"/>
    <a:srgbClr val="759501"/>
    <a:srgbClr val="BDE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6314" autoAdjust="0"/>
  </p:normalViewPr>
  <p:slideViewPr>
    <p:cSldViewPr snapToGrid="0" showGuides="1">
      <p:cViewPr varScale="1">
        <p:scale>
          <a:sx n="76" d="100"/>
          <a:sy n="76" d="100"/>
        </p:scale>
        <p:origin x="845" y="58"/>
      </p:cViewPr>
      <p:guideLst>
        <p:guide orient="horz" pos="2160"/>
        <p:guide orient="horz" pos="1098"/>
        <p:guide pos="3840"/>
        <p:guide pos="7680"/>
        <p:guide pos="526"/>
        <p:guide pos="7129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9D6B-3B0B-46FE-B8BE-0F0A56ED4D23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46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8386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543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86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289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11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38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490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DC1536-404D-7CCE-AE47-738845B25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BF3B369-84A3-2648-B999-656BA1926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76" y="19050"/>
            <a:ext cx="931674" cy="1179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19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3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6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94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2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06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05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9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1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4AB4A4FB-3D35-4D31-09FD-1F32DB2ED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4BD73865-A3DE-0EBD-F595-7EC2CD018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6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5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4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49.png"/><Relationship Id="rId12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12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image" Target="../media/image5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gif"/><Relationship Id="rId3" Type="http://schemas.microsoft.com/office/2007/relationships/media" Target="../media/media6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5.gif"/><Relationship Id="rId17" Type="http://schemas.openxmlformats.org/officeDocument/2006/relationships/image" Target="../media/image52.gif"/><Relationship Id="rId2" Type="http://schemas.openxmlformats.org/officeDocument/2006/relationships/audio" Target="../media/media5.mp3"/><Relationship Id="rId16" Type="http://schemas.openxmlformats.org/officeDocument/2006/relationships/image" Target="../media/image51.png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46.gif"/><Relationship Id="rId5" Type="http://schemas.microsoft.com/office/2007/relationships/media" Target="../media/media3.mp3"/><Relationship Id="rId15" Type="http://schemas.openxmlformats.org/officeDocument/2006/relationships/image" Target="../media/image47.png"/><Relationship Id="rId10" Type="http://schemas.openxmlformats.org/officeDocument/2006/relationships/image" Target="../media/image64.png"/><Relationship Id="rId4" Type="http://schemas.openxmlformats.org/officeDocument/2006/relationships/audio" Target="../media/media6.mp3"/><Relationship Id="rId9" Type="http://schemas.openxmlformats.org/officeDocument/2006/relationships/image" Target="../media/image63.png"/><Relationship Id="rId1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6.png"/><Relationship Id="rId7" Type="http://schemas.openxmlformats.org/officeDocument/2006/relationships/slide" Target="slide8.xml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microsoft.com/office/2007/relationships/hdphoto" Target="../media/hdphoto4.wdp"/><Relationship Id="rId23" Type="http://schemas.openxmlformats.org/officeDocument/2006/relationships/slide" Target="slide10.xml"/><Relationship Id="rId10" Type="http://schemas.openxmlformats.org/officeDocument/2006/relationships/slide" Target="slide5.xml"/><Relationship Id="rId19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jpeg"/><Relationship Id="rId4" Type="http://schemas.openxmlformats.org/officeDocument/2006/relationships/slide" Target="slide3.xml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7.jpeg"/><Relationship Id="rId5" Type="http://schemas.openxmlformats.org/officeDocument/2006/relationships/image" Target="../media/image17.png"/><Relationship Id="rId10" Type="http://schemas.openxmlformats.org/officeDocument/2006/relationships/image" Target="../media/image26.jpeg"/><Relationship Id="rId4" Type="http://schemas.openxmlformats.org/officeDocument/2006/relationships/slide" Target="slide3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416" y="1823594"/>
            <a:ext cx="7089775" cy="119888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solidFill>
                  <a:srgbClr val="A0CC3F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HP-087" panose="020B0803050302020204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TOÁN 3</a:t>
            </a:r>
            <a:endParaRPr lang="zh-CN" altLang="en-US" sz="7200" b="1" spc="-300" noProof="1">
              <a:solidFill>
                <a:srgbClr val="A0CC3F"/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HP-087" panose="020B0803050302020204" pitchFamily="34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74143" y="1248542"/>
            <a:ext cx="4338320" cy="400110"/>
            <a:chOff x="4394518" y="1582552"/>
            <a:chExt cx="4338320" cy="40011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278755" y="1582552"/>
              <a:ext cx="2273871" cy="40011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2000" b="1" noProof="1">
                  <a:solidFill>
                    <a:srgbClr val="5F77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Bộ sách Cánh Diều</a:t>
              </a:r>
              <a:endParaRPr lang="zh-CN" altLang="en-US" sz="2000" b="1" noProof="1">
                <a:solidFill>
                  <a:srgbClr val="5F77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966815" y="3167380"/>
            <a:ext cx="4752975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SVN-Anastasia" panose="020B0606040200020203" pitchFamily="34" charset="0"/>
                <a:ea typeface="思源黑体 CN Light" panose="020B0300000000000000" charset="-122"/>
                <a:sym typeface="+mn-ea"/>
              </a:rPr>
              <a:t>Phép chia hết. Phép chia có dư</a:t>
            </a:r>
            <a:endParaRPr lang="zh-CN" altLang="en-US" sz="2800">
              <a:latin typeface="SVN-Anastasia" panose="020B0606040200020203" pitchFamily="34" charset="0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428115" y="0"/>
            <a:ext cx="2273871" cy="2273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eo khẩu tra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7" y="1"/>
            <a:ext cx="12192000" cy="6641759"/>
          </a:xfrm>
        </p:spPr>
      </p:pic>
    </p:spTree>
    <p:extLst>
      <p:ext uri="{BB962C8B-B14F-4D97-AF65-F5344CB8AC3E}">
        <p14:creationId xmlns:p14="http://schemas.microsoft.com/office/powerpoint/2010/main" val="34503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1AD223D-7C68-48D7-82BF-A7B83B7C1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67" t="22519" r="18542" b="7141"/>
          <a:stretch/>
        </p:blipFill>
        <p:spPr>
          <a:xfrm>
            <a:off x="1581811" y="1765299"/>
            <a:ext cx="8882989" cy="471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490446D-E90B-1977-20FF-D85217CA69AD}"/>
              </a:ext>
            </a:extLst>
          </p:cNvPr>
          <p:cNvSpPr/>
          <p:nvPr/>
        </p:nvSpPr>
        <p:spPr>
          <a:xfrm>
            <a:off x="665777" y="1201753"/>
            <a:ext cx="5232400" cy="1847856"/>
          </a:xfrm>
          <a:custGeom>
            <a:avLst/>
            <a:gdLst>
              <a:gd name="connsiteX0" fmla="*/ 0 w 5232400"/>
              <a:gd name="connsiteY0" fmla="*/ 239188 h 1435100"/>
              <a:gd name="connsiteX1" fmla="*/ 239188 w 5232400"/>
              <a:gd name="connsiteY1" fmla="*/ 0 h 1435100"/>
              <a:gd name="connsiteX2" fmla="*/ 3052233 w 5232400"/>
              <a:gd name="connsiteY2" fmla="*/ 0 h 1435100"/>
              <a:gd name="connsiteX3" fmla="*/ 3052233 w 5232400"/>
              <a:gd name="connsiteY3" fmla="*/ 0 h 1435100"/>
              <a:gd name="connsiteX4" fmla="*/ 4360333 w 5232400"/>
              <a:gd name="connsiteY4" fmla="*/ 0 h 1435100"/>
              <a:gd name="connsiteX5" fmla="*/ 4993212 w 5232400"/>
              <a:gd name="connsiteY5" fmla="*/ 0 h 1435100"/>
              <a:gd name="connsiteX6" fmla="*/ 5232400 w 5232400"/>
              <a:gd name="connsiteY6" fmla="*/ 239188 h 1435100"/>
              <a:gd name="connsiteX7" fmla="*/ 5232400 w 5232400"/>
              <a:gd name="connsiteY7" fmla="*/ 837142 h 1435100"/>
              <a:gd name="connsiteX8" fmla="*/ 5232400 w 5232400"/>
              <a:gd name="connsiteY8" fmla="*/ 837142 h 1435100"/>
              <a:gd name="connsiteX9" fmla="*/ 5232400 w 5232400"/>
              <a:gd name="connsiteY9" fmla="*/ 1195917 h 1435100"/>
              <a:gd name="connsiteX10" fmla="*/ 5232400 w 5232400"/>
              <a:gd name="connsiteY10" fmla="*/ 1195912 h 1435100"/>
              <a:gd name="connsiteX11" fmla="*/ 4993212 w 5232400"/>
              <a:gd name="connsiteY11" fmla="*/ 1435100 h 1435100"/>
              <a:gd name="connsiteX12" fmla="*/ 4360333 w 5232400"/>
              <a:gd name="connsiteY12" fmla="*/ 1435100 h 1435100"/>
              <a:gd name="connsiteX13" fmla="*/ 2999316 w 5232400"/>
              <a:gd name="connsiteY13" fmla="*/ 1728793 h 1435100"/>
              <a:gd name="connsiteX14" fmla="*/ 3052233 w 5232400"/>
              <a:gd name="connsiteY14" fmla="*/ 1435100 h 1435100"/>
              <a:gd name="connsiteX15" fmla="*/ 239188 w 5232400"/>
              <a:gd name="connsiteY15" fmla="*/ 1435100 h 1435100"/>
              <a:gd name="connsiteX16" fmla="*/ 0 w 5232400"/>
              <a:gd name="connsiteY16" fmla="*/ 1195912 h 1435100"/>
              <a:gd name="connsiteX17" fmla="*/ 0 w 5232400"/>
              <a:gd name="connsiteY17" fmla="*/ 1195917 h 1435100"/>
              <a:gd name="connsiteX18" fmla="*/ 0 w 5232400"/>
              <a:gd name="connsiteY18" fmla="*/ 837142 h 1435100"/>
              <a:gd name="connsiteX19" fmla="*/ 0 w 5232400"/>
              <a:gd name="connsiteY19" fmla="*/ 837142 h 1435100"/>
              <a:gd name="connsiteX20" fmla="*/ 0 w 5232400"/>
              <a:gd name="connsiteY20" fmla="*/ 239188 h 1435100"/>
              <a:gd name="connsiteX0" fmla="*/ 0 w 5232400"/>
              <a:gd name="connsiteY0" fmla="*/ 239188 h 1728793"/>
              <a:gd name="connsiteX1" fmla="*/ 239188 w 5232400"/>
              <a:gd name="connsiteY1" fmla="*/ 0 h 1728793"/>
              <a:gd name="connsiteX2" fmla="*/ 3052233 w 5232400"/>
              <a:gd name="connsiteY2" fmla="*/ 0 h 1728793"/>
              <a:gd name="connsiteX3" fmla="*/ 3052233 w 5232400"/>
              <a:gd name="connsiteY3" fmla="*/ 0 h 1728793"/>
              <a:gd name="connsiteX4" fmla="*/ 4360333 w 5232400"/>
              <a:gd name="connsiteY4" fmla="*/ 0 h 1728793"/>
              <a:gd name="connsiteX5" fmla="*/ 4993212 w 5232400"/>
              <a:gd name="connsiteY5" fmla="*/ 0 h 1728793"/>
              <a:gd name="connsiteX6" fmla="*/ 5232400 w 5232400"/>
              <a:gd name="connsiteY6" fmla="*/ 239188 h 1728793"/>
              <a:gd name="connsiteX7" fmla="*/ 5232400 w 5232400"/>
              <a:gd name="connsiteY7" fmla="*/ 837142 h 1728793"/>
              <a:gd name="connsiteX8" fmla="*/ 5232400 w 5232400"/>
              <a:gd name="connsiteY8" fmla="*/ 837142 h 1728793"/>
              <a:gd name="connsiteX9" fmla="*/ 5232400 w 5232400"/>
              <a:gd name="connsiteY9" fmla="*/ 1195917 h 1728793"/>
              <a:gd name="connsiteX10" fmla="*/ 5232400 w 5232400"/>
              <a:gd name="connsiteY10" fmla="*/ 1195912 h 1728793"/>
              <a:gd name="connsiteX11" fmla="*/ 4993212 w 5232400"/>
              <a:gd name="connsiteY11" fmla="*/ 1435100 h 1728793"/>
              <a:gd name="connsiteX12" fmla="*/ 4360333 w 5232400"/>
              <a:gd name="connsiteY12" fmla="*/ 1435100 h 1728793"/>
              <a:gd name="connsiteX13" fmla="*/ 2999316 w 5232400"/>
              <a:gd name="connsiteY13" fmla="*/ 1728793 h 1728793"/>
              <a:gd name="connsiteX14" fmla="*/ 3699933 w 5232400"/>
              <a:gd name="connsiteY14" fmla="*/ 1435100 h 1728793"/>
              <a:gd name="connsiteX15" fmla="*/ 239188 w 5232400"/>
              <a:gd name="connsiteY15" fmla="*/ 1435100 h 1728793"/>
              <a:gd name="connsiteX16" fmla="*/ 0 w 5232400"/>
              <a:gd name="connsiteY16" fmla="*/ 1195912 h 1728793"/>
              <a:gd name="connsiteX17" fmla="*/ 0 w 5232400"/>
              <a:gd name="connsiteY17" fmla="*/ 1195917 h 1728793"/>
              <a:gd name="connsiteX18" fmla="*/ 0 w 5232400"/>
              <a:gd name="connsiteY18" fmla="*/ 837142 h 1728793"/>
              <a:gd name="connsiteX19" fmla="*/ 0 w 5232400"/>
              <a:gd name="connsiteY19" fmla="*/ 837142 h 1728793"/>
              <a:gd name="connsiteX20" fmla="*/ 0 w 5232400"/>
              <a:gd name="connsiteY20" fmla="*/ 239188 h 1728793"/>
              <a:gd name="connsiteX0" fmla="*/ 0 w 5232400"/>
              <a:gd name="connsiteY0" fmla="*/ 239188 h 1919293"/>
              <a:gd name="connsiteX1" fmla="*/ 239188 w 5232400"/>
              <a:gd name="connsiteY1" fmla="*/ 0 h 1919293"/>
              <a:gd name="connsiteX2" fmla="*/ 3052233 w 5232400"/>
              <a:gd name="connsiteY2" fmla="*/ 0 h 1919293"/>
              <a:gd name="connsiteX3" fmla="*/ 3052233 w 5232400"/>
              <a:gd name="connsiteY3" fmla="*/ 0 h 1919293"/>
              <a:gd name="connsiteX4" fmla="*/ 4360333 w 5232400"/>
              <a:gd name="connsiteY4" fmla="*/ 0 h 1919293"/>
              <a:gd name="connsiteX5" fmla="*/ 4993212 w 5232400"/>
              <a:gd name="connsiteY5" fmla="*/ 0 h 1919293"/>
              <a:gd name="connsiteX6" fmla="*/ 5232400 w 5232400"/>
              <a:gd name="connsiteY6" fmla="*/ 239188 h 1919293"/>
              <a:gd name="connsiteX7" fmla="*/ 5232400 w 5232400"/>
              <a:gd name="connsiteY7" fmla="*/ 837142 h 1919293"/>
              <a:gd name="connsiteX8" fmla="*/ 5232400 w 5232400"/>
              <a:gd name="connsiteY8" fmla="*/ 837142 h 1919293"/>
              <a:gd name="connsiteX9" fmla="*/ 5232400 w 5232400"/>
              <a:gd name="connsiteY9" fmla="*/ 1195917 h 1919293"/>
              <a:gd name="connsiteX10" fmla="*/ 5232400 w 5232400"/>
              <a:gd name="connsiteY10" fmla="*/ 1195912 h 1919293"/>
              <a:gd name="connsiteX11" fmla="*/ 4993212 w 5232400"/>
              <a:gd name="connsiteY11" fmla="*/ 1435100 h 1919293"/>
              <a:gd name="connsiteX12" fmla="*/ 4360333 w 5232400"/>
              <a:gd name="connsiteY12" fmla="*/ 1435100 h 1919293"/>
              <a:gd name="connsiteX13" fmla="*/ 3080278 w 5232400"/>
              <a:gd name="connsiteY13" fmla="*/ 1919293 h 1919293"/>
              <a:gd name="connsiteX14" fmla="*/ 3699933 w 5232400"/>
              <a:gd name="connsiteY14" fmla="*/ 1435100 h 1919293"/>
              <a:gd name="connsiteX15" fmla="*/ 239188 w 5232400"/>
              <a:gd name="connsiteY15" fmla="*/ 1435100 h 1919293"/>
              <a:gd name="connsiteX16" fmla="*/ 0 w 5232400"/>
              <a:gd name="connsiteY16" fmla="*/ 1195912 h 1919293"/>
              <a:gd name="connsiteX17" fmla="*/ 0 w 5232400"/>
              <a:gd name="connsiteY17" fmla="*/ 1195917 h 1919293"/>
              <a:gd name="connsiteX18" fmla="*/ 0 w 5232400"/>
              <a:gd name="connsiteY18" fmla="*/ 837142 h 1919293"/>
              <a:gd name="connsiteX19" fmla="*/ 0 w 5232400"/>
              <a:gd name="connsiteY19" fmla="*/ 837142 h 1919293"/>
              <a:gd name="connsiteX20" fmla="*/ 0 w 5232400"/>
              <a:gd name="connsiteY20" fmla="*/ 239188 h 1919293"/>
              <a:gd name="connsiteX0" fmla="*/ 0 w 5232400"/>
              <a:gd name="connsiteY0" fmla="*/ 239188 h 1847856"/>
              <a:gd name="connsiteX1" fmla="*/ 239188 w 5232400"/>
              <a:gd name="connsiteY1" fmla="*/ 0 h 1847856"/>
              <a:gd name="connsiteX2" fmla="*/ 3052233 w 5232400"/>
              <a:gd name="connsiteY2" fmla="*/ 0 h 1847856"/>
              <a:gd name="connsiteX3" fmla="*/ 3052233 w 5232400"/>
              <a:gd name="connsiteY3" fmla="*/ 0 h 1847856"/>
              <a:gd name="connsiteX4" fmla="*/ 4360333 w 5232400"/>
              <a:gd name="connsiteY4" fmla="*/ 0 h 1847856"/>
              <a:gd name="connsiteX5" fmla="*/ 4993212 w 5232400"/>
              <a:gd name="connsiteY5" fmla="*/ 0 h 1847856"/>
              <a:gd name="connsiteX6" fmla="*/ 5232400 w 5232400"/>
              <a:gd name="connsiteY6" fmla="*/ 239188 h 1847856"/>
              <a:gd name="connsiteX7" fmla="*/ 5232400 w 5232400"/>
              <a:gd name="connsiteY7" fmla="*/ 837142 h 1847856"/>
              <a:gd name="connsiteX8" fmla="*/ 5232400 w 5232400"/>
              <a:gd name="connsiteY8" fmla="*/ 837142 h 1847856"/>
              <a:gd name="connsiteX9" fmla="*/ 5232400 w 5232400"/>
              <a:gd name="connsiteY9" fmla="*/ 1195917 h 1847856"/>
              <a:gd name="connsiteX10" fmla="*/ 5232400 w 5232400"/>
              <a:gd name="connsiteY10" fmla="*/ 1195912 h 1847856"/>
              <a:gd name="connsiteX11" fmla="*/ 4993212 w 5232400"/>
              <a:gd name="connsiteY11" fmla="*/ 1435100 h 1847856"/>
              <a:gd name="connsiteX12" fmla="*/ 4360333 w 5232400"/>
              <a:gd name="connsiteY12" fmla="*/ 1435100 h 1847856"/>
              <a:gd name="connsiteX13" fmla="*/ 3208866 w 5232400"/>
              <a:gd name="connsiteY13" fmla="*/ 1847856 h 1847856"/>
              <a:gd name="connsiteX14" fmla="*/ 3699933 w 5232400"/>
              <a:gd name="connsiteY14" fmla="*/ 1435100 h 1847856"/>
              <a:gd name="connsiteX15" fmla="*/ 239188 w 5232400"/>
              <a:gd name="connsiteY15" fmla="*/ 1435100 h 1847856"/>
              <a:gd name="connsiteX16" fmla="*/ 0 w 5232400"/>
              <a:gd name="connsiteY16" fmla="*/ 1195912 h 1847856"/>
              <a:gd name="connsiteX17" fmla="*/ 0 w 5232400"/>
              <a:gd name="connsiteY17" fmla="*/ 1195917 h 1847856"/>
              <a:gd name="connsiteX18" fmla="*/ 0 w 5232400"/>
              <a:gd name="connsiteY18" fmla="*/ 837142 h 1847856"/>
              <a:gd name="connsiteX19" fmla="*/ 0 w 5232400"/>
              <a:gd name="connsiteY19" fmla="*/ 837142 h 1847856"/>
              <a:gd name="connsiteX20" fmla="*/ 0 w 5232400"/>
              <a:gd name="connsiteY20" fmla="*/ 239188 h 184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32400" h="1847856">
                <a:moveTo>
                  <a:pt x="0" y="239188"/>
                </a:moveTo>
                <a:cubicBezTo>
                  <a:pt x="0" y="107088"/>
                  <a:pt x="107088" y="0"/>
                  <a:pt x="239188" y="0"/>
                </a:cubicBezTo>
                <a:lnTo>
                  <a:pt x="3052233" y="0"/>
                </a:lnTo>
                <a:lnTo>
                  <a:pt x="3052233" y="0"/>
                </a:lnTo>
                <a:lnTo>
                  <a:pt x="4360333" y="0"/>
                </a:lnTo>
                <a:lnTo>
                  <a:pt x="4993212" y="0"/>
                </a:lnTo>
                <a:cubicBezTo>
                  <a:pt x="5125312" y="0"/>
                  <a:pt x="5232400" y="107088"/>
                  <a:pt x="5232400" y="239188"/>
                </a:cubicBezTo>
                <a:lnTo>
                  <a:pt x="5232400" y="837142"/>
                </a:lnTo>
                <a:lnTo>
                  <a:pt x="5232400" y="837142"/>
                </a:lnTo>
                <a:lnTo>
                  <a:pt x="5232400" y="1195917"/>
                </a:lnTo>
                <a:lnTo>
                  <a:pt x="5232400" y="1195912"/>
                </a:lnTo>
                <a:cubicBezTo>
                  <a:pt x="5232400" y="1328012"/>
                  <a:pt x="5125312" y="1435100"/>
                  <a:pt x="4993212" y="1435100"/>
                </a:cubicBezTo>
                <a:lnTo>
                  <a:pt x="4360333" y="1435100"/>
                </a:lnTo>
                <a:lnTo>
                  <a:pt x="3208866" y="1847856"/>
                </a:lnTo>
                <a:lnTo>
                  <a:pt x="3699933" y="1435100"/>
                </a:lnTo>
                <a:lnTo>
                  <a:pt x="239188" y="1435100"/>
                </a:lnTo>
                <a:cubicBezTo>
                  <a:pt x="107088" y="1435100"/>
                  <a:pt x="0" y="1328012"/>
                  <a:pt x="0" y="1195912"/>
                </a:cubicBezTo>
                <a:lnTo>
                  <a:pt x="0" y="1195917"/>
                </a:lnTo>
                <a:lnTo>
                  <a:pt x="0" y="837142"/>
                </a:lnTo>
                <a:lnTo>
                  <a:pt x="0" y="837142"/>
                </a:lnTo>
                <a:lnTo>
                  <a:pt x="0" y="239188"/>
                </a:lnTo>
                <a:close/>
              </a:path>
            </a:pathLst>
          </a:cu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E27946A-49AD-3D37-E284-B58DC4C406CF}"/>
              </a:ext>
            </a:extLst>
          </p:cNvPr>
          <p:cNvSpPr txBox="1"/>
          <p:nvPr/>
        </p:nvSpPr>
        <p:spPr>
          <a:xfrm>
            <a:off x="832600" y="1286381"/>
            <a:ext cx="489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9 hình vuông chia đều cho 2 bạn, mỗi bạn được mấy hình vuông? Còn dư lại mấy hình vuông?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ECE7DC-C33F-6E4A-D054-1236467BE1B5}"/>
              </a:ext>
            </a:extLst>
          </p:cNvPr>
          <p:cNvSpPr txBox="1"/>
          <p:nvPr/>
        </p:nvSpPr>
        <p:spPr>
          <a:xfrm>
            <a:off x="2583541" y="304799"/>
            <a:ext cx="851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 … ngày … tháng … năm  20 …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83BAAD-A7ED-0886-213C-A600DA1C735C}"/>
              </a:ext>
            </a:extLst>
          </p:cNvPr>
          <p:cNvSpPr txBox="1"/>
          <p:nvPr/>
        </p:nvSpPr>
        <p:spPr>
          <a:xfrm>
            <a:off x="5311501" y="989230"/>
            <a:ext cx="1447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DBE819-9C87-A3C6-81C7-0BEF360A77A1}"/>
              </a:ext>
            </a:extLst>
          </p:cNvPr>
          <p:cNvSpPr txBox="1"/>
          <p:nvPr/>
        </p:nvSpPr>
        <p:spPr>
          <a:xfrm>
            <a:off x="3864062" y="1673661"/>
            <a:ext cx="659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Phép chia hết, phép chia có dư</a:t>
            </a:r>
          </a:p>
        </p:txBody>
      </p:sp>
    </p:spTree>
    <p:extLst>
      <p:ext uri="{BB962C8B-B14F-4D97-AF65-F5344CB8AC3E}">
        <p14:creationId xmlns:p14="http://schemas.microsoft.com/office/powerpoint/2010/main" val="3903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416" y="1823594"/>
            <a:ext cx="7089775" cy="132343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8000" b="1" spc="-300" noProof="1">
                <a:solidFill>
                  <a:srgbClr val="A0CC3F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SVN-Poky's" panose="020B0606040200020203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KHÁM PHÁ</a:t>
            </a:r>
            <a:endParaRPr lang="zh-CN" altLang="en-US" sz="8000" b="1" spc="-300" noProof="1">
              <a:solidFill>
                <a:srgbClr val="A0CC3F"/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SVN-Poky's" panose="020B0606040200020203" pitchFamily="34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29454D64-ACBD-CA6F-F096-A302804CEED8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>
              <a:gd name="adj" fmla="val 9584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84A5123-6CE5-CEB9-8332-2479BD011A3B}"/>
              </a:ext>
            </a:extLst>
          </p:cNvPr>
          <p:cNvSpPr txBox="1"/>
          <p:nvPr/>
        </p:nvSpPr>
        <p:spPr>
          <a:xfrm>
            <a:off x="647699" y="381000"/>
            <a:ext cx="11114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8 hình vuông chia đều cho 2 bạn, mỗi bạn được 4 hình vuông.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760ADE-C910-7F02-23D1-967DB9E89D52}"/>
              </a:ext>
            </a:extLst>
          </p:cNvPr>
          <p:cNvSpPr txBox="1"/>
          <p:nvPr/>
        </p:nvSpPr>
        <p:spPr>
          <a:xfrm>
            <a:off x="800098" y="1506057"/>
            <a:ext cx="712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 có phép chia 8 : 2 = 4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E3E83E-B868-95B5-E5BB-9C5720CCD3E3}"/>
              </a:ext>
            </a:extLst>
          </p:cNvPr>
          <p:cNvSpPr/>
          <p:nvPr/>
        </p:nvSpPr>
        <p:spPr>
          <a:xfrm>
            <a:off x="1485900" y="2324100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61F826D-E297-0904-F657-DFC298ECB3EE}"/>
              </a:ext>
            </a:extLst>
          </p:cNvPr>
          <p:cNvSpPr/>
          <p:nvPr/>
        </p:nvSpPr>
        <p:spPr>
          <a:xfrm>
            <a:off x="3441700" y="2324100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D25BAE8C-366D-2923-2D35-851D8A76A9A1}"/>
              </a:ext>
            </a:extLst>
          </p:cNvPr>
          <p:cNvSpPr/>
          <p:nvPr/>
        </p:nvSpPr>
        <p:spPr>
          <a:xfrm>
            <a:off x="2463800" y="2324100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326B86C-CB01-4873-34A7-348F46796535}"/>
              </a:ext>
            </a:extLst>
          </p:cNvPr>
          <p:cNvSpPr/>
          <p:nvPr/>
        </p:nvSpPr>
        <p:spPr>
          <a:xfrm>
            <a:off x="4419600" y="2324100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115A2CF-A3A3-4F00-428B-54848868599D}"/>
              </a:ext>
            </a:extLst>
          </p:cNvPr>
          <p:cNvSpPr/>
          <p:nvPr/>
        </p:nvSpPr>
        <p:spPr>
          <a:xfrm>
            <a:off x="1485900" y="3284066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F661B61-E418-9F8C-2C71-994590480C72}"/>
              </a:ext>
            </a:extLst>
          </p:cNvPr>
          <p:cNvSpPr/>
          <p:nvPr/>
        </p:nvSpPr>
        <p:spPr>
          <a:xfrm>
            <a:off x="3441700" y="3284066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6661B9A-B241-0684-B387-4501072EE6FE}"/>
              </a:ext>
            </a:extLst>
          </p:cNvPr>
          <p:cNvSpPr/>
          <p:nvPr/>
        </p:nvSpPr>
        <p:spPr>
          <a:xfrm>
            <a:off x="2463800" y="3284066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90FBB13-E8E9-33FE-BD5C-A463B666CCC6}"/>
              </a:ext>
            </a:extLst>
          </p:cNvPr>
          <p:cNvSpPr/>
          <p:nvPr/>
        </p:nvSpPr>
        <p:spPr>
          <a:xfrm>
            <a:off x="4419600" y="3284066"/>
            <a:ext cx="825500" cy="82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2741F09-4FC9-F48D-97A2-A26EA0C1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96890" l="3664" r="92457">
                        <a14:foregroundMark x1="31034" y1="16507" x2="27802" y2="34450"/>
                        <a14:foregroundMark x1="52155" y1="38278" x2="53879" y2="43301"/>
                        <a14:foregroundMark x1="35991" y1="27751" x2="39440" y2="35646"/>
                        <a14:foregroundMark x1="55819" y1="22488" x2="59267" y2="31340"/>
                        <a14:foregroundMark x1="61638" y1="19378" x2="67457" y2="15550"/>
                        <a14:foregroundMark x1="60345" y1="5742" x2="60345" y2="5742"/>
                        <a14:foregroundMark x1="53664" y1="5502" x2="53664" y2="5502"/>
                        <a14:foregroundMark x1="59267" y1="4785" x2="61853" y2="4545"/>
                        <a14:foregroundMark x1="41595" y1="47368" x2="43750" y2="51435"/>
                        <a14:foregroundMark x1="4310" y1="30383" x2="5819" y2="32297"/>
                        <a14:foregroundMark x1="55603" y1="37560" x2="54095" y2="44258"/>
                        <a14:foregroundMark x1="89871" y1="46651" x2="92457" y2="50478"/>
                        <a14:foregroundMark x1="66595" y1="82536" x2="70474" y2="87321"/>
                        <a14:foregroundMark x1="35776" y1="89474" x2="36638" y2="93780"/>
                        <a14:foregroundMark x1="31034" y1="89713" x2="32974" y2="94019"/>
                        <a14:foregroundMark x1="29095" y1="89474" x2="30819" y2="97129"/>
                        <a14:foregroundMark x1="3664" y1="60526" x2="3664" y2="60526"/>
                        <a14:foregroundMark x1="3664" y1="65072" x2="3664" y2="65072"/>
                        <a14:foregroundMark x1="5172" y1="70335" x2="5172" y2="70335"/>
                        <a14:foregroundMark x1="52371" y1="3828" x2="52586" y2="4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577" y="3998430"/>
            <a:ext cx="2777884" cy="2502490"/>
          </a:xfrm>
          <a:prstGeom prst="rect">
            <a:avLst/>
          </a:prstGeom>
        </p:spPr>
      </p:pic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1E609E88-E16C-AF20-F0C6-CC56B3C85B1B}"/>
              </a:ext>
            </a:extLst>
          </p:cNvPr>
          <p:cNvSpPr/>
          <p:nvPr/>
        </p:nvSpPr>
        <p:spPr>
          <a:xfrm>
            <a:off x="5706668" y="1871250"/>
            <a:ext cx="5727700" cy="2740492"/>
          </a:xfrm>
          <a:custGeom>
            <a:avLst/>
            <a:gdLst>
              <a:gd name="connsiteX0" fmla="*/ 0 w 5727700"/>
              <a:gd name="connsiteY0" fmla="*/ 342035 h 2052166"/>
              <a:gd name="connsiteX1" fmla="*/ 342035 w 5727700"/>
              <a:gd name="connsiteY1" fmla="*/ 0 h 2052166"/>
              <a:gd name="connsiteX2" fmla="*/ 954617 w 5727700"/>
              <a:gd name="connsiteY2" fmla="*/ 0 h 2052166"/>
              <a:gd name="connsiteX3" fmla="*/ 954617 w 5727700"/>
              <a:gd name="connsiteY3" fmla="*/ 0 h 2052166"/>
              <a:gd name="connsiteX4" fmla="*/ 2386542 w 5727700"/>
              <a:gd name="connsiteY4" fmla="*/ 0 h 2052166"/>
              <a:gd name="connsiteX5" fmla="*/ 5385665 w 5727700"/>
              <a:gd name="connsiteY5" fmla="*/ 0 h 2052166"/>
              <a:gd name="connsiteX6" fmla="*/ 5727700 w 5727700"/>
              <a:gd name="connsiteY6" fmla="*/ 342035 h 2052166"/>
              <a:gd name="connsiteX7" fmla="*/ 5727700 w 5727700"/>
              <a:gd name="connsiteY7" fmla="*/ 1197097 h 2052166"/>
              <a:gd name="connsiteX8" fmla="*/ 5727700 w 5727700"/>
              <a:gd name="connsiteY8" fmla="*/ 1197097 h 2052166"/>
              <a:gd name="connsiteX9" fmla="*/ 5727700 w 5727700"/>
              <a:gd name="connsiteY9" fmla="*/ 1710138 h 2052166"/>
              <a:gd name="connsiteX10" fmla="*/ 5727700 w 5727700"/>
              <a:gd name="connsiteY10" fmla="*/ 1710131 h 2052166"/>
              <a:gd name="connsiteX11" fmla="*/ 5385665 w 5727700"/>
              <a:gd name="connsiteY11" fmla="*/ 2052166 h 2052166"/>
              <a:gd name="connsiteX12" fmla="*/ 2386542 w 5727700"/>
              <a:gd name="connsiteY12" fmla="*/ 2052166 h 2052166"/>
              <a:gd name="connsiteX13" fmla="*/ 2775472 w 5727700"/>
              <a:gd name="connsiteY13" fmla="*/ 2511892 h 2052166"/>
              <a:gd name="connsiteX14" fmla="*/ 954617 w 5727700"/>
              <a:gd name="connsiteY14" fmla="*/ 2052166 h 2052166"/>
              <a:gd name="connsiteX15" fmla="*/ 342035 w 5727700"/>
              <a:gd name="connsiteY15" fmla="*/ 2052166 h 2052166"/>
              <a:gd name="connsiteX16" fmla="*/ 0 w 5727700"/>
              <a:gd name="connsiteY16" fmla="*/ 1710131 h 2052166"/>
              <a:gd name="connsiteX17" fmla="*/ 0 w 5727700"/>
              <a:gd name="connsiteY17" fmla="*/ 1710138 h 2052166"/>
              <a:gd name="connsiteX18" fmla="*/ 0 w 5727700"/>
              <a:gd name="connsiteY18" fmla="*/ 1197097 h 2052166"/>
              <a:gd name="connsiteX19" fmla="*/ 0 w 5727700"/>
              <a:gd name="connsiteY19" fmla="*/ 1197097 h 2052166"/>
              <a:gd name="connsiteX20" fmla="*/ 0 w 5727700"/>
              <a:gd name="connsiteY20" fmla="*/ 342035 h 2052166"/>
              <a:gd name="connsiteX0" fmla="*/ 0 w 5727700"/>
              <a:gd name="connsiteY0" fmla="*/ 342035 h 2511892"/>
              <a:gd name="connsiteX1" fmla="*/ 342035 w 5727700"/>
              <a:gd name="connsiteY1" fmla="*/ 0 h 2511892"/>
              <a:gd name="connsiteX2" fmla="*/ 954617 w 5727700"/>
              <a:gd name="connsiteY2" fmla="*/ 0 h 2511892"/>
              <a:gd name="connsiteX3" fmla="*/ 954617 w 5727700"/>
              <a:gd name="connsiteY3" fmla="*/ 0 h 2511892"/>
              <a:gd name="connsiteX4" fmla="*/ 2386542 w 5727700"/>
              <a:gd name="connsiteY4" fmla="*/ 0 h 2511892"/>
              <a:gd name="connsiteX5" fmla="*/ 5385665 w 5727700"/>
              <a:gd name="connsiteY5" fmla="*/ 0 h 2511892"/>
              <a:gd name="connsiteX6" fmla="*/ 5727700 w 5727700"/>
              <a:gd name="connsiteY6" fmla="*/ 342035 h 2511892"/>
              <a:gd name="connsiteX7" fmla="*/ 5727700 w 5727700"/>
              <a:gd name="connsiteY7" fmla="*/ 1197097 h 2511892"/>
              <a:gd name="connsiteX8" fmla="*/ 5727700 w 5727700"/>
              <a:gd name="connsiteY8" fmla="*/ 1197097 h 2511892"/>
              <a:gd name="connsiteX9" fmla="*/ 5727700 w 5727700"/>
              <a:gd name="connsiteY9" fmla="*/ 1710138 h 2511892"/>
              <a:gd name="connsiteX10" fmla="*/ 5727700 w 5727700"/>
              <a:gd name="connsiteY10" fmla="*/ 1710131 h 2511892"/>
              <a:gd name="connsiteX11" fmla="*/ 5385665 w 5727700"/>
              <a:gd name="connsiteY11" fmla="*/ 2052166 h 2511892"/>
              <a:gd name="connsiteX12" fmla="*/ 2386542 w 5727700"/>
              <a:gd name="connsiteY12" fmla="*/ 2052166 h 2511892"/>
              <a:gd name="connsiteX13" fmla="*/ 2775472 w 5727700"/>
              <a:gd name="connsiteY13" fmla="*/ 2511892 h 2511892"/>
              <a:gd name="connsiteX14" fmla="*/ 1691217 w 5727700"/>
              <a:gd name="connsiteY14" fmla="*/ 2058516 h 2511892"/>
              <a:gd name="connsiteX15" fmla="*/ 342035 w 5727700"/>
              <a:gd name="connsiteY15" fmla="*/ 2052166 h 2511892"/>
              <a:gd name="connsiteX16" fmla="*/ 0 w 5727700"/>
              <a:gd name="connsiteY16" fmla="*/ 1710131 h 2511892"/>
              <a:gd name="connsiteX17" fmla="*/ 0 w 5727700"/>
              <a:gd name="connsiteY17" fmla="*/ 1710138 h 2511892"/>
              <a:gd name="connsiteX18" fmla="*/ 0 w 5727700"/>
              <a:gd name="connsiteY18" fmla="*/ 1197097 h 2511892"/>
              <a:gd name="connsiteX19" fmla="*/ 0 w 5727700"/>
              <a:gd name="connsiteY19" fmla="*/ 1197097 h 2511892"/>
              <a:gd name="connsiteX20" fmla="*/ 0 w 5727700"/>
              <a:gd name="connsiteY20" fmla="*/ 342035 h 2511892"/>
              <a:gd name="connsiteX0" fmla="*/ 0 w 5727700"/>
              <a:gd name="connsiteY0" fmla="*/ 342035 h 2740492"/>
              <a:gd name="connsiteX1" fmla="*/ 342035 w 5727700"/>
              <a:gd name="connsiteY1" fmla="*/ 0 h 2740492"/>
              <a:gd name="connsiteX2" fmla="*/ 954617 w 5727700"/>
              <a:gd name="connsiteY2" fmla="*/ 0 h 2740492"/>
              <a:gd name="connsiteX3" fmla="*/ 954617 w 5727700"/>
              <a:gd name="connsiteY3" fmla="*/ 0 h 2740492"/>
              <a:gd name="connsiteX4" fmla="*/ 2386542 w 5727700"/>
              <a:gd name="connsiteY4" fmla="*/ 0 h 2740492"/>
              <a:gd name="connsiteX5" fmla="*/ 5385665 w 5727700"/>
              <a:gd name="connsiteY5" fmla="*/ 0 h 2740492"/>
              <a:gd name="connsiteX6" fmla="*/ 5727700 w 5727700"/>
              <a:gd name="connsiteY6" fmla="*/ 342035 h 2740492"/>
              <a:gd name="connsiteX7" fmla="*/ 5727700 w 5727700"/>
              <a:gd name="connsiteY7" fmla="*/ 1197097 h 2740492"/>
              <a:gd name="connsiteX8" fmla="*/ 5727700 w 5727700"/>
              <a:gd name="connsiteY8" fmla="*/ 1197097 h 2740492"/>
              <a:gd name="connsiteX9" fmla="*/ 5727700 w 5727700"/>
              <a:gd name="connsiteY9" fmla="*/ 1710138 h 2740492"/>
              <a:gd name="connsiteX10" fmla="*/ 5727700 w 5727700"/>
              <a:gd name="connsiteY10" fmla="*/ 1710131 h 2740492"/>
              <a:gd name="connsiteX11" fmla="*/ 5385665 w 5727700"/>
              <a:gd name="connsiteY11" fmla="*/ 2052166 h 2740492"/>
              <a:gd name="connsiteX12" fmla="*/ 2386542 w 5727700"/>
              <a:gd name="connsiteY12" fmla="*/ 2052166 h 2740492"/>
              <a:gd name="connsiteX13" fmla="*/ 3112022 w 5727700"/>
              <a:gd name="connsiteY13" fmla="*/ 2740492 h 2740492"/>
              <a:gd name="connsiteX14" fmla="*/ 1691217 w 5727700"/>
              <a:gd name="connsiteY14" fmla="*/ 2058516 h 2740492"/>
              <a:gd name="connsiteX15" fmla="*/ 342035 w 5727700"/>
              <a:gd name="connsiteY15" fmla="*/ 2052166 h 2740492"/>
              <a:gd name="connsiteX16" fmla="*/ 0 w 5727700"/>
              <a:gd name="connsiteY16" fmla="*/ 1710131 h 2740492"/>
              <a:gd name="connsiteX17" fmla="*/ 0 w 5727700"/>
              <a:gd name="connsiteY17" fmla="*/ 1710138 h 2740492"/>
              <a:gd name="connsiteX18" fmla="*/ 0 w 5727700"/>
              <a:gd name="connsiteY18" fmla="*/ 1197097 h 2740492"/>
              <a:gd name="connsiteX19" fmla="*/ 0 w 5727700"/>
              <a:gd name="connsiteY19" fmla="*/ 1197097 h 2740492"/>
              <a:gd name="connsiteX20" fmla="*/ 0 w 5727700"/>
              <a:gd name="connsiteY20" fmla="*/ 342035 h 274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7700" h="2740492">
                <a:moveTo>
                  <a:pt x="0" y="342035"/>
                </a:moveTo>
                <a:cubicBezTo>
                  <a:pt x="0" y="153134"/>
                  <a:pt x="153134" y="0"/>
                  <a:pt x="342035" y="0"/>
                </a:cubicBezTo>
                <a:lnTo>
                  <a:pt x="954617" y="0"/>
                </a:lnTo>
                <a:lnTo>
                  <a:pt x="954617" y="0"/>
                </a:lnTo>
                <a:lnTo>
                  <a:pt x="2386542" y="0"/>
                </a:lnTo>
                <a:lnTo>
                  <a:pt x="5385665" y="0"/>
                </a:lnTo>
                <a:cubicBezTo>
                  <a:pt x="5574566" y="0"/>
                  <a:pt x="5727700" y="153134"/>
                  <a:pt x="5727700" y="342035"/>
                </a:cubicBezTo>
                <a:lnTo>
                  <a:pt x="5727700" y="1197097"/>
                </a:lnTo>
                <a:lnTo>
                  <a:pt x="5727700" y="1197097"/>
                </a:lnTo>
                <a:lnTo>
                  <a:pt x="5727700" y="1710138"/>
                </a:lnTo>
                <a:lnTo>
                  <a:pt x="5727700" y="1710131"/>
                </a:lnTo>
                <a:cubicBezTo>
                  <a:pt x="5727700" y="1899032"/>
                  <a:pt x="5574566" y="2052166"/>
                  <a:pt x="5385665" y="2052166"/>
                </a:cubicBezTo>
                <a:lnTo>
                  <a:pt x="2386542" y="2052166"/>
                </a:lnTo>
                <a:lnTo>
                  <a:pt x="3112022" y="2740492"/>
                </a:lnTo>
                <a:lnTo>
                  <a:pt x="1691217" y="2058516"/>
                </a:lnTo>
                <a:lnTo>
                  <a:pt x="342035" y="2052166"/>
                </a:lnTo>
                <a:cubicBezTo>
                  <a:pt x="153134" y="2052166"/>
                  <a:pt x="0" y="1899032"/>
                  <a:pt x="0" y="1710131"/>
                </a:cubicBezTo>
                <a:lnTo>
                  <a:pt x="0" y="1710138"/>
                </a:lnTo>
                <a:lnTo>
                  <a:pt x="0" y="1197097"/>
                </a:lnTo>
                <a:lnTo>
                  <a:pt x="0" y="1197097"/>
                </a:lnTo>
                <a:lnTo>
                  <a:pt x="0" y="34203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F93B8EF-69DF-EADF-C70E-82DD276346C0}"/>
              </a:ext>
            </a:extLst>
          </p:cNvPr>
          <p:cNvSpPr txBox="1"/>
          <p:nvPr/>
        </p:nvSpPr>
        <p:spPr>
          <a:xfrm>
            <a:off x="5822914" y="2125045"/>
            <a:ext cx="5486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bạn được 4 hình vuông, không còn dư hình vuông nào.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ED310C6-E5CD-078C-1A73-43D3C24F9941}"/>
              </a:ext>
            </a:extLst>
          </p:cNvPr>
          <p:cNvSpPr txBox="1"/>
          <p:nvPr/>
        </p:nvSpPr>
        <p:spPr>
          <a:xfrm>
            <a:off x="757632" y="4440124"/>
            <a:ext cx="7607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 nói: </a:t>
            </a:r>
            <a:r>
              <a:rPr lang="en-US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 chia 8 : 2 có thương là 4, </a:t>
            </a:r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 dư </a:t>
            </a:r>
            <a:r>
              <a:rPr lang="en-US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 </a:t>
            </a:r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0.</a:t>
            </a:r>
          </a:p>
          <a:p>
            <a:r>
              <a:rPr lang="en-US" sz="3200" b="1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 là phép chia hết. Ta viết 8: 2 = 4</a:t>
            </a:r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62DB22AA-B38A-BE11-0003-949B04F7FFC5}"/>
              </a:ext>
            </a:extLst>
          </p:cNvPr>
          <p:cNvSpPr/>
          <p:nvPr/>
        </p:nvSpPr>
        <p:spPr>
          <a:xfrm>
            <a:off x="1463044" y="2300290"/>
            <a:ext cx="1848757" cy="1828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BBB921F-4D3F-7727-D2EA-FEDABA881A2E}"/>
              </a:ext>
            </a:extLst>
          </p:cNvPr>
          <p:cNvSpPr/>
          <p:nvPr/>
        </p:nvSpPr>
        <p:spPr>
          <a:xfrm>
            <a:off x="3420571" y="2305053"/>
            <a:ext cx="1848757" cy="1828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2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29454D64-ACBD-CA6F-F096-A302804CEED8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>
              <a:gd name="adj" fmla="val 9584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84A5123-6CE5-CEB9-8332-2479BD011A3B}"/>
              </a:ext>
            </a:extLst>
          </p:cNvPr>
          <p:cNvSpPr txBox="1"/>
          <p:nvPr/>
        </p:nvSpPr>
        <p:spPr>
          <a:xfrm>
            <a:off x="647699" y="381000"/>
            <a:ext cx="11114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Có 9 hình vuông chia đều cho 2 bạn, mỗi bạn được 4 hình vuông, còn dư 1 hình vuông.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E3E83E-B868-95B5-E5BB-9C5720CCD3E3}"/>
              </a:ext>
            </a:extLst>
          </p:cNvPr>
          <p:cNvSpPr/>
          <p:nvPr/>
        </p:nvSpPr>
        <p:spPr>
          <a:xfrm>
            <a:off x="1165447" y="1681806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61F826D-E297-0904-F657-DFC298ECB3EE}"/>
              </a:ext>
            </a:extLst>
          </p:cNvPr>
          <p:cNvSpPr/>
          <p:nvPr/>
        </p:nvSpPr>
        <p:spPr>
          <a:xfrm>
            <a:off x="3709601" y="1693292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D25BAE8C-366D-2923-2D35-851D8A76A9A1}"/>
              </a:ext>
            </a:extLst>
          </p:cNvPr>
          <p:cNvSpPr/>
          <p:nvPr/>
        </p:nvSpPr>
        <p:spPr>
          <a:xfrm>
            <a:off x="2303356" y="1693292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326B86C-CB01-4873-34A7-348F46796535}"/>
              </a:ext>
            </a:extLst>
          </p:cNvPr>
          <p:cNvSpPr/>
          <p:nvPr/>
        </p:nvSpPr>
        <p:spPr>
          <a:xfrm>
            <a:off x="4851710" y="1693292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2741F09-4FC9-F48D-97A2-A26EA0C17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96890" l="3664" r="92457">
                        <a14:foregroundMark x1="31034" y1="16507" x2="27802" y2="34450"/>
                        <a14:foregroundMark x1="52155" y1="38278" x2="53879" y2="43301"/>
                        <a14:foregroundMark x1="35991" y1="27751" x2="39440" y2="35646"/>
                        <a14:foregroundMark x1="55819" y1="22488" x2="59267" y2="31340"/>
                        <a14:foregroundMark x1="61638" y1="19378" x2="67457" y2="15550"/>
                        <a14:foregroundMark x1="60345" y1="5742" x2="60345" y2="5742"/>
                        <a14:foregroundMark x1="53664" y1="5502" x2="53664" y2="5502"/>
                        <a14:foregroundMark x1="59267" y1="4785" x2="61853" y2="4545"/>
                        <a14:foregroundMark x1="41595" y1="47368" x2="43750" y2="51435"/>
                        <a14:foregroundMark x1="4310" y1="30383" x2="5819" y2="32297"/>
                        <a14:foregroundMark x1="55603" y1="37560" x2="54095" y2="44258"/>
                        <a14:foregroundMark x1="89871" y1="46651" x2="92457" y2="50478"/>
                        <a14:foregroundMark x1="66595" y1="82536" x2="70474" y2="87321"/>
                        <a14:foregroundMark x1="35776" y1="89474" x2="36638" y2="93780"/>
                        <a14:foregroundMark x1="31034" y1="89713" x2="32974" y2="94019"/>
                        <a14:foregroundMark x1="29095" y1="89474" x2="30819" y2="97129"/>
                        <a14:foregroundMark x1="3664" y1="60526" x2="3664" y2="60526"/>
                        <a14:foregroundMark x1="3664" y1="65072" x2="3664" y2="65072"/>
                        <a14:foregroundMark x1="5172" y1="70335" x2="5172" y2="70335"/>
                        <a14:foregroundMark x1="52371" y1="3828" x2="52586" y2="4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577" y="3998430"/>
            <a:ext cx="2777884" cy="2502490"/>
          </a:xfrm>
          <a:prstGeom prst="rect">
            <a:avLst/>
          </a:prstGeom>
        </p:spPr>
      </p:pic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1E609E88-E16C-AF20-F0C6-CC56B3C85B1B}"/>
              </a:ext>
            </a:extLst>
          </p:cNvPr>
          <p:cNvSpPr/>
          <p:nvPr/>
        </p:nvSpPr>
        <p:spPr>
          <a:xfrm>
            <a:off x="6096000" y="2859570"/>
            <a:ext cx="5338368" cy="1752172"/>
          </a:xfrm>
          <a:custGeom>
            <a:avLst/>
            <a:gdLst>
              <a:gd name="connsiteX0" fmla="*/ 0 w 5727700"/>
              <a:gd name="connsiteY0" fmla="*/ 342035 h 2052166"/>
              <a:gd name="connsiteX1" fmla="*/ 342035 w 5727700"/>
              <a:gd name="connsiteY1" fmla="*/ 0 h 2052166"/>
              <a:gd name="connsiteX2" fmla="*/ 954617 w 5727700"/>
              <a:gd name="connsiteY2" fmla="*/ 0 h 2052166"/>
              <a:gd name="connsiteX3" fmla="*/ 954617 w 5727700"/>
              <a:gd name="connsiteY3" fmla="*/ 0 h 2052166"/>
              <a:gd name="connsiteX4" fmla="*/ 2386542 w 5727700"/>
              <a:gd name="connsiteY4" fmla="*/ 0 h 2052166"/>
              <a:gd name="connsiteX5" fmla="*/ 5385665 w 5727700"/>
              <a:gd name="connsiteY5" fmla="*/ 0 h 2052166"/>
              <a:gd name="connsiteX6" fmla="*/ 5727700 w 5727700"/>
              <a:gd name="connsiteY6" fmla="*/ 342035 h 2052166"/>
              <a:gd name="connsiteX7" fmla="*/ 5727700 w 5727700"/>
              <a:gd name="connsiteY7" fmla="*/ 1197097 h 2052166"/>
              <a:gd name="connsiteX8" fmla="*/ 5727700 w 5727700"/>
              <a:gd name="connsiteY8" fmla="*/ 1197097 h 2052166"/>
              <a:gd name="connsiteX9" fmla="*/ 5727700 w 5727700"/>
              <a:gd name="connsiteY9" fmla="*/ 1710138 h 2052166"/>
              <a:gd name="connsiteX10" fmla="*/ 5727700 w 5727700"/>
              <a:gd name="connsiteY10" fmla="*/ 1710131 h 2052166"/>
              <a:gd name="connsiteX11" fmla="*/ 5385665 w 5727700"/>
              <a:gd name="connsiteY11" fmla="*/ 2052166 h 2052166"/>
              <a:gd name="connsiteX12" fmla="*/ 2386542 w 5727700"/>
              <a:gd name="connsiteY12" fmla="*/ 2052166 h 2052166"/>
              <a:gd name="connsiteX13" fmla="*/ 2775472 w 5727700"/>
              <a:gd name="connsiteY13" fmla="*/ 2511892 h 2052166"/>
              <a:gd name="connsiteX14" fmla="*/ 954617 w 5727700"/>
              <a:gd name="connsiteY14" fmla="*/ 2052166 h 2052166"/>
              <a:gd name="connsiteX15" fmla="*/ 342035 w 5727700"/>
              <a:gd name="connsiteY15" fmla="*/ 2052166 h 2052166"/>
              <a:gd name="connsiteX16" fmla="*/ 0 w 5727700"/>
              <a:gd name="connsiteY16" fmla="*/ 1710131 h 2052166"/>
              <a:gd name="connsiteX17" fmla="*/ 0 w 5727700"/>
              <a:gd name="connsiteY17" fmla="*/ 1710138 h 2052166"/>
              <a:gd name="connsiteX18" fmla="*/ 0 w 5727700"/>
              <a:gd name="connsiteY18" fmla="*/ 1197097 h 2052166"/>
              <a:gd name="connsiteX19" fmla="*/ 0 w 5727700"/>
              <a:gd name="connsiteY19" fmla="*/ 1197097 h 2052166"/>
              <a:gd name="connsiteX20" fmla="*/ 0 w 5727700"/>
              <a:gd name="connsiteY20" fmla="*/ 342035 h 2052166"/>
              <a:gd name="connsiteX0" fmla="*/ 0 w 5727700"/>
              <a:gd name="connsiteY0" fmla="*/ 342035 h 2511892"/>
              <a:gd name="connsiteX1" fmla="*/ 342035 w 5727700"/>
              <a:gd name="connsiteY1" fmla="*/ 0 h 2511892"/>
              <a:gd name="connsiteX2" fmla="*/ 954617 w 5727700"/>
              <a:gd name="connsiteY2" fmla="*/ 0 h 2511892"/>
              <a:gd name="connsiteX3" fmla="*/ 954617 w 5727700"/>
              <a:gd name="connsiteY3" fmla="*/ 0 h 2511892"/>
              <a:gd name="connsiteX4" fmla="*/ 2386542 w 5727700"/>
              <a:gd name="connsiteY4" fmla="*/ 0 h 2511892"/>
              <a:gd name="connsiteX5" fmla="*/ 5385665 w 5727700"/>
              <a:gd name="connsiteY5" fmla="*/ 0 h 2511892"/>
              <a:gd name="connsiteX6" fmla="*/ 5727700 w 5727700"/>
              <a:gd name="connsiteY6" fmla="*/ 342035 h 2511892"/>
              <a:gd name="connsiteX7" fmla="*/ 5727700 w 5727700"/>
              <a:gd name="connsiteY7" fmla="*/ 1197097 h 2511892"/>
              <a:gd name="connsiteX8" fmla="*/ 5727700 w 5727700"/>
              <a:gd name="connsiteY8" fmla="*/ 1197097 h 2511892"/>
              <a:gd name="connsiteX9" fmla="*/ 5727700 w 5727700"/>
              <a:gd name="connsiteY9" fmla="*/ 1710138 h 2511892"/>
              <a:gd name="connsiteX10" fmla="*/ 5727700 w 5727700"/>
              <a:gd name="connsiteY10" fmla="*/ 1710131 h 2511892"/>
              <a:gd name="connsiteX11" fmla="*/ 5385665 w 5727700"/>
              <a:gd name="connsiteY11" fmla="*/ 2052166 h 2511892"/>
              <a:gd name="connsiteX12" fmla="*/ 2386542 w 5727700"/>
              <a:gd name="connsiteY12" fmla="*/ 2052166 h 2511892"/>
              <a:gd name="connsiteX13" fmla="*/ 2775472 w 5727700"/>
              <a:gd name="connsiteY13" fmla="*/ 2511892 h 2511892"/>
              <a:gd name="connsiteX14" fmla="*/ 1691217 w 5727700"/>
              <a:gd name="connsiteY14" fmla="*/ 2058516 h 2511892"/>
              <a:gd name="connsiteX15" fmla="*/ 342035 w 5727700"/>
              <a:gd name="connsiteY15" fmla="*/ 2052166 h 2511892"/>
              <a:gd name="connsiteX16" fmla="*/ 0 w 5727700"/>
              <a:gd name="connsiteY16" fmla="*/ 1710131 h 2511892"/>
              <a:gd name="connsiteX17" fmla="*/ 0 w 5727700"/>
              <a:gd name="connsiteY17" fmla="*/ 1710138 h 2511892"/>
              <a:gd name="connsiteX18" fmla="*/ 0 w 5727700"/>
              <a:gd name="connsiteY18" fmla="*/ 1197097 h 2511892"/>
              <a:gd name="connsiteX19" fmla="*/ 0 w 5727700"/>
              <a:gd name="connsiteY19" fmla="*/ 1197097 h 2511892"/>
              <a:gd name="connsiteX20" fmla="*/ 0 w 5727700"/>
              <a:gd name="connsiteY20" fmla="*/ 342035 h 2511892"/>
              <a:gd name="connsiteX0" fmla="*/ 0 w 5727700"/>
              <a:gd name="connsiteY0" fmla="*/ 342035 h 2740492"/>
              <a:gd name="connsiteX1" fmla="*/ 342035 w 5727700"/>
              <a:gd name="connsiteY1" fmla="*/ 0 h 2740492"/>
              <a:gd name="connsiteX2" fmla="*/ 954617 w 5727700"/>
              <a:gd name="connsiteY2" fmla="*/ 0 h 2740492"/>
              <a:gd name="connsiteX3" fmla="*/ 954617 w 5727700"/>
              <a:gd name="connsiteY3" fmla="*/ 0 h 2740492"/>
              <a:gd name="connsiteX4" fmla="*/ 2386542 w 5727700"/>
              <a:gd name="connsiteY4" fmla="*/ 0 h 2740492"/>
              <a:gd name="connsiteX5" fmla="*/ 5385665 w 5727700"/>
              <a:gd name="connsiteY5" fmla="*/ 0 h 2740492"/>
              <a:gd name="connsiteX6" fmla="*/ 5727700 w 5727700"/>
              <a:gd name="connsiteY6" fmla="*/ 342035 h 2740492"/>
              <a:gd name="connsiteX7" fmla="*/ 5727700 w 5727700"/>
              <a:gd name="connsiteY7" fmla="*/ 1197097 h 2740492"/>
              <a:gd name="connsiteX8" fmla="*/ 5727700 w 5727700"/>
              <a:gd name="connsiteY8" fmla="*/ 1197097 h 2740492"/>
              <a:gd name="connsiteX9" fmla="*/ 5727700 w 5727700"/>
              <a:gd name="connsiteY9" fmla="*/ 1710138 h 2740492"/>
              <a:gd name="connsiteX10" fmla="*/ 5727700 w 5727700"/>
              <a:gd name="connsiteY10" fmla="*/ 1710131 h 2740492"/>
              <a:gd name="connsiteX11" fmla="*/ 5385665 w 5727700"/>
              <a:gd name="connsiteY11" fmla="*/ 2052166 h 2740492"/>
              <a:gd name="connsiteX12" fmla="*/ 2386542 w 5727700"/>
              <a:gd name="connsiteY12" fmla="*/ 2052166 h 2740492"/>
              <a:gd name="connsiteX13" fmla="*/ 3112022 w 5727700"/>
              <a:gd name="connsiteY13" fmla="*/ 2740492 h 2740492"/>
              <a:gd name="connsiteX14" fmla="*/ 1691217 w 5727700"/>
              <a:gd name="connsiteY14" fmla="*/ 2058516 h 2740492"/>
              <a:gd name="connsiteX15" fmla="*/ 342035 w 5727700"/>
              <a:gd name="connsiteY15" fmla="*/ 2052166 h 2740492"/>
              <a:gd name="connsiteX16" fmla="*/ 0 w 5727700"/>
              <a:gd name="connsiteY16" fmla="*/ 1710131 h 2740492"/>
              <a:gd name="connsiteX17" fmla="*/ 0 w 5727700"/>
              <a:gd name="connsiteY17" fmla="*/ 1710138 h 2740492"/>
              <a:gd name="connsiteX18" fmla="*/ 0 w 5727700"/>
              <a:gd name="connsiteY18" fmla="*/ 1197097 h 2740492"/>
              <a:gd name="connsiteX19" fmla="*/ 0 w 5727700"/>
              <a:gd name="connsiteY19" fmla="*/ 1197097 h 2740492"/>
              <a:gd name="connsiteX20" fmla="*/ 0 w 5727700"/>
              <a:gd name="connsiteY20" fmla="*/ 342035 h 274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7700" h="2740492">
                <a:moveTo>
                  <a:pt x="0" y="342035"/>
                </a:moveTo>
                <a:cubicBezTo>
                  <a:pt x="0" y="153134"/>
                  <a:pt x="153134" y="0"/>
                  <a:pt x="342035" y="0"/>
                </a:cubicBezTo>
                <a:lnTo>
                  <a:pt x="954617" y="0"/>
                </a:lnTo>
                <a:lnTo>
                  <a:pt x="954617" y="0"/>
                </a:lnTo>
                <a:lnTo>
                  <a:pt x="2386542" y="0"/>
                </a:lnTo>
                <a:lnTo>
                  <a:pt x="5385665" y="0"/>
                </a:lnTo>
                <a:cubicBezTo>
                  <a:pt x="5574566" y="0"/>
                  <a:pt x="5727700" y="153134"/>
                  <a:pt x="5727700" y="342035"/>
                </a:cubicBezTo>
                <a:lnTo>
                  <a:pt x="5727700" y="1197097"/>
                </a:lnTo>
                <a:lnTo>
                  <a:pt x="5727700" y="1197097"/>
                </a:lnTo>
                <a:lnTo>
                  <a:pt x="5727700" y="1710138"/>
                </a:lnTo>
                <a:lnTo>
                  <a:pt x="5727700" y="1710131"/>
                </a:lnTo>
                <a:cubicBezTo>
                  <a:pt x="5727700" y="1899032"/>
                  <a:pt x="5574566" y="2052166"/>
                  <a:pt x="5385665" y="2052166"/>
                </a:cubicBezTo>
                <a:lnTo>
                  <a:pt x="2386542" y="2052166"/>
                </a:lnTo>
                <a:lnTo>
                  <a:pt x="3112022" y="2740492"/>
                </a:lnTo>
                <a:lnTo>
                  <a:pt x="1691217" y="2058516"/>
                </a:lnTo>
                <a:lnTo>
                  <a:pt x="342035" y="2052166"/>
                </a:lnTo>
                <a:cubicBezTo>
                  <a:pt x="153134" y="2052166"/>
                  <a:pt x="0" y="1899032"/>
                  <a:pt x="0" y="1710131"/>
                </a:cubicBezTo>
                <a:lnTo>
                  <a:pt x="0" y="1710138"/>
                </a:lnTo>
                <a:lnTo>
                  <a:pt x="0" y="1197097"/>
                </a:lnTo>
                <a:lnTo>
                  <a:pt x="0" y="1197097"/>
                </a:lnTo>
                <a:lnTo>
                  <a:pt x="0" y="34203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F93B8EF-69DF-EADF-C70E-82DD276346C0}"/>
              </a:ext>
            </a:extLst>
          </p:cNvPr>
          <p:cNvSpPr txBox="1"/>
          <p:nvPr/>
        </p:nvSpPr>
        <p:spPr>
          <a:xfrm>
            <a:off x="6022025" y="3044323"/>
            <a:ext cx="5486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bạn được 4 hình vuông, còn dư 1 hình vuông.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ED310C6-E5CD-078C-1A73-43D3C24F9941}"/>
              </a:ext>
            </a:extLst>
          </p:cNvPr>
          <p:cNvSpPr txBox="1"/>
          <p:nvPr/>
        </p:nvSpPr>
        <p:spPr>
          <a:xfrm>
            <a:off x="711931" y="4185032"/>
            <a:ext cx="93260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 nói: </a:t>
            </a:r>
          </a:p>
          <a:p>
            <a:r>
              <a:rPr lang="en-US" sz="2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 chia 9 : 2 có thương là 4,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 dư </a:t>
            </a:r>
            <a:r>
              <a:rPr lang="en-US" sz="2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</a:t>
            </a:r>
          </a:p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 là phép chia có dư. Ta viết 9 : 2 = 4 (dư 1)</a:t>
            </a:r>
          </a:p>
          <a:p>
            <a:r>
              <a:rPr lang="en-US" sz="2800" b="1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là: Chín chia hai bằng bốn, dư một.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76532C88-4C12-000E-9AB1-54A4BDE5C96C}"/>
              </a:ext>
            </a:extLst>
          </p:cNvPr>
          <p:cNvSpPr/>
          <p:nvPr/>
        </p:nvSpPr>
        <p:spPr>
          <a:xfrm>
            <a:off x="6204901" y="1681806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746004EA-E27F-7CEB-8310-A1E0BFB3E84E}"/>
              </a:ext>
            </a:extLst>
          </p:cNvPr>
          <p:cNvSpPr/>
          <p:nvPr/>
        </p:nvSpPr>
        <p:spPr>
          <a:xfrm>
            <a:off x="1165447" y="2787495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D6546130-7507-B6C5-D002-5C1619DE09B8}"/>
              </a:ext>
            </a:extLst>
          </p:cNvPr>
          <p:cNvSpPr/>
          <p:nvPr/>
        </p:nvSpPr>
        <p:spPr>
          <a:xfrm>
            <a:off x="3709601" y="2798981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51E33216-BFA4-AF67-D70C-5F61E2199FD7}"/>
              </a:ext>
            </a:extLst>
          </p:cNvPr>
          <p:cNvSpPr/>
          <p:nvPr/>
        </p:nvSpPr>
        <p:spPr>
          <a:xfrm>
            <a:off x="2303356" y="2798981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595BB40D-9980-0825-6AF6-91BA7DA36534}"/>
              </a:ext>
            </a:extLst>
          </p:cNvPr>
          <p:cNvSpPr/>
          <p:nvPr/>
        </p:nvSpPr>
        <p:spPr>
          <a:xfrm>
            <a:off x="4851710" y="2798981"/>
            <a:ext cx="1046518" cy="104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583260C1-5CC0-977B-B1F8-ED50391A38D6}"/>
              </a:ext>
            </a:extLst>
          </p:cNvPr>
          <p:cNvSpPr/>
          <p:nvPr/>
        </p:nvSpPr>
        <p:spPr>
          <a:xfrm>
            <a:off x="1096867" y="1620846"/>
            <a:ext cx="2312683" cy="22871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E28AB9D6-A008-BF3F-41F3-E7E6936226C5}"/>
              </a:ext>
            </a:extLst>
          </p:cNvPr>
          <p:cNvSpPr/>
          <p:nvPr/>
        </p:nvSpPr>
        <p:spPr>
          <a:xfrm>
            <a:off x="3651987" y="1621959"/>
            <a:ext cx="2311558" cy="22860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1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7" grpId="0" animBg="1"/>
      <p:bldP spid="18" grpId="0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414" y="1961864"/>
            <a:ext cx="7089775" cy="120032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SVN-Poky's" panose="020B0606040200020203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Luyện tập</a:t>
            </a:r>
            <a:endParaRPr lang="zh-CN" altLang="en-US" sz="7200" b="1" spc="-300" noProof="1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SVN-Poky's" panose="020B0606040200020203" pitchFamily="34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74143" y="1224427"/>
            <a:ext cx="4338320" cy="769441"/>
            <a:chOff x="4394518" y="1558437"/>
            <a:chExt cx="4338320" cy="76944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354955" y="1558437"/>
              <a:ext cx="2417445" cy="76944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4400" b="1" noProof="1">
                  <a:solidFill>
                    <a:srgbClr val="5F77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Toán 3</a:t>
              </a:r>
              <a:endParaRPr lang="zh-CN" altLang="en-US" sz="4400" b="1" noProof="1">
                <a:solidFill>
                  <a:srgbClr val="5F77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2080" y="-93384"/>
            <a:ext cx="2990215" cy="1905091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400" b="1" spc="-300">
                  <a:solidFill>
                    <a:schemeClr val="bg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rPr>
                <a:t>Bài 1</a:t>
              </a:r>
              <a:endParaRPr lang="zh-CN" altLang="en-US" sz="4400" b="1" spc="-300">
                <a:solidFill>
                  <a:schemeClr val="bg1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91177" y="767253"/>
            <a:ext cx="1014294" cy="732282"/>
            <a:chOff x="1020" y="2328"/>
            <a:chExt cx="11012" cy="6353"/>
          </a:xfrm>
        </p:grpSpPr>
        <p:sp>
          <p:nvSpPr>
            <p:cNvPr id="3" name="圆角矩形 2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rgbClr val="5F77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Số?</a:t>
              </a:r>
              <a:endParaRPr lang="zh-CN" altLang="en-US" sz="3200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FFD20A-D381-1E3F-5F20-3C4CE7850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05" y="2052809"/>
            <a:ext cx="10476190" cy="2752381"/>
          </a:xfrm>
          <a:prstGeom prst="rect">
            <a:avLst/>
          </a:prstGeom>
        </p:spPr>
      </p:pic>
      <p:pic>
        <p:nvPicPr>
          <p:cNvPr id="10" name="图片 9" descr="微信截图_20211009134105"/>
          <p:cNvPicPr>
            <a:picLocks noChangeAspect="1"/>
          </p:cNvPicPr>
          <p:nvPr/>
        </p:nvPicPr>
        <p:blipFill>
          <a:blip r:embed="rId7"/>
          <a:srcRect t="31258"/>
          <a:stretch>
            <a:fillRect/>
          </a:stretch>
        </p:blipFill>
        <p:spPr>
          <a:xfrm>
            <a:off x="7428341" y="4481962"/>
            <a:ext cx="4761774" cy="2394180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AFAE859-CCEB-36CA-44E5-08495E3074E8}"/>
              </a:ext>
            </a:extLst>
          </p:cNvPr>
          <p:cNvSpPr/>
          <p:nvPr/>
        </p:nvSpPr>
        <p:spPr>
          <a:xfrm>
            <a:off x="2743200" y="2216150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5D1538B-5B97-C2E6-2BEA-C04E595187DC}"/>
              </a:ext>
            </a:extLst>
          </p:cNvPr>
          <p:cNvSpPr/>
          <p:nvPr/>
        </p:nvSpPr>
        <p:spPr>
          <a:xfrm>
            <a:off x="4231148" y="2216150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BFB5EA0-D676-A255-D411-D8B8C6C59913}"/>
              </a:ext>
            </a:extLst>
          </p:cNvPr>
          <p:cNvSpPr/>
          <p:nvPr/>
        </p:nvSpPr>
        <p:spPr>
          <a:xfrm>
            <a:off x="3291177" y="3012766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67E12647-D733-5693-F1F0-D8A020FF73C1}"/>
              </a:ext>
            </a:extLst>
          </p:cNvPr>
          <p:cNvSpPr/>
          <p:nvPr/>
        </p:nvSpPr>
        <p:spPr>
          <a:xfrm>
            <a:off x="2973049" y="3790332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2CE88E9-76D8-B1FE-8B2D-B6B1B657EE82}"/>
              </a:ext>
            </a:extLst>
          </p:cNvPr>
          <p:cNvSpPr/>
          <p:nvPr/>
        </p:nvSpPr>
        <p:spPr>
          <a:xfrm>
            <a:off x="8872245" y="2209905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D7F3DCEC-86F2-E86F-50EF-865C58AF27C8}"/>
              </a:ext>
            </a:extLst>
          </p:cNvPr>
          <p:cNvSpPr/>
          <p:nvPr/>
        </p:nvSpPr>
        <p:spPr>
          <a:xfrm>
            <a:off x="10360193" y="2209905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7BA65B2-1618-E3A3-CAB4-50F668484740}"/>
              </a:ext>
            </a:extLst>
          </p:cNvPr>
          <p:cNvSpPr/>
          <p:nvPr/>
        </p:nvSpPr>
        <p:spPr>
          <a:xfrm>
            <a:off x="9407522" y="3006521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817FC91-5601-4A43-EF71-C0C4F706133B}"/>
              </a:ext>
            </a:extLst>
          </p:cNvPr>
          <p:cNvSpPr/>
          <p:nvPr/>
        </p:nvSpPr>
        <p:spPr>
          <a:xfrm>
            <a:off x="9089394" y="3784087"/>
            <a:ext cx="673100" cy="666750"/>
          </a:xfrm>
          <a:prstGeom prst="roundRect">
            <a:avLst>
              <a:gd name="adj" fmla="val 8096"/>
            </a:avLst>
          </a:prstGeom>
          <a:solidFill>
            <a:schemeClr val="bg1"/>
          </a:solidFill>
          <a:ln w="28575">
            <a:solidFill>
              <a:srgbClr val="E10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4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2080" y="-93384"/>
            <a:ext cx="2990215" cy="1905091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400" b="1" spc="-300">
                  <a:solidFill>
                    <a:schemeClr val="bg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rPr>
                <a:t>Bài 2</a:t>
              </a:r>
              <a:endParaRPr lang="zh-CN" altLang="en-US" sz="4400" b="1" spc="-300">
                <a:solidFill>
                  <a:schemeClr val="bg1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91177" y="767253"/>
            <a:ext cx="1014294" cy="732282"/>
            <a:chOff x="1020" y="2328"/>
            <a:chExt cx="11012" cy="6353"/>
          </a:xfrm>
        </p:grpSpPr>
        <p:sp>
          <p:nvSpPr>
            <p:cNvPr id="3" name="圆角矩形 2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rgbClr val="5F77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Số?</a:t>
              </a:r>
              <a:endParaRPr lang="zh-CN" altLang="en-US" sz="3200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D6C13ED-4D4C-336C-E0D1-6042C4CEE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156" y="1526593"/>
            <a:ext cx="6828571" cy="542857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B385ABA9-5197-7268-5203-453F329BE4B5}"/>
              </a:ext>
            </a:extLst>
          </p:cNvPr>
          <p:cNvSpPr txBox="1"/>
          <p:nvPr/>
        </p:nvSpPr>
        <p:spPr>
          <a:xfrm>
            <a:off x="5572125" y="3135615"/>
            <a:ext cx="2009775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(dư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A57CF58-C44B-E928-FAF4-270CF5D0EE5D}"/>
              </a:ext>
            </a:extLst>
          </p:cNvPr>
          <p:cNvSpPr txBox="1"/>
          <p:nvPr/>
        </p:nvSpPr>
        <p:spPr>
          <a:xfrm>
            <a:off x="5572125" y="3746511"/>
            <a:ext cx="2009775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(dư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4B1BF311-639C-34C9-ADEF-4AB326B70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208" y="1517055"/>
            <a:ext cx="6609524" cy="5438095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6D97271-D8B2-BC73-B235-84FA0ADEB65B}"/>
              </a:ext>
            </a:extLst>
          </p:cNvPr>
          <p:cNvSpPr txBox="1"/>
          <p:nvPr/>
        </p:nvSpPr>
        <p:spPr>
          <a:xfrm>
            <a:off x="4419600" y="1865208"/>
            <a:ext cx="571500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1400168-78DD-B10A-62CD-C76E54A7976A}"/>
              </a:ext>
            </a:extLst>
          </p:cNvPr>
          <p:cNvSpPr txBox="1"/>
          <p:nvPr/>
        </p:nvSpPr>
        <p:spPr>
          <a:xfrm>
            <a:off x="4419600" y="2462733"/>
            <a:ext cx="2009774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4F2530-0E5C-0B93-1E30-1ADBC779A1F7}"/>
              </a:ext>
            </a:extLst>
          </p:cNvPr>
          <p:cNvSpPr txBox="1"/>
          <p:nvPr/>
        </p:nvSpPr>
        <p:spPr>
          <a:xfrm>
            <a:off x="4419600" y="3072958"/>
            <a:ext cx="2009774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6D31CF7-92F8-2EDD-9C80-A040529DF6B0}"/>
              </a:ext>
            </a:extLst>
          </p:cNvPr>
          <p:cNvSpPr txBox="1"/>
          <p:nvPr/>
        </p:nvSpPr>
        <p:spPr>
          <a:xfrm>
            <a:off x="4419600" y="3695883"/>
            <a:ext cx="2009774" cy="646331"/>
          </a:xfrm>
          <a:prstGeom prst="rect">
            <a:avLst/>
          </a:prstGeom>
          <a:solidFill>
            <a:srgbClr val="34B75F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(dư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77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2080" y="-93384"/>
            <a:ext cx="2990215" cy="1905091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400" b="1" spc="-300">
                  <a:solidFill>
                    <a:schemeClr val="bg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rPr>
                <a:t>Bài 2</a:t>
              </a:r>
              <a:endParaRPr lang="zh-CN" altLang="en-US" sz="4400" b="1" spc="-300">
                <a:solidFill>
                  <a:schemeClr val="bg1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91177" y="767253"/>
            <a:ext cx="1014294" cy="732282"/>
            <a:chOff x="1020" y="2328"/>
            <a:chExt cx="11012" cy="6353"/>
          </a:xfrm>
        </p:grpSpPr>
        <p:sp>
          <p:nvSpPr>
            <p:cNvPr id="3" name="圆角矩形 2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rgbClr val="5F77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Số?</a:t>
              </a:r>
              <a:endParaRPr lang="zh-CN" altLang="en-US" sz="3200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8B7B16C-B716-719B-BE35-482C060C7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62" y="1625600"/>
            <a:ext cx="4426473" cy="351827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9A3C9E2-0D9B-E1FE-759C-82D835B40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245" y="1625600"/>
            <a:ext cx="4275573" cy="351827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83DD99E-9E51-63A1-5985-245210D4EDA9}"/>
              </a:ext>
            </a:extLst>
          </p:cNvPr>
          <p:cNvSpPr txBox="1"/>
          <p:nvPr/>
        </p:nvSpPr>
        <p:spPr>
          <a:xfrm>
            <a:off x="1282700" y="5143876"/>
            <a:ext cx="970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 có nhận xét gì </a:t>
            </a:r>
          </a:p>
        </p:txBody>
      </p:sp>
    </p:spTree>
    <p:extLst>
      <p:ext uri="{BB962C8B-B14F-4D97-AF65-F5344CB8AC3E}">
        <p14:creationId xmlns:p14="http://schemas.microsoft.com/office/powerpoint/2010/main" val="21186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65735" y="-90805"/>
            <a:ext cx="4208780" cy="2273300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5400" b="1" spc="-30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01</a:t>
              </a:r>
              <a:endParaRPr lang="zh-CN" altLang="en-US" sz="5400" b="1" spc="-30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805430" y="135763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20" y="2328"/>
              <a:ext cx="10812" cy="7604"/>
              <a:chOff x="1020" y="2328"/>
              <a:chExt cx="10812" cy="7604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2279" y="4059"/>
                <a:ext cx="8079" cy="3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buFont typeface="Wingdings" panose="05000000000000000000" pitchFamily="2" charset="2"/>
                  <a:buNone/>
                  <a:defRPr/>
                </a:pPr>
                <a:r>
                  <a:rPr lang="en-US" altLang="zh-CN" sz="7200">
                    <a:ln w="57150">
                      <a:solidFill>
                        <a:srgbClr val="00B050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SVN-Ziclets" panose="02000603000000000000" pitchFamily="2" charset="0"/>
                    <a:ea typeface="思源黑体 CN Light" panose="020B0300000000000000" charset="-122"/>
                    <a:sym typeface="+mn-ea"/>
                  </a:rPr>
                  <a:t>KHỞI ĐỘNG</a:t>
                </a:r>
                <a:endParaRPr lang="zh-CN" altLang="en-US" sz="7200" noProof="1">
                  <a:ln w="57150">
                    <a:solidFill>
                      <a:srgbClr val="00B05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Ziclets" panose="02000603000000000000" pitchFamily="2" charset="0"/>
                  <a:ea typeface="思源黑体 CN Light" panose="020B0300000000000000" charset="-122"/>
                  <a:sym typeface="+mn-ea"/>
                </a:endParaRPr>
              </a:p>
            </p:txBody>
          </p:sp>
        </p:grpSp>
      </p:grpSp>
      <p:pic>
        <p:nvPicPr>
          <p:cNvPr id="2" name="图片 1" descr="微信截图_202110091129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45" y="2456815"/>
            <a:ext cx="3195955" cy="3383280"/>
          </a:xfrm>
          <a:prstGeom prst="rect">
            <a:avLst/>
          </a:prstGeom>
        </p:spPr>
      </p:pic>
      <p:pic>
        <p:nvPicPr>
          <p:cNvPr id="3" name="图片 2" descr="微信截图_20211009113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060" y="3014345"/>
            <a:ext cx="2143125" cy="31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2080" y="-93384"/>
            <a:ext cx="2990215" cy="1905091"/>
            <a:chOff x="-213" y="0"/>
            <a:chExt cx="6628" cy="3580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en-US" altLang="zh-CN" sz="4400" b="1" spc="-300">
                  <a:solidFill>
                    <a:schemeClr val="bg1"/>
                  </a:solidFill>
                  <a:effectLst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+mn-lt"/>
                </a:rPr>
                <a:t>Bài 3</a:t>
              </a:r>
              <a:endParaRPr lang="zh-CN" altLang="en-US" sz="4400" b="1" spc="-300">
                <a:solidFill>
                  <a:schemeClr val="bg1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91177" y="767252"/>
            <a:ext cx="8008106" cy="1544147"/>
            <a:chOff x="1020" y="2328"/>
            <a:chExt cx="11012" cy="6353"/>
          </a:xfrm>
        </p:grpSpPr>
        <p:sp>
          <p:nvSpPr>
            <p:cNvPr id="3" name="圆角矩形 2"/>
            <p:cNvSpPr/>
            <p:nvPr/>
          </p:nvSpPr>
          <p:spPr>
            <a:xfrm>
              <a:off x="1220" y="2480"/>
              <a:ext cx="10812" cy="6201"/>
            </a:xfrm>
            <a:prstGeom prst="roundRect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20" y="2328"/>
              <a:ext cx="10812" cy="5801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5F77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C208378-F34D-8989-EE11-CB9A7A9811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29518" r="8526" b="8363"/>
          <a:stretch/>
        </p:blipFill>
        <p:spPr>
          <a:xfrm>
            <a:off x="1954156" y="2600428"/>
            <a:ext cx="8081535" cy="299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8E0F051-79CB-3773-BA6F-CAA3C9F6A726}"/>
              </a:ext>
            </a:extLst>
          </p:cNvPr>
          <p:cNvSpPr txBox="1"/>
          <p:nvPr/>
        </p:nvSpPr>
        <p:spPr>
          <a:xfrm>
            <a:off x="3436620" y="804197"/>
            <a:ext cx="7586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14 người khách cần sang sông, mỗi chuyến thuyền chở được nhiều nhất 4 người khách (không kể người chèo thuyền). Theo em, cần ít nhất mấy chuyến để thuyền chở hết số khách đó?</a:t>
            </a: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71CB37D-4620-507E-BD87-A6F58A3660D8}"/>
              </a:ext>
            </a:extLst>
          </p:cNvPr>
          <p:cNvCxnSpPr/>
          <p:nvPr/>
        </p:nvCxnSpPr>
        <p:spPr>
          <a:xfrm>
            <a:off x="3594100" y="1155700"/>
            <a:ext cx="2286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463E63B-A2C2-26F2-2BB0-ED57A43BA1E9}"/>
              </a:ext>
            </a:extLst>
          </p:cNvPr>
          <p:cNvCxnSpPr>
            <a:cxnSpLocks/>
          </p:cNvCxnSpPr>
          <p:nvPr/>
        </p:nvCxnSpPr>
        <p:spPr>
          <a:xfrm>
            <a:off x="4286250" y="1479550"/>
            <a:ext cx="313563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A263A98A-A044-C196-E977-8C5C73E82B96}"/>
              </a:ext>
            </a:extLst>
          </p:cNvPr>
          <p:cNvCxnSpPr>
            <a:cxnSpLocks/>
          </p:cNvCxnSpPr>
          <p:nvPr/>
        </p:nvCxnSpPr>
        <p:spPr>
          <a:xfrm>
            <a:off x="7915340" y="1155700"/>
            <a:ext cx="145091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E23A3D0-762B-EDCC-F4FD-83B92F845F2B}"/>
              </a:ext>
            </a:extLst>
          </p:cNvPr>
          <p:cNvCxnSpPr>
            <a:cxnSpLocks/>
          </p:cNvCxnSpPr>
          <p:nvPr/>
        </p:nvCxnSpPr>
        <p:spPr>
          <a:xfrm>
            <a:off x="10376030" y="1155700"/>
            <a:ext cx="44437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49DFFBB8-E8BE-2762-45BA-7F100FD62F5D}"/>
              </a:ext>
            </a:extLst>
          </p:cNvPr>
          <p:cNvCxnSpPr>
            <a:cxnSpLocks/>
          </p:cNvCxnSpPr>
          <p:nvPr/>
        </p:nvCxnSpPr>
        <p:spPr>
          <a:xfrm>
            <a:off x="5854065" y="1784350"/>
            <a:ext cx="47441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29CF5C7-AB60-4155-379C-E3BC6D7EBA8D}"/>
              </a:ext>
            </a:extLst>
          </p:cNvPr>
          <p:cNvCxnSpPr>
            <a:cxnSpLocks/>
          </p:cNvCxnSpPr>
          <p:nvPr/>
        </p:nvCxnSpPr>
        <p:spPr>
          <a:xfrm>
            <a:off x="3556000" y="2073910"/>
            <a:ext cx="21209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69625C16-D226-DBF3-4BA8-182F547FA545}"/>
              </a:ext>
            </a:extLst>
          </p:cNvPr>
          <p:cNvSpPr/>
          <p:nvPr/>
        </p:nvSpPr>
        <p:spPr>
          <a:xfrm>
            <a:off x="1021160" y="5752903"/>
            <a:ext cx="2052862" cy="540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4 chuyến</a:t>
            </a: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68E424B0-073E-9DBC-3090-76A35E52B0DE}"/>
              </a:ext>
            </a:extLst>
          </p:cNvPr>
          <p:cNvSpPr/>
          <p:nvPr/>
        </p:nvSpPr>
        <p:spPr>
          <a:xfrm>
            <a:off x="3660180" y="5768328"/>
            <a:ext cx="2052862" cy="540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 chuyến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0349B60D-2637-DB30-3EC2-802556983225}"/>
              </a:ext>
            </a:extLst>
          </p:cNvPr>
          <p:cNvSpPr/>
          <p:nvPr/>
        </p:nvSpPr>
        <p:spPr>
          <a:xfrm>
            <a:off x="6299200" y="5743422"/>
            <a:ext cx="2052862" cy="540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3 chuyến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C5A68B74-6040-CEF1-DB60-FC76FEBDBE1A}"/>
              </a:ext>
            </a:extLst>
          </p:cNvPr>
          <p:cNvSpPr/>
          <p:nvPr/>
        </p:nvSpPr>
        <p:spPr>
          <a:xfrm>
            <a:off x="8938220" y="5733933"/>
            <a:ext cx="2052862" cy="5401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D) 6 chuyến</a:t>
            </a:r>
          </a:p>
        </p:txBody>
      </p:sp>
    </p:spTree>
    <p:extLst>
      <p:ext uri="{BB962C8B-B14F-4D97-AF65-F5344CB8AC3E}">
        <p14:creationId xmlns:p14="http://schemas.microsoft.com/office/powerpoint/2010/main" val="776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67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9751" y="948035"/>
            <a:ext cx="53607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VƯỢT CHƯỚNG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625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CHƠI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1: Bấm vào màn hình ra câu hỏi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2: Bấm tiếp vào màn hình ra đáp án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3: Bấm vào chiếc xe của xì trum để vượt chướng ngại vật.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hợp học sinh không có đáp án.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1: Bấm vào xì trum thảm bay sẽ ra đáp án.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2: Bấm tiếp vào màn hình để ra đáp án cuối cùng.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3: Bấm vào chiếc xe của xì trum để vượt chướng ngại vật.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Mẹo vặt 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7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414" y="1961864"/>
            <a:ext cx="7089775" cy="120032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ln>
                  <a:solidFill>
                    <a:srgbClr val="5F7700"/>
                  </a:solidFill>
                </a:ln>
                <a:solidFill>
                  <a:srgbClr val="A0CC3F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SVN-Poky's" panose="020B0606040200020203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Dặn dò</a:t>
            </a:r>
            <a:endParaRPr lang="zh-CN" altLang="en-US" sz="7200" b="1" spc="-300" noProof="1">
              <a:ln>
                <a:solidFill>
                  <a:srgbClr val="5F7700"/>
                </a:solidFill>
              </a:ln>
              <a:solidFill>
                <a:srgbClr val="A0CC3F"/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SVN-Poky's" panose="020B0606040200020203" pitchFamily="34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74143" y="1224427"/>
            <a:ext cx="4338320" cy="769441"/>
            <a:chOff x="4394518" y="1558437"/>
            <a:chExt cx="4338320" cy="76944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354955" y="1558437"/>
              <a:ext cx="2417445" cy="76944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4400" b="1" noProof="1">
                  <a:solidFill>
                    <a:srgbClr val="5F77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Toán 3</a:t>
              </a:r>
              <a:endParaRPr lang="zh-CN" altLang="en-US" sz="4400" b="1" noProof="1">
                <a:solidFill>
                  <a:srgbClr val="5F77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9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414" y="1961864"/>
            <a:ext cx="7089775" cy="2308324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7200" b="1" spc="-300" noProof="1">
                <a:ln>
                  <a:solidFill>
                    <a:srgbClr val="5F7700"/>
                  </a:solidFill>
                </a:ln>
                <a:solidFill>
                  <a:srgbClr val="A0CC3F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SVN-Poky's" panose="020B0606040200020203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Tạm biệt </a:t>
            </a:r>
          </a:p>
          <a:p>
            <a:pPr algn="ctr" fontAlgn="auto">
              <a:defRPr/>
            </a:pPr>
            <a:r>
              <a:rPr lang="en-US" altLang="zh-CN" sz="7200" b="1" spc="-300" noProof="1">
                <a:ln>
                  <a:solidFill>
                    <a:srgbClr val="5F7700"/>
                  </a:solidFill>
                </a:ln>
                <a:solidFill>
                  <a:srgbClr val="A0CC3F"/>
                </a:solidFill>
                <a:effectLst>
                  <a:outerShdw dist="88900" algn="l" rotWithShape="0">
                    <a:srgbClr val="5F7700">
                      <a:alpha val="100000"/>
                    </a:srgbClr>
                  </a:outerShdw>
                </a:effectLst>
                <a:latin typeface="SVN-Poky's" panose="020B0606040200020203" pitchFamily="34" charset="0"/>
                <a:ea typeface="字魂189号-星岩乐黑体" panose="00000500000000000000" charset="-122"/>
                <a:cs typeface="Open Sans Light" pitchFamily="34" charset="0"/>
                <a:sym typeface="+mn-lt"/>
              </a:rPr>
              <a:t>các em</a:t>
            </a:r>
            <a:endParaRPr lang="zh-CN" altLang="en-US" sz="7200" b="1" spc="-300" noProof="1">
              <a:ln>
                <a:solidFill>
                  <a:srgbClr val="5F7700"/>
                </a:solidFill>
              </a:ln>
              <a:solidFill>
                <a:srgbClr val="A0CC3F"/>
              </a:solidFill>
              <a:effectLst>
                <a:outerShdw dist="88900" algn="l" rotWithShape="0">
                  <a:srgbClr val="5F7700">
                    <a:alpha val="100000"/>
                  </a:srgbClr>
                </a:outerShdw>
              </a:effectLst>
              <a:latin typeface="SVN-Poky's" panose="020B0606040200020203" pitchFamily="34" charset="0"/>
              <a:ea typeface="字魂189号-星岩乐黑体" panose="00000500000000000000" charset="-122"/>
              <a:cs typeface="Open Sans Light" pitchFamily="34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74143" y="1224427"/>
            <a:ext cx="4338320" cy="769441"/>
            <a:chOff x="4394518" y="1558437"/>
            <a:chExt cx="4338320" cy="76944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354955" y="1558437"/>
              <a:ext cx="2417445" cy="76944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4400" b="1" noProof="1">
                  <a:solidFill>
                    <a:srgbClr val="5F77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Toán 3</a:t>
              </a:r>
              <a:endParaRPr lang="zh-CN" altLang="en-US" sz="4400" b="1" noProof="1">
                <a:solidFill>
                  <a:srgbClr val="5F77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2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6" y="3265919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1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67" y="4602717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1397000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7" y="1397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6" y="10740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80983" y="594403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52657" y="49697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24" name="Picture 2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60763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5201" y="234659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black"/>
                </a:solidFill>
                <a:latin typeface="Calibri"/>
              </a:rPr>
              <a:t>6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Notched Right Arrow 17">
            <a:hlinkClick r:id="rId23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8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6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22401" y="427254"/>
            <a:ext cx="9419769" cy="1985745"/>
            <a:chOff x="1012373" y="333247"/>
            <a:chExt cx="7064827" cy="936068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2373" y="333247"/>
              <a:ext cx="6831872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CÂU HỎI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ĐÁP ÁN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ĐÁP ÁN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ĐÁP ÁN ĐÚNG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pic>
        <p:nvPicPr>
          <p:cNvPr id="1026" name="Picture 2" descr="Sá»­ dá»¥ng virus Ebola Äá»... Äiá»u trá» ung thÆ° nÃ£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789464"/>
            <a:ext cx="1309008" cy="8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Ãºm A/B vÃ  tÃ¡c háº¡i cá»§a nÃ³ trong thá»i Äiá»m dá»ch Covid 19 | Medlatec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/>
        </p:blipFill>
        <p:spPr bwMode="auto">
          <a:xfrm>
            <a:off x="497910" y="3911141"/>
            <a:ext cx="1478989" cy="10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ÄÆ°á»ng xÃ¢m nháº­p táº¿ bÃ o cá»§a nCoV. - Bá»nh Viá»n Nhi Äá»ng ThÃ nh Phá»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4" y="5253775"/>
            <a:ext cx="1554900" cy="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hỏi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ĐÁP ÁN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ĐÁP ÁN ĐÚNG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ĐÁP ÁN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333" y="279401"/>
            <a:ext cx="8908268" cy="1422400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324324"/>
              <a:ext cx="6553200" cy="698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Chúng ta nên rửa tay như thế nào cho đúng cách?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4065"/>
            <a:ext cx="8737600" cy="1286227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862544"/>
              <a:ext cx="6418218" cy="63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Chỉ cần rửa tay bằng nước </a:t>
              </a:r>
            </a:p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 đủ sạch rồi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76992" y="2209801"/>
            <a:ext cx="8737600" cy="14224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29832"/>
              <a:ext cx="641821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Rửa tay bằng xà phòng thật kĩ, </a:t>
              </a:r>
            </a:p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 rửa đúng 6 bước 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41309" y="5428488"/>
            <a:ext cx="8786351" cy="1315816"/>
            <a:chOff x="1521482" y="1690472"/>
            <a:chExt cx="6589763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769919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Rửa tay bằng xà phòng là sạch rồi </a:t>
              </a:r>
            </a:p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nên chỉ cần rửa sơ cho nhanh là được 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9" y="2388507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5" y="560697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4" y="4055739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 bị sốt, ho, khó thở, mệt mỏi, em nên làm gì?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Im lặng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Chạy qua nhà hàng xóm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4"/>
            <a:ext cx="8737600" cy="1297818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Báo cho ba mẹ hoặc người lớn </a:t>
              </a:r>
            </a:p>
            <a:p>
              <a:pPr algn="just"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trong nhà biết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-127002"/>
            <a:ext cx="8737600" cy="1574506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Sau khi đeo khẩu trang y tế xong, em nên làm gì?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46399" y="3733800"/>
            <a:ext cx="8737600" cy="1016000"/>
            <a:chOff x="1524000" y="1613806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711778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</a:t>
              </a:r>
              <a:r>
                <a:rPr lang="en-US" sz="26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Bỏ khẩu trang vào túi, mai dùng tiếp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34522" y="1905001"/>
            <a:ext cx="8749479" cy="1112060"/>
            <a:chOff x="1515091" y="1737705"/>
            <a:chExt cx="6562109" cy="834045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1737705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26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Cầm vào hai dây đeo, gỡ khẩu trang ra </a:t>
              </a:r>
            </a:p>
            <a:p>
              <a:pPr defTabSz="1219170"/>
              <a:r>
                <a:rPr lang="en-US" sz="26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và vứt vào thùng rác có nắp đậy</a:t>
              </a:r>
              <a:endParaRPr lang="en-US" sz="26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46400" y="5257799"/>
            <a:ext cx="8737600" cy="1016000"/>
            <a:chOff x="1524000" y="2027464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125436"/>
              <a:ext cx="6418218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Vứt khẩu trang ra ngoài đường.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565" y="1952073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21" y="528436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110" y="3786920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pic>
        <p:nvPicPr>
          <p:cNvPr id="2050" name="Picture 2" descr="Lá»°A CHá»N KHáº¨U TRANG Y Táº¾ ÄÃNG CÃCH Äá» PHÃNG NGá»ªA Bá»NH CÃM | |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9" y="1907310"/>
            <a:ext cx="1867133" cy="12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á»©t bá» kháº©u trang khÃ´ng ÄÃºng nÆ¡i quy Äá»nh cÃ³ thá» bá» pháº¡t tá»i 7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5034531"/>
            <a:ext cx="2446041" cy="18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Æ°á»ng dáº«n sá»­ dá»¥ng kháº©u trang y táº¿ ÄÃºng cÃ¡ch phÃ²ng ngá»«a dá»ch bá»nh ..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8" r="65649" b="35731"/>
          <a:stretch/>
        </p:blipFill>
        <p:spPr bwMode="auto">
          <a:xfrm>
            <a:off x="1741715" y="1754098"/>
            <a:ext cx="1192807" cy="170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nn State Hershey Med workers told to reuse face masks for 7 day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6"/>
          <a:stretch/>
        </p:blipFill>
        <p:spPr bwMode="auto">
          <a:xfrm>
            <a:off x="317513" y="3603643"/>
            <a:ext cx="233172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333" y="279402"/>
            <a:ext cx="8908268" cy="1422399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418053"/>
              <a:ext cx="6553200" cy="37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là cách đeo khẩu trang đúng?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4066"/>
            <a:ext cx="8737600" cy="1286228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2491" y="2032583"/>
              <a:ext cx="6418218" cy="34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76992" y="2209800"/>
            <a:ext cx="8737600" cy="14224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25238" y="2004251"/>
              <a:ext cx="6418218" cy="31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90059" y="5428488"/>
            <a:ext cx="8737600" cy="1315816"/>
            <a:chOff x="1558045" y="1690472"/>
            <a:chExt cx="6553200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95651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705" y="2369656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75" y="5679533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7" y="4086592"/>
            <a:ext cx="1001484" cy="962880"/>
          </a:xfrm>
          <a:prstGeom prst="rect">
            <a:avLst/>
          </a:prstGeom>
        </p:spPr>
      </p:pic>
      <p:pic>
        <p:nvPicPr>
          <p:cNvPr id="1026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5" t="22665" r="9543" b="37431"/>
          <a:stretch/>
        </p:blipFill>
        <p:spPr bwMode="auto">
          <a:xfrm>
            <a:off x="4992460" y="5530378"/>
            <a:ext cx="1237673" cy="11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25051" r="63993" b="37068"/>
          <a:stretch/>
        </p:blipFill>
        <p:spPr bwMode="auto">
          <a:xfrm>
            <a:off x="5053419" y="3980915"/>
            <a:ext cx="1115752" cy="11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3" t="22180" r="35371" b="36844"/>
          <a:stretch/>
        </p:blipFill>
        <p:spPr bwMode="auto">
          <a:xfrm>
            <a:off x="4974191" y="2330250"/>
            <a:ext cx="1302327" cy="11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101" y="195775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826</Words>
  <Application>Microsoft Office PowerPoint</Application>
  <PresentationFormat>Widescreen</PresentationFormat>
  <Paragraphs>140</Paragraphs>
  <Slides>31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等线</vt:lpstr>
      <vt:lpstr>Arial</vt:lpstr>
      <vt:lpstr>Arial-Rounded</vt:lpstr>
      <vt:lpstr>AvantGarde</vt:lpstr>
      <vt:lpstr>Calibri</vt:lpstr>
      <vt:lpstr>Calibri Light</vt:lpstr>
      <vt:lpstr>HP001 4 hàng</vt:lpstr>
      <vt:lpstr>HP-087</vt:lpstr>
      <vt:lpstr>SVN-Anastasia</vt:lpstr>
      <vt:lpstr>SVN-Poky's</vt:lpstr>
      <vt:lpstr>SVN-Ziclets</vt:lpstr>
      <vt:lpstr>Times New Roman</vt:lpstr>
      <vt:lpstr>Wingdings</vt:lpstr>
      <vt:lpstr>字魂189号-星岩乐黑体</vt:lpstr>
      <vt:lpstr>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Thị Tuyết Nga - TH Mai Động - 0964298488</dc:creator>
  <cp:lastModifiedBy>office121</cp:lastModifiedBy>
  <cp:revision>5</cp:revision>
  <dcterms:created xsi:type="dcterms:W3CDTF">2021-10-09T06:26:30Z</dcterms:created>
  <dcterms:modified xsi:type="dcterms:W3CDTF">2022-11-29T07:21:57Z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2CBB1D6B750747668D00D161BE7D6652</vt:lpwstr>
  </property>
  <property fmtid="{D5CDD505-2E9C-101B-9397-08002B2CF9AE}" pid="3" name="KSOProductBuildVer">
    <vt:lpwstr>2052-11.1.0.10700</vt:lpwstr>
  </property>
</Properties>
</file>