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430" r:id="rId2"/>
    <p:sldId id="448" r:id="rId3"/>
    <p:sldId id="315" r:id="rId4"/>
    <p:sldId id="449" r:id="rId5"/>
    <p:sldId id="450" r:id="rId6"/>
    <p:sldId id="451" r:id="rId7"/>
    <p:sldId id="452" r:id="rId8"/>
    <p:sldId id="453" r:id="rId9"/>
    <p:sldId id="454" r:id="rId10"/>
    <p:sldId id="455" r:id="rId11"/>
    <p:sldId id="456" r:id="rId12"/>
    <p:sldId id="457" r:id="rId13"/>
    <p:sldId id="317" r:id="rId14"/>
    <p:sldId id="458" r:id="rId15"/>
    <p:sldId id="432" r:id="rId16"/>
    <p:sldId id="459" r:id="rId17"/>
    <p:sldId id="443" r:id="rId18"/>
    <p:sldId id="460" r:id="rId19"/>
    <p:sldId id="445" r:id="rId20"/>
    <p:sldId id="461" r:id="rId21"/>
    <p:sldId id="462" r:id="rId22"/>
  </p:sldIdLst>
  <p:sldSz cx="16276638" cy="9144000"/>
  <p:notesSz cx="6858000" cy="9144000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60" d="100"/>
          <a:sy n="60" d="100"/>
        </p:scale>
        <p:origin x="509" y="5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B99F87-ABE2-FE25-419A-9091EE578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3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327" tIns="162327" rIns="162327" bIns="1623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7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2" y="2956425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4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327" tIns="162327" rIns="162327" bIns="1623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7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9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327" tIns="162327" rIns="162327" bIns="1623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7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327" tIns="162327" rIns="162327" bIns="1623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7"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327" tIns="162327" rIns="162327" bIns="1623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7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6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3"/>
            <a:ext cx="1316022" cy="1212229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70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327" tIns="162327" rIns="162327" bIns="1623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7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6" y="470616"/>
            <a:ext cx="3161543" cy="2521829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62746" cy="482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73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4973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4973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6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327" tIns="162327" rIns="162327" bIns="1623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7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9" y="2215643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23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" y="4070657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6" y="100193"/>
            <a:ext cx="8175192" cy="500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7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</p:spTree>
    <p:extLst>
      <p:ext uri="{BB962C8B-B14F-4D97-AF65-F5344CB8AC3E}">
        <p14:creationId xmlns:p14="http://schemas.microsoft.com/office/powerpoint/2010/main" val="213663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64" y="406404"/>
            <a:ext cx="16195899" cy="80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24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50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CEEA49-E470-6D7C-4FDB-2A52BE215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" y="0"/>
            <a:ext cx="1625600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79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382335F-7E46-6F42-09FA-A637CF25AB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217" y="25404"/>
            <a:ext cx="1030423" cy="13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5pPr>
      <a:lvl6pPr marL="717559" algn="ctr" rtl="0" fontAlgn="base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6pPr>
      <a:lvl7pPr marL="1435118" algn="ctr" rtl="0" fontAlgn="base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7pPr>
      <a:lvl8pPr marL="2152678" algn="ctr" rtl="0" fontAlgn="base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8pPr>
      <a:lvl9pPr marL="2870237" algn="ctr" rtl="0" fontAlgn="base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9pPr>
    </p:titleStyle>
    <p:bodyStyle>
      <a:lvl1pPr marL="537500" indent="-537500" algn="l" rtl="0" eaLnBrk="0" fontAlgn="base" hangingPunct="0">
        <a:spcBef>
          <a:spcPct val="20000"/>
        </a:spcBef>
        <a:spcAft>
          <a:spcPct val="0"/>
        </a:spcAft>
        <a:buChar char="•"/>
        <a:defRPr sz="4994">
          <a:solidFill>
            <a:schemeClr val="tx1"/>
          </a:solidFill>
          <a:latin typeface="+mn-lt"/>
          <a:ea typeface="+mn-ea"/>
          <a:cs typeface="+mn-cs"/>
        </a:defRPr>
      </a:lvl1pPr>
      <a:lvl2pPr marL="1165376" indent="-447124" algn="l" rtl="0" eaLnBrk="0" fontAlgn="base" hangingPunct="0">
        <a:spcBef>
          <a:spcPct val="20000"/>
        </a:spcBef>
        <a:spcAft>
          <a:spcPct val="0"/>
        </a:spcAft>
        <a:buChar char="–"/>
        <a:defRPr sz="4395">
          <a:solidFill>
            <a:schemeClr val="tx1"/>
          </a:solidFill>
          <a:latin typeface="+mn-lt"/>
        </a:defRPr>
      </a:lvl2pPr>
      <a:lvl3pPr marL="1793251" indent="-358333" algn="l" rtl="0" eaLnBrk="0" fontAlgn="base" hangingPunct="0">
        <a:spcBef>
          <a:spcPct val="20000"/>
        </a:spcBef>
        <a:spcAft>
          <a:spcPct val="0"/>
        </a:spcAft>
        <a:buChar char="•"/>
        <a:defRPr sz="3796">
          <a:solidFill>
            <a:schemeClr val="tx1"/>
          </a:solidFill>
          <a:latin typeface="+mn-lt"/>
        </a:defRPr>
      </a:lvl3pPr>
      <a:lvl4pPr marL="2509918" indent="-358333" algn="l" rtl="0" eaLnBrk="0" fontAlgn="base" hangingPunct="0">
        <a:spcBef>
          <a:spcPct val="20000"/>
        </a:spcBef>
        <a:spcAft>
          <a:spcPct val="0"/>
        </a:spcAft>
        <a:buChar char="–"/>
        <a:defRPr sz="3097">
          <a:solidFill>
            <a:schemeClr val="tx1"/>
          </a:solidFill>
          <a:latin typeface="+mn-lt"/>
        </a:defRPr>
      </a:lvl4pPr>
      <a:lvl5pPr marL="3228168" indent="-358333" algn="l" rtl="0" eaLnBrk="0" fontAlgn="base" hangingPunct="0">
        <a:spcBef>
          <a:spcPct val="20000"/>
        </a:spcBef>
        <a:spcAft>
          <a:spcPct val="0"/>
        </a:spcAft>
        <a:buChar char="»"/>
        <a:defRPr sz="3097">
          <a:solidFill>
            <a:schemeClr val="tx1"/>
          </a:solidFill>
          <a:latin typeface="+mn-lt"/>
        </a:defRPr>
      </a:lvl5pPr>
      <a:lvl6pPr marL="3946574" indent="-358780" algn="l" rtl="0" fontAlgn="base">
        <a:spcBef>
          <a:spcPct val="20000"/>
        </a:spcBef>
        <a:spcAft>
          <a:spcPct val="0"/>
        </a:spcAft>
        <a:buChar char="»"/>
        <a:defRPr sz="3097">
          <a:solidFill>
            <a:schemeClr val="tx1"/>
          </a:solidFill>
          <a:latin typeface="+mn-lt"/>
        </a:defRPr>
      </a:lvl6pPr>
      <a:lvl7pPr marL="4664135" indent="-358780" algn="l" rtl="0" fontAlgn="base">
        <a:spcBef>
          <a:spcPct val="20000"/>
        </a:spcBef>
        <a:spcAft>
          <a:spcPct val="0"/>
        </a:spcAft>
        <a:buChar char="»"/>
        <a:defRPr sz="3097">
          <a:solidFill>
            <a:schemeClr val="tx1"/>
          </a:solidFill>
          <a:latin typeface="+mn-lt"/>
        </a:defRPr>
      </a:lvl7pPr>
      <a:lvl8pPr marL="5381694" indent="-358780" algn="l" rtl="0" fontAlgn="base">
        <a:spcBef>
          <a:spcPct val="20000"/>
        </a:spcBef>
        <a:spcAft>
          <a:spcPct val="0"/>
        </a:spcAft>
        <a:buChar char="»"/>
        <a:defRPr sz="3097">
          <a:solidFill>
            <a:schemeClr val="tx1"/>
          </a:solidFill>
          <a:latin typeface="+mn-lt"/>
        </a:defRPr>
      </a:lvl8pPr>
      <a:lvl9pPr marL="6099251" indent="-358780" algn="l" rtl="0" fontAlgn="base">
        <a:spcBef>
          <a:spcPct val="20000"/>
        </a:spcBef>
        <a:spcAft>
          <a:spcPct val="0"/>
        </a:spcAft>
        <a:buChar char="»"/>
        <a:defRPr sz="3097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717559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2pPr>
      <a:lvl3pPr marL="1435118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3pPr>
      <a:lvl4pPr marL="2152678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4pPr>
      <a:lvl5pPr marL="2870237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5pPr>
      <a:lvl6pPr marL="3587794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6pPr>
      <a:lvl7pPr marL="4305353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7pPr>
      <a:lvl8pPr marL="5022914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8pPr>
      <a:lvl9pPr marL="5740474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823119" y="7162800"/>
            <a:ext cx="12824239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800" b="1" dirty="0">
                <a:ln w="28575">
                  <a:solidFill>
                    <a:srgbClr val="00B05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02" panose="02000000000000000000" pitchFamily="2" charset="0"/>
                <a:cs typeface="Times New Roman" pitchFamily="18" charset="0"/>
              </a:rPr>
              <a:t>CHUẨN BỊ VĂN NGHỆ CHÀO MỪNG NGÀY NHÀ GIÁO VIỆT NAM 20-11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E731FB-7777-5849-F3A1-BCD288C3887B}"/>
              </a:ext>
            </a:extLst>
          </p:cNvPr>
          <p:cNvSpPr txBox="1"/>
          <p:nvPr/>
        </p:nvSpPr>
        <p:spPr>
          <a:xfrm>
            <a:off x="4633119" y="4826000"/>
            <a:ext cx="152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endParaRPr lang="en-US" sz="8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D9C2FF99-4323-920B-149B-BD55DB224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8" y="399861"/>
            <a:ext cx="15342327" cy="8334942"/>
          </a:xfrm>
          <a:prstGeom prst="roundRect">
            <a:avLst>
              <a:gd name="adj" fmla="val 5728"/>
            </a:avLst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CF342DA2-5E4D-DF86-6448-1CF898564F53}"/>
              </a:ext>
            </a:extLst>
          </p:cNvPr>
          <p:cNvSpPr/>
          <p:nvPr/>
        </p:nvSpPr>
        <p:spPr>
          <a:xfrm>
            <a:off x="7608393" y="896510"/>
            <a:ext cx="8248229" cy="1169316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74">
              <a:defRPr/>
            </a:pP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(GV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điền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phương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hướng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mình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tại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A32C91A6-5887-A010-AEA8-9DBDCFFF340B}"/>
              </a:ext>
            </a:extLst>
          </p:cNvPr>
          <p:cNvSpPr/>
          <p:nvPr/>
        </p:nvSpPr>
        <p:spPr>
          <a:xfrm>
            <a:off x="7608388" y="2857394"/>
            <a:ext cx="8248231" cy="1169316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74">
              <a:defRPr/>
            </a:pP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(GV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điền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phương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hướng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mình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tại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EF29B202-6398-4D35-FCEE-74E671DF5174}"/>
              </a:ext>
            </a:extLst>
          </p:cNvPr>
          <p:cNvSpPr/>
          <p:nvPr/>
        </p:nvSpPr>
        <p:spPr>
          <a:xfrm>
            <a:off x="7666112" y="4818277"/>
            <a:ext cx="8248229" cy="1169316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74">
              <a:defRPr/>
            </a:pP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(GV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điền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phương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hướng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mình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tại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DDFC921C-B9EA-D120-3DAA-89ED369C0B5B}"/>
              </a:ext>
            </a:extLst>
          </p:cNvPr>
          <p:cNvSpPr/>
          <p:nvPr/>
        </p:nvSpPr>
        <p:spPr>
          <a:xfrm>
            <a:off x="7666110" y="6779159"/>
            <a:ext cx="8248229" cy="1169316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74">
              <a:defRPr/>
            </a:pP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(GV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điền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phương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hướng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mình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tại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3552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4D0C09A-4E8B-D979-495B-CF889F21CA4A}"/>
              </a:ext>
            </a:extLst>
          </p:cNvPr>
          <p:cNvSpPr txBox="1"/>
          <p:nvPr/>
        </p:nvSpPr>
        <p:spPr>
          <a:xfrm rot="20720170">
            <a:off x="1151164" y="2997524"/>
            <a:ext cx="5341966" cy="1403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4261">
                <a:solidFill>
                  <a:srgbClr val="FFFFFF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Phương hướng hoạt động tuần </a:t>
            </a:r>
            <a:endParaRPr lang="vi-VN" sz="4261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263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80248D10-D5A8-DE7B-AB66-C3F34770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19" y="1088159"/>
            <a:ext cx="14498128" cy="7368162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4442135-C90C-BB38-AD24-2DDE188443E8}"/>
              </a:ext>
            </a:extLst>
          </p:cNvPr>
          <p:cNvSpPr txBox="1"/>
          <p:nvPr/>
        </p:nvSpPr>
        <p:spPr>
          <a:xfrm>
            <a:off x="4217026" y="303839"/>
            <a:ext cx="8431127" cy="966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5682" b="1">
                <a:ln w="6600">
                  <a:solidFill>
                    <a:srgbClr val="00B050"/>
                  </a:solidFill>
                  <a:prstDash val="solid"/>
                </a:ln>
                <a:solidFill>
                  <a:srgbClr val="D6FF61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SVN-Kitten" pitchFamily="50" charset="-93"/>
                <a:cs typeface="Arial"/>
                <a:sym typeface="Arial"/>
              </a:rPr>
              <a:t>Sinh hoạt chủ điểm</a:t>
            </a:r>
            <a:endParaRPr lang="vi-VN" sz="5682" b="1">
              <a:ln w="6600">
                <a:solidFill>
                  <a:srgbClr val="00B050"/>
                </a:solidFill>
                <a:prstDash val="solid"/>
              </a:ln>
              <a:solidFill>
                <a:srgbClr val="D6FF61"/>
              </a:solidFill>
              <a:effectLst>
                <a:outerShdw dist="38100" dir="2700000" algn="tl" rotWithShape="0">
                  <a:srgbClr val="00B050"/>
                </a:outerShdw>
              </a:effectLst>
              <a:latin typeface="SVN-Kitten" pitchFamily="50" charset="-93"/>
              <a:cs typeface="Arial"/>
              <a:sym typeface="Arial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3BD21A3-74CA-26BE-8A77-096227EF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5" y="7774430"/>
            <a:ext cx="16235388" cy="1363772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872EC388-456D-9D93-DB04-531D55B26FF6}"/>
              </a:ext>
            </a:extLst>
          </p:cNvPr>
          <p:cNvSpPr txBox="1"/>
          <p:nvPr/>
        </p:nvSpPr>
        <p:spPr>
          <a:xfrm>
            <a:off x="4248594" y="2163470"/>
            <a:ext cx="7193179" cy="4464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Cảm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nghĩ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</a:p>
          <a:p>
            <a:pPr algn="ctr" defTabSz="913274">
              <a:defRPr/>
            </a:pP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của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em </a:t>
            </a:r>
          </a:p>
          <a:p>
            <a:pPr algn="ctr" defTabSz="913274">
              <a:defRPr/>
            </a:pP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về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lớp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học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</a:p>
          <a:p>
            <a:pPr algn="ctr" defTabSz="913274">
              <a:defRPr/>
            </a:pP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thân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C0A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thiện</a:t>
            </a:r>
            <a:endParaRPr lang="vi-VN" sz="7102" b="1">
              <a:ln w="6600">
                <a:solidFill>
                  <a:srgbClr val="0070C0"/>
                </a:solidFill>
                <a:prstDash val="solid"/>
              </a:ln>
              <a:solidFill>
                <a:srgbClr val="FF7C0A"/>
              </a:solidFill>
              <a:effectLst>
                <a:outerShdw dist="38100" dir="2700000" algn="tl" rotWithShape="0">
                  <a:srgbClr val="DAEDEF">
                    <a:lumMod val="75000"/>
                  </a:srgbClr>
                </a:outerShdw>
              </a:effectLst>
              <a:latin typeface="SVN-Kitten" pitchFamily="50" charset="-93"/>
              <a:cs typeface="Arial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8BAF29-910F-F963-650F-6477B71D2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5925" y="3521271"/>
            <a:ext cx="6270160" cy="531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" y="5800"/>
            <a:ext cx="16228964" cy="9128791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777" y="4570196"/>
            <a:ext cx="6117664" cy="436704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887" y="5798"/>
            <a:ext cx="8170962" cy="6580348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4563" y="2897728"/>
            <a:ext cx="5936064" cy="1936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  <a:cs typeface="Arial"/>
                <a:sym typeface="Arial"/>
              </a:rPr>
              <a:t>SINH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  <a:cs typeface="Arial"/>
                <a:sym typeface="Arial"/>
              </a:rPr>
              <a:t>HOẠT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  <a:cs typeface="Arial"/>
                <a:sym typeface="Arial"/>
              </a:rPr>
              <a:t>Chủ 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Ziclets" panose="02000603000000000000" pitchFamily="2" charset="0"/>
                <a:cs typeface="Arial"/>
                <a:sym typeface="Arial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39357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717C04F-67D3-4CBE-B0E8-C26741D7B085}"/>
              </a:ext>
            </a:extLst>
          </p:cNvPr>
          <p:cNvSpPr txBox="1"/>
          <p:nvPr/>
        </p:nvSpPr>
        <p:spPr>
          <a:xfrm>
            <a:off x="2604981" y="415047"/>
            <a:ext cx="1277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vi-VN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… </a:t>
            </a:r>
            <a:r>
              <a:rPr lang="vi-VN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vi-VN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… </a:t>
            </a:r>
            <a:r>
              <a:rPr lang="vi-VN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vi-VN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… năm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09FF1AA-F3B3-4A3A-91BA-6614B5B3DCF9}"/>
              </a:ext>
            </a:extLst>
          </p:cNvPr>
          <p:cNvSpPr txBox="1"/>
          <p:nvPr/>
        </p:nvSpPr>
        <p:spPr>
          <a:xfrm>
            <a:off x="2604985" y="1323526"/>
            <a:ext cx="1277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/>
                <a:sym typeface="Arial"/>
              </a:rPr>
              <a:t>Hoạt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/>
                <a:sym typeface="Arial"/>
              </a:rPr>
              <a:t>động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/>
                <a:sym typeface="Arial"/>
              </a:rPr>
              <a:t>trải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/>
                <a:sym typeface="Arial"/>
              </a:rPr>
              <a:t>nghiệm</a:t>
            </a:r>
            <a:endParaRPr lang="vi-VN" sz="4800" b="1" dirty="0">
              <a:solidFill>
                <a:srgbClr val="00206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E5124DB-C420-47A2-9050-D808CF437655}"/>
              </a:ext>
            </a:extLst>
          </p:cNvPr>
          <p:cNvSpPr txBox="1"/>
          <p:nvPr/>
        </p:nvSpPr>
        <p:spPr>
          <a:xfrm>
            <a:off x="2604986" y="2232005"/>
            <a:ext cx="1277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>
                <a:solidFill>
                  <a:srgbClr val="0070C0"/>
                </a:solidFill>
                <a:latin typeface="HP001 4 hàng" panose="020B0603050302020204" pitchFamily="34" charset="0"/>
                <a:cs typeface="Arial"/>
                <a:sym typeface="Arial"/>
              </a:rPr>
              <a:t>Sinh </a:t>
            </a:r>
            <a:r>
              <a:rPr lang="vi-VN" sz="4800" b="1" dirty="0" err="1">
                <a:solidFill>
                  <a:srgbClr val="0070C0"/>
                </a:solidFill>
                <a:latin typeface="HP001 4 hàng" panose="020B0603050302020204" pitchFamily="34" charset="0"/>
                <a:cs typeface="Arial"/>
                <a:sym typeface="Arial"/>
              </a:rPr>
              <a:t>hoạt</a:t>
            </a:r>
            <a:r>
              <a:rPr lang="vi-VN" sz="4800" b="1" dirty="0">
                <a:solidFill>
                  <a:srgbClr val="0070C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4800" b="1" dirty="0" err="1">
                <a:solidFill>
                  <a:srgbClr val="0070C0"/>
                </a:solidFill>
                <a:latin typeface="HP001 4 hàng" panose="020B0603050302020204" pitchFamily="34" charset="0"/>
                <a:cs typeface="Arial"/>
                <a:sym typeface="Arial"/>
              </a:rPr>
              <a:t>cuối</a:t>
            </a:r>
            <a:r>
              <a:rPr lang="vi-VN" sz="4800" b="1" dirty="0">
                <a:solidFill>
                  <a:srgbClr val="0070C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4800" b="1" dirty="0" err="1">
                <a:solidFill>
                  <a:srgbClr val="0070C0"/>
                </a:solidFill>
                <a:latin typeface="HP001 4 hàng" panose="020B0603050302020204" pitchFamily="34" charset="0"/>
                <a:cs typeface="Arial"/>
                <a:sym typeface="Arial"/>
              </a:rPr>
              <a:t>tuần</a:t>
            </a:r>
            <a:r>
              <a:rPr lang="vi-VN" sz="4800" b="1" dirty="0">
                <a:solidFill>
                  <a:srgbClr val="0070C0"/>
                </a:solidFill>
                <a:latin typeface="HP001 4 hàng" panose="020B0603050302020204" pitchFamily="34" charset="0"/>
                <a:cs typeface="Arial"/>
                <a:sym typeface="Arial"/>
              </a:rPr>
              <a:t>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A9A3ED7-3095-4326-829F-E47BD8A538C6}"/>
              </a:ext>
            </a:extLst>
          </p:cNvPr>
          <p:cNvSpPr txBox="1"/>
          <p:nvPr/>
        </p:nvSpPr>
        <p:spPr>
          <a:xfrm>
            <a:off x="2604986" y="3160440"/>
            <a:ext cx="1277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defRPr sz="2700" kern="1200">
                <a:solidFill>
                  <a:srgbClr val="0070C0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</a:lstStyle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800" b="1" dirty="0" err="1">
                <a:solidFill>
                  <a:srgbClr val="7030A0"/>
                </a:solidFill>
                <a:sym typeface="Arial"/>
              </a:rPr>
              <a:t>Chuẩn</a:t>
            </a:r>
            <a:r>
              <a:rPr lang="en-GB" sz="4800" b="1" dirty="0">
                <a:solidFill>
                  <a:srgbClr val="7030A0"/>
                </a:solidFill>
                <a:sym typeface="Arial"/>
              </a:rPr>
              <a:t> </a:t>
            </a:r>
            <a:r>
              <a:rPr lang="en-GB" sz="4800" b="1" dirty="0" err="1">
                <a:solidFill>
                  <a:srgbClr val="7030A0"/>
                </a:solidFill>
                <a:sym typeface="Arial"/>
              </a:rPr>
              <a:t>bị</a:t>
            </a:r>
            <a:r>
              <a:rPr lang="en-GB" sz="4800" b="1" dirty="0">
                <a:solidFill>
                  <a:srgbClr val="7030A0"/>
                </a:solidFill>
                <a:sym typeface="Arial"/>
              </a:rPr>
              <a:t> </a:t>
            </a:r>
            <a:r>
              <a:rPr lang="en-GB" sz="4800" b="1" dirty="0" err="1">
                <a:solidFill>
                  <a:srgbClr val="7030A0"/>
                </a:solidFill>
                <a:sym typeface="Arial"/>
              </a:rPr>
              <a:t>văn</a:t>
            </a:r>
            <a:r>
              <a:rPr lang="en-GB" sz="4800" b="1" dirty="0">
                <a:solidFill>
                  <a:srgbClr val="7030A0"/>
                </a:solidFill>
                <a:sym typeface="Arial"/>
              </a:rPr>
              <a:t> </a:t>
            </a:r>
            <a:r>
              <a:rPr lang="en-GB" sz="4800" b="1" dirty="0" err="1">
                <a:solidFill>
                  <a:srgbClr val="7030A0"/>
                </a:solidFill>
                <a:sym typeface="Arial"/>
              </a:rPr>
              <a:t>nghệ</a:t>
            </a:r>
            <a:r>
              <a:rPr lang="en-GB" sz="4800" b="1" dirty="0">
                <a:solidFill>
                  <a:srgbClr val="7030A0"/>
                </a:solidFill>
                <a:sym typeface="Arial"/>
              </a:rPr>
              <a:t> </a:t>
            </a:r>
            <a:r>
              <a:rPr lang="en-GB" sz="4800" b="1" dirty="0" err="1">
                <a:solidFill>
                  <a:srgbClr val="7030A0"/>
                </a:solidFill>
                <a:sym typeface="Arial"/>
              </a:rPr>
              <a:t>chào</a:t>
            </a:r>
            <a:r>
              <a:rPr lang="en-GB" sz="4800" b="1" dirty="0">
                <a:solidFill>
                  <a:srgbClr val="7030A0"/>
                </a:solidFill>
                <a:sym typeface="Arial"/>
              </a:rPr>
              <a:t> </a:t>
            </a:r>
            <a:r>
              <a:rPr lang="en-GB" sz="4800" b="1" dirty="0" err="1">
                <a:solidFill>
                  <a:srgbClr val="7030A0"/>
                </a:solidFill>
                <a:sym typeface="Arial"/>
              </a:rPr>
              <a:t>mừng</a:t>
            </a:r>
            <a:r>
              <a:rPr lang="en-GB" sz="4800" b="1" dirty="0">
                <a:solidFill>
                  <a:srgbClr val="7030A0"/>
                </a:solidFill>
                <a:sym typeface="Arial"/>
              </a:rPr>
              <a:t> </a:t>
            </a:r>
            <a:r>
              <a:rPr lang="en-GB" sz="4800" b="1" dirty="0" err="1">
                <a:solidFill>
                  <a:srgbClr val="7030A0"/>
                </a:solidFill>
                <a:sym typeface="Arial"/>
              </a:rPr>
              <a:t>ngày</a:t>
            </a:r>
            <a:endParaRPr lang="vi-VN" sz="4800" b="1" dirty="0">
              <a:solidFill>
                <a:srgbClr val="7030A0"/>
              </a:solidFill>
              <a:sym typeface="Arial"/>
            </a:endParaRPr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A5ED71D3-291E-9695-8B30-2E36EA676415}"/>
              </a:ext>
            </a:extLst>
          </p:cNvPr>
          <p:cNvSpPr txBox="1"/>
          <p:nvPr/>
        </p:nvSpPr>
        <p:spPr>
          <a:xfrm>
            <a:off x="3216325" y="4064000"/>
            <a:ext cx="1277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defRPr sz="2700" kern="1200">
                <a:solidFill>
                  <a:srgbClr val="0070C0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</a:lstStyle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800" b="1" dirty="0" err="1">
                <a:solidFill>
                  <a:srgbClr val="7030A0"/>
                </a:solidFill>
                <a:sym typeface="Arial"/>
              </a:rPr>
              <a:t>Nhà</a:t>
            </a:r>
            <a:r>
              <a:rPr lang="en-GB" sz="4800" b="1" dirty="0">
                <a:solidFill>
                  <a:srgbClr val="7030A0"/>
                </a:solidFill>
                <a:sym typeface="Arial"/>
              </a:rPr>
              <a:t> </a:t>
            </a:r>
            <a:r>
              <a:rPr lang="en-GB" sz="4800" b="1" dirty="0" err="1">
                <a:solidFill>
                  <a:srgbClr val="7030A0"/>
                </a:solidFill>
                <a:sym typeface="Arial"/>
              </a:rPr>
              <a:t>giáo</a:t>
            </a:r>
            <a:r>
              <a:rPr lang="en-GB" sz="4800" b="1" dirty="0">
                <a:solidFill>
                  <a:srgbClr val="7030A0"/>
                </a:solidFill>
                <a:sym typeface="Arial"/>
              </a:rPr>
              <a:t> </a:t>
            </a:r>
            <a:r>
              <a:rPr lang="en-GB" sz="4800" b="1" dirty="0" err="1">
                <a:solidFill>
                  <a:srgbClr val="7030A0"/>
                </a:solidFill>
                <a:sym typeface="Arial"/>
              </a:rPr>
              <a:t>Việt</a:t>
            </a:r>
            <a:r>
              <a:rPr lang="en-GB" sz="4800" b="1" dirty="0">
                <a:solidFill>
                  <a:srgbClr val="7030A0"/>
                </a:solidFill>
                <a:sym typeface="Arial"/>
              </a:rPr>
              <a:t> Nam 20-11</a:t>
            </a:r>
            <a:endParaRPr lang="vi-VN" sz="4800" b="1" dirty="0">
              <a:solidFill>
                <a:srgbClr val="7030A0"/>
              </a:solidFill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85114-B3F8-D630-356C-928034C97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1" t="45833" r="28331" b="17708"/>
          <a:stretch/>
        </p:blipFill>
        <p:spPr>
          <a:xfrm rot="184534">
            <a:off x="5414233" y="5051428"/>
            <a:ext cx="5930860" cy="371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6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5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95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987C6351-391A-80C0-821A-F6739C1ED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08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den tr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685800"/>
            <a:ext cx="14935200" cy="77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C10A2A66-97DA-397E-1D49-D428BE3D0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03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337719" y="609600"/>
            <a:ext cx="8145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Đăng</a:t>
            </a:r>
            <a:r>
              <a:rPr lang="en-US" sz="40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</a:t>
            </a:r>
            <a:r>
              <a:rPr lang="en-US" sz="40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0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40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mục</a:t>
            </a:r>
            <a:r>
              <a:rPr lang="en-US" sz="40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văn</a:t>
            </a:r>
            <a:r>
              <a:rPr lang="en-US" sz="40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nghệ</a:t>
            </a:r>
            <a:r>
              <a:rPr lang="en-US" sz="40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9507" y="1776948"/>
            <a:ext cx="876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-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dung: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mục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dung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</a:p>
          <a:p>
            <a:pPr algn="just"/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Việt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Nam</a:t>
            </a:r>
          </a:p>
          <a:p>
            <a:pPr algn="just"/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thức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Hát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múa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nhảy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biểu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diễn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nhạc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cụ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biểu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diễn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khiếu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riêng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31" t="45833" r="28331" b="17708"/>
          <a:stretch/>
        </p:blipFill>
        <p:spPr>
          <a:xfrm rot="184534">
            <a:off x="9622949" y="1645201"/>
            <a:ext cx="6028334" cy="515329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7245FD9-5877-D269-414A-FF65348EB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63" y="5981584"/>
            <a:ext cx="4317118" cy="277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9181749-05B5-6D3A-722B-7890DD6DF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2402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7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27917" y="876643"/>
            <a:ext cx="1242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tham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biểu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diễn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toàn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4" name="Picture 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AB0715E2-B122-9057-6F63-BC2F87B4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19" y="3657600"/>
            <a:ext cx="4019397" cy="3732594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AAA1906-A3CA-A25C-B189-D3D7F4912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9" y="4524703"/>
            <a:ext cx="5382376" cy="4143953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CCA2E9F-B866-A175-919F-83E798A1E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047" y="4572000"/>
            <a:ext cx="3680149" cy="38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314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" y="5800"/>
            <a:ext cx="16228964" cy="9128791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777" y="4570196"/>
            <a:ext cx="6117664" cy="436704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887" y="5798"/>
            <a:ext cx="8170962" cy="6580348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4563" y="2897726"/>
            <a:ext cx="5936064" cy="1936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  <a:cs typeface="Arial"/>
                <a:sym typeface="Arial"/>
              </a:rPr>
              <a:t>SINH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  <a:cs typeface="Arial"/>
                <a:sym typeface="Arial"/>
              </a:rPr>
              <a:t>HOẠT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  <a:cs typeface="Arial"/>
                <a:sym typeface="Arial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10E54AB-2379-06EA-5A84-1AE479B22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52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C60368B-4E57-8AD2-24B2-74B764519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46" y="762000"/>
            <a:ext cx="14610541" cy="4794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32DB2B-F899-1A8E-D53E-98E1BD265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7" y="3048000"/>
            <a:ext cx="8920164" cy="66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0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A3FF8A-08A4-CD20-222F-BFC8B3E4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0" y="311422"/>
            <a:ext cx="15531282" cy="8521164"/>
          </a:xfrm>
          <a:prstGeom prst="roundRect">
            <a:avLst>
              <a:gd name="adj" fmla="val 7355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967D71FC-E9AD-EDC8-1D21-2595DA74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487" y="3910196"/>
            <a:ext cx="6150251" cy="4390304"/>
          </a:xfrm>
          <a:prstGeom prst="rect">
            <a:avLst/>
          </a:prstGeom>
        </p:spPr>
      </p:pic>
      <p:pic>
        <p:nvPicPr>
          <p:cNvPr id="4" name="Hình ảnh 3" descr="Ảnh có chứa quảng trường&#10;&#10;Mô tả được tạo tự động">
            <a:extLst>
              <a:ext uri="{FF2B5EF4-FFF2-40B4-BE49-F238E27FC236}">
                <a16:creationId xmlns:a16="http://schemas.microsoft.com/office/drawing/2014/main" id="{3A918941-BEA5-AC3B-B3D7-5DF2D602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0" b="97743" l="9986" r="89967">
                        <a14:foregroundMark x1="15958" y1="9823" x2="21452" y2="23917"/>
                        <a14:foregroundMark x1="18490" y1="5674" x2="18490" y2="10494"/>
                        <a14:foregroundMark x1="14190" y1="91641" x2="14190" y2="94204"/>
                        <a14:foregroundMark x1="75776" y1="96095" x2="75776" y2="96095"/>
                        <a14:foregroundMark x1="14190" y1="96461" x2="14190" y2="96461"/>
                        <a14:foregroundMark x1="74295" y1="97071" x2="75012" y2="97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59" y="-271958"/>
            <a:ext cx="11782350" cy="910454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CE69F-9093-E61C-2295-F42E9815A0AC}"/>
              </a:ext>
            </a:extLst>
          </p:cNvPr>
          <p:cNvSpPr txBox="1"/>
          <p:nvPr/>
        </p:nvSpPr>
        <p:spPr>
          <a:xfrm>
            <a:off x="6914204" y="2287026"/>
            <a:ext cx="7002800" cy="5010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10654">
                <a:solidFill>
                  <a:srgbClr val="000000"/>
                </a:solidFill>
                <a:latin typeface="SVN-Anastasia" panose="020B0606040200020203" pitchFamily="34" charset="0"/>
                <a:cs typeface="Arial"/>
                <a:sym typeface="Arial"/>
              </a:rPr>
              <a:t>Nhận xét </a:t>
            </a:r>
          </a:p>
          <a:p>
            <a:pPr algn="ctr" defTabSz="913274">
              <a:defRPr/>
            </a:pPr>
            <a:r>
              <a:rPr lang="en-US" sz="10654">
                <a:solidFill>
                  <a:srgbClr val="000000"/>
                </a:solidFill>
                <a:latin typeface="SVN-Anastasia" panose="020B0606040200020203" pitchFamily="34" charset="0"/>
                <a:cs typeface="Arial"/>
                <a:sym typeface="Arial"/>
              </a:rPr>
              <a:t>hoạt động </a:t>
            </a:r>
          </a:p>
          <a:p>
            <a:pPr algn="ctr" defTabSz="913274">
              <a:defRPr/>
            </a:pPr>
            <a:r>
              <a:rPr lang="en-US" sz="10654">
                <a:solidFill>
                  <a:srgbClr val="000000"/>
                </a:solidFill>
                <a:latin typeface="SVN-Anastasia" panose="020B0606040200020203" pitchFamily="34" charset="0"/>
                <a:cs typeface="Arial"/>
                <a:sym typeface="Arial"/>
              </a:rPr>
              <a:t>Tuần </a:t>
            </a:r>
          </a:p>
        </p:txBody>
      </p:sp>
    </p:spTree>
    <p:extLst>
      <p:ext uri="{BB962C8B-B14F-4D97-AF65-F5344CB8AC3E}">
        <p14:creationId xmlns:p14="http://schemas.microsoft.com/office/powerpoint/2010/main" val="1417326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EA2C6C1C-51E8-4F76-5B79-40B66DC68522}"/>
              </a:ext>
            </a:extLst>
          </p:cNvPr>
          <p:cNvSpPr txBox="1"/>
          <p:nvPr/>
        </p:nvSpPr>
        <p:spPr>
          <a:xfrm>
            <a:off x="1199589" y="3453533"/>
            <a:ext cx="6468524" cy="44559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13274">
              <a:defRPr/>
            </a:pP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tổ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trưởng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cáo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kết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tổ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860F8CA4-CECA-5ACA-7793-879F1C276AB1}"/>
              </a:ext>
            </a:extLst>
          </p:cNvPr>
          <p:cNvSpPr txBox="1"/>
          <p:nvPr/>
        </p:nvSpPr>
        <p:spPr>
          <a:xfrm>
            <a:off x="8608530" y="3453537"/>
            <a:ext cx="6468524" cy="44559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13274">
              <a:defRPr/>
            </a:pP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trưởng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cáo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kết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39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639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F160C7-0E20-5DAD-97C6-0398F421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20819" r="3832" b="28052"/>
          <a:stretch/>
        </p:blipFill>
        <p:spPr>
          <a:xfrm>
            <a:off x="1199588" y="844362"/>
            <a:ext cx="13877465" cy="174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8F94B03E-2A4B-B390-A067-EB4588F72099}"/>
              </a:ext>
            </a:extLst>
          </p:cNvPr>
          <p:cNvSpPr/>
          <p:nvPr/>
        </p:nvSpPr>
        <p:spPr>
          <a:xfrm>
            <a:off x="8138319" y="1188557"/>
            <a:ext cx="7556533" cy="1623604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74">
              <a:defRPr/>
            </a:pPr>
            <a:r>
              <a:rPr lang="en-US" sz="355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55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355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lang="en-US" sz="355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chấp</a:t>
            </a:r>
            <a:r>
              <a:rPr lang="en-US" sz="355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lang="en-US" sz="355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tốt</a:t>
            </a:r>
            <a:r>
              <a:rPr lang="en-US" sz="3552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nội quy </a:t>
            </a:r>
            <a:r>
              <a:rPr lang="en-US" sz="355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55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55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55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355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A0DA3B1B-9BCC-01E9-FEFC-9FBC28D2DD41}"/>
              </a:ext>
            </a:extLst>
          </p:cNvPr>
          <p:cNvSpPr/>
          <p:nvPr/>
        </p:nvSpPr>
        <p:spPr>
          <a:xfrm>
            <a:off x="8138319" y="3067698"/>
            <a:ext cx="7556533" cy="1623604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74">
              <a:defRPr/>
            </a:pP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Thầy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điền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tiếp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cần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tuyên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dương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chung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EAD023D9-A224-4BBA-CE8C-0B571C68B144}"/>
              </a:ext>
            </a:extLst>
          </p:cNvPr>
          <p:cNvSpPr/>
          <p:nvPr/>
        </p:nvSpPr>
        <p:spPr>
          <a:xfrm>
            <a:off x="8187046" y="4946840"/>
            <a:ext cx="7556533" cy="1623604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74">
              <a:defRPr/>
            </a:pP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Thầy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điền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tiếp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cần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tuyên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dương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chung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9A954185-38C2-7150-7DF1-57B786A4FF85}"/>
              </a:ext>
            </a:extLst>
          </p:cNvPr>
          <p:cNvSpPr/>
          <p:nvPr/>
        </p:nvSpPr>
        <p:spPr>
          <a:xfrm>
            <a:off x="8138319" y="6825983"/>
            <a:ext cx="7556533" cy="1623604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74">
              <a:defRPr/>
            </a:pP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Thầy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điền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tiếp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cần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tuyên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dương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chung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552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3552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58F1F774-CA18-1991-DF94-2FE89E1DECA3}"/>
              </a:ext>
            </a:extLst>
          </p:cNvPr>
          <p:cNvGrpSpPr/>
          <p:nvPr/>
        </p:nvGrpSpPr>
        <p:grpSpPr>
          <a:xfrm>
            <a:off x="1712765" y="5802"/>
            <a:ext cx="6042222" cy="5374277"/>
            <a:chOff x="940336" y="-330200"/>
            <a:chExt cx="3995439" cy="3458739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F3ACE75-83E3-22EE-1314-D6C5A1C8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40336" y="-330200"/>
              <a:ext cx="3995439" cy="3458739"/>
            </a:xfrm>
            <a:prstGeom prst="rect">
              <a:avLst/>
            </a:prstGeom>
          </p:spPr>
        </p:pic>
        <p:pic>
          <p:nvPicPr>
            <p:cNvPr id="7" name="Picture 5" descr="Text&#10;&#10;Description automatically generated">
              <a:extLst>
                <a:ext uri="{FF2B5EF4-FFF2-40B4-BE49-F238E27FC236}">
                  <a16:creationId xmlns:a16="http://schemas.microsoft.com/office/drawing/2014/main" id="{B77CF6B2-DB09-145E-5F07-8BE249D8A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4" t="13251" r="14262" b="15782"/>
            <a:stretch/>
          </p:blipFill>
          <p:spPr>
            <a:xfrm>
              <a:off x="1813226" y="534602"/>
              <a:ext cx="2249658" cy="1621720"/>
            </a:xfrm>
            <a:prstGeom prst="rect">
              <a:avLst/>
            </a:prstGeom>
          </p:spPr>
        </p:pic>
      </p:grpSp>
      <p:pic>
        <p:nvPicPr>
          <p:cNvPr id="11" name="Hình ảnh 1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AF45983-5EA3-624D-BD19-B500AC2EA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9038" y="3834401"/>
            <a:ext cx="6736560" cy="537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7948095-B245-D220-FEAA-F874EC04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39" y="366586"/>
            <a:ext cx="15431614" cy="8423518"/>
          </a:xfrm>
          <a:prstGeom prst="roundRect">
            <a:avLst>
              <a:gd name="adj" fmla="val 5389"/>
            </a:avLst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34A312E8-7345-1F73-0C91-A97D442E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36" y="1495121"/>
            <a:ext cx="8189790" cy="3807696"/>
          </a:xfrm>
          <a:prstGeom prst="rect">
            <a:avLst/>
          </a:prstGeom>
        </p:spPr>
      </p:pic>
      <p:pic>
        <p:nvPicPr>
          <p:cNvPr id="6" name="Hình ảnh 5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F10D3305-2858-F0F9-5647-21F9A97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99" y="1963953"/>
            <a:ext cx="6132841" cy="66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3BA0081-475C-11CD-A9B6-86774C23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96" y="2167455"/>
            <a:ext cx="7369525" cy="5457346"/>
          </a:xfrm>
          <a:prstGeom prst="rect">
            <a:avLst/>
          </a:prstGeom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07467964-F259-3642-3581-25659CF69BA3}"/>
              </a:ext>
            </a:extLst>
          </p:cNvPr>
          <p:cNvSpPr/>
          <p:nvPr/>
        </p:nvSpPr>
        <p:spPr>
          <a:xfrm>
            <a:off x="1872936" y="717290"/>
            <a:ext cx="12530766" cy="1272837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74">
              <a:defRPr/>
            </a:pP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cần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gắng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hơn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endParaRPr lang="en-US" sz="4261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67A7ABE7-2EEE-945A-7234-CBE0B9A539EA}"/>
              </a:ext>
            </a:extLst>
          </p:cNvPr>
          <p:cNvSpPr/>
          <p:nvPr/>
        </p:nvSpPr>
        <p:spPr>
          <a:xfrm>
            <a:off x="8072946" y="2508754"/>
            <a:ext cx="7542327" cy="1542997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74">
              <a:defRPr/>
            </a:pP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Chăm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sách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sẻ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endParaRPr lang="en-US" sz="4261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4B0C50F6-9F2E-9EF4-550A-230FEDD05716}"/>
              </a:ext>
            </a:extLst>
          </p:cNvPr>
          <p:cNvSpPr/>
          <p:nvPr/>
        </p:nvSpPr>
        <p:spPr>
          <a:xfrm>
            <a:off x="8072943" y="4221202"/>
            <a:ext cx="7542325" cy="1917173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74">
              <a:defRPr/>
            </a:pP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Thầy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điền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tiếp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cần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tuyên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dương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chung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DA916F6C-3F4B-CCC7-EA37-2B45A571F37C}"/>
              </a:ext>
            </a:extLst>
          </p:cNvPr>
          <p:cNvSpPr/>
          <p:nvPr/>
        </p:nvSpPr>
        <p:spPr>
          <a:xfrm>
            <a:off x="8072943" y="6307826"/>
            <a:ext cx="7542325" cy="1917173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74">
              <a:defRPr/>
            </a:pP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Thầy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điền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tiếp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cần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tuyên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dương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chung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4261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4261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EF19F8D-A029-92B4-4DBB-70165061F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8922" r="13481" b="19718"/>
          <a:stretch/>
        </p:blipFill>
        <p:spPr>
          <a:xfrm>
            <a:off x="1380373" y="3499045"/>
            <a:ext cx="5742757" cy="29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A8F453FD-7AA4-E69B-AD48-1BC2150E2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91" y="428020"/>
            <a:ext cx="9041232" cy="82879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08DE4-54E1-A189-745D-BB1A3BFA65FD}"/>
              </a:ext>
            </a:extLst>
          </p:cNvPr>
          <p:cNvSpPr txBox="1"/>
          <p:nvPr/>
        </p:nvSpPr>
        <p:spPr>
          <a:xfrm>
            <a:off x="3084824" y="2079390"/>
            <a:ext cx="4264277" cy="3699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cs typeface="Arial"/>
                <a:sym typeface="Arial"/>
              </a:rPr>
              <a:t>G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cs typeface="Arial"/>
                <a:sym typeface="Arial"/>
              </a:rPr>
              <a:t>Ó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C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endParaRPr lang="en-US" sz="7813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  <a:cs typeface="Arial"/>
              <a:sym typeface="Arial"/>
            </a:endParaRPr>
          </a:p>
          <a:p>
            <a:pPr algn="ctr" defTabSz="913274">
              <a:defRPr/>
            </a:pP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cs typeface="Arial"/>
                <a:sym typeface="Arial"/>
              </a:rPr>
              <a:t>T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cs typeface="Arial"/>
                <a:sym typeface="Arial"/>
              </a:rPr>
              <a:t>U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cs typeface="Arial"/>
                <a:sym typeface="Arial"/>
              </a:rPr>
              <a:t>Y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cs typeface="Arial"/>
                <a:sym typeface="Arial"/>
              </a:rPr>
              <a:t>Ê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N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endParaRPr lang="en-US" sz="7813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  <a:cs typeface="Arial"/>
              <a:sym typeface="Arial"/>
            </a:endParaRPr>
          </a:p>
          <a:p>
            <a:pPr algn="ctr" defTabSz="913274">
              <a:defRPr/>
            </a:pP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D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cs typeface="Arial"/>
                <a:sym typeface="Arial"/>
              </a:rPr>
              <a:t>Ư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cs typeface="Arial"/>
                <a:sym typeface="Arial"/>
              </a:rPr>
              <a:t>Ơ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cs typeface="Arial"/>
                <a:sym typeface="Arial"/>
              </a:rPr>
              <a:t>N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G</a:t>
            </a:r>
            <a:endParaRPr lang="en-US" sz="7813" dirty="0">
              <a:ln>
                <a:solidFill>
                  <a:srgbClr val="0070C0"/>
                </a:solidFill>
              </a:ln>
              <a:solidFill>
                <a:srgbClr val="CCFF33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  <p:pic>
        <p:nvPicPr>
          <p:cNvPr id="6" name="Hình ảnh 5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CBBACC9A-BFC0-5FD3-8D9C-013F7AE24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06436" y="3076449"/>
            <a:ext cx="7770763" cy="554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1011A1C-2F69-2D45-1D41-9840BF050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469" y="-57125"/>
            <a:ext cx="6799495" cy="2547547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82DCF06A-98DD-BEF7-81EA-15CA7D9FA064}"/>
              </a:ext>
            </a:extLst>
          </p:cNvPr>
          <p:cNvGrpSpPr/>
          <p:nvPr/>
        </p:nvGrpSpPr>
        <p:grpSpPr>
          <a:xfrm>
            <a:off x="6053286" y="2229992"/>
            <a:ext cx="4283584" cy="5686412"/>
            <a:chOff x="3605892" y="409575"/>
            <a:chExt cx="4692090" cy="6038850"/>
          </a:xfrm>
        </p:grpSpPr>
        <p:pic>
          <p:nvPicPr>
            <p:cNvPr id="3" name="Picture 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E45183A-57D6-A052-20FE-CFB71AE3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892" y="409575"/>
              <a:ext cx="4692090" cy="6038850"/>
            </a:xfrm>
            <a:prstGeom prst="rect">
              <a:avLst/>
            </a:prstGeom>
          </p:spPr>
        </p:pic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FD8712AC-EEB5-87D0-38A1-59790FE256A8}"/>
                </a:ext>
              </a:extLst>
            </p:cNvPr>
            <p:cNvSpPr txBox="1"/>
            <p:nvPr/>
          </p:nvSpPr>
          <p:spPr>
            <a:xfrm>
              <a:off x="4020466" y="758729"/>
              <a:ext cx="4277516" cy="678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74">
                <a:defRPr/>
              </a:pPr>
              <a:r>
                <a:rPr lang="en-US" sz="3552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Ngôi</a:t>
              </a:r>
              <a:r>
                <a:rPr lang="en-US" sz="3552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552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sao</a:t>
              </a:r>
              <a:r>
                <a:rPr lang="en-US" sz="3552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552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của</a:t>
              </a:r>
              <a:r>
                <a:rPr lang="en-US" sz="3552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552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tháng</a:t>
              </a:r>
              <a:endParaRPr lang="en-US" sz="3552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B34E1A97-C05C-AB7D-DF27-82C1EEB4A85C}"/>
                </a:ext>
              </a:extLst>
            </p:cNvPr>
            <p:cNvSpPr txBox="1"/>
            <p:nvPr/>
          </p:nvSpPr>
          <p:spPr>
            <a:xfrm>
              <a:off x="3826959" y="4968782"/>
              <a:ext cx="4249958" cy="678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74">
                <a:defRPr/>
              </a:pPr>
              <a:r>
                <a:rPr lang="en-US" sz="3552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Nguyễn Văn A</a:t>
              </a:r>
              <a:endParaRPr lang="en-US" sz="3552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6" name="Picture 11" descr="A picture containing text, honeycomb, outdoor object, vector graphics&#10;&#10;Description automatically generated">
            <a:extLst>
              <a:ext uri="{FF2B5EF4-FFF2-40B4-BE49-F238E27FC236}">
                <a16:creationId xmlns:a16="http://schemas.microsoft.com/office/drawing/2014/main" id="{C1F342C8-EC83-FC9E-5D4E-A6DD9537F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78" y="3614818"/>
            <a:ext cx="4881884" cy="3254592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04C2226-1BF3-EFCF-3D2B-ADC6D7E75507}"/>
              </a:ext>
            </a:extLst>
          </p:cNvPr>
          <p:cNvSpPr txBox="1"/>
          <p:nvPr/>
        </p:nvSpPr>
        <p:spPr>
          <a:xfrm>
            <a:off x="937982" y="2620894"/>
            <a:ext cx="5402633" cy="74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274">
              <a:defRPr/>
            </a:pP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Ngôi</a:t>
            </a:r>
            <a:r>
              <a:rPr lang="en-US" sz="426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426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chăm</a:t>
            </a:r>
            <a:r>
              <a:rPr lang="en-US" sz="426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endParaRPr lang="en-US" sz="4261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83A6DA4E-B389-994B-60E4-1B856FE3D0FD}"/>
              </a:ext>
            </a:extLst>
          </p:cNvPr>
          <p:cNvSpPr txBox="1"/>
          <p:nvPr/>
        </p:nvSpPr>
        <p:spPr>
          <a:xfrm>
            <a:off x="568750" y="7043641"/>
            <a:ext cx="5367828" cy="857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4973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Nguyễn Văn B</a:t>
            </a:r>
            <a:endParaRPr lang="en-US" sz="4973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9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5601AB6F-F520-3E24-8711-373133F84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90" y="3633240"/>
            <a:ext cx="4854258" cy="3236172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A7BC861E-32C8-A8F9-3497-F11E269F91EC}"/>
              </a:ext>
            </a:extLst>
          </p:cNvPr>
          <p:cNvSpPr txBox="1"/>
          <p:nvPr/>
        </p:nvSpPr>
        <p:spPr>
          <a:xfrm>
            <a:off x="10715351" y="2552606"/>
            <a:ext cx="5402633" cy="74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274">
              <a:defRPr/>
            </a:pP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Ngôi</a:t>
            </a:r>
            <a:r>
              <a:rPr lang="en-US" sz="426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426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chăm</a:t>
            </a:r>
            <a:r>
              <a:rPr lang="en-US" sz="426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endParaRPr lang="en-US" sz="4261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1E0C35DD-1ACE-F4D5-302F-B75DBD05F625}"/>
              </a:ext>
            </a:extLst>
          </p:cNvPr>
          <p:cNvSpPr txBox="1"/>
          <p:nvPr/>
        </p:nvSpPr>
        <p:spPr>
          <a:xfrm>
            <a:off x="10453582" y="7043641"/>
            <a:ext cx="5367828" cy="857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4973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Phạm Văn C</a:t>
            </a:r>
            <a:endParaRPr lang="en-US" sz="4973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EA3CBD5E-F1DE-D5C4-5F28-4FD3FE567D2A}"/>
              </a:ext>
            </a:extLst>
          </p:cNvPr>
          <p:cNvSpPr txBox="1"/>
          <p:nvPr/>
        </p:nvSpPr>
        <p:spPr>
          <a:xfrm>
            <a:off x="5959266" y="805355"/>
            <a:ext cx="5402633" cy="857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4973" dirty="0" err="1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Ngôi</a:t>
            </a:r>
            <a:r>
              <a:rPr lang="en-US" sz="4973" dirty="0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973" err="1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4973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tháng</a:t>
            </a:r>
            <a:endParaRPr lang="en-US" sz="4973" dirty="0">
              <a:solidFill>
                <a:srgbClr val="80808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4" name="Hình ảnh 13" descr="Ảnh có chứa diều thể thao, phụ kiện&#10;&#10;Mô tả được tạo tự động">
            <a:extLst>
              <a:ext uri="{FF2B5EF4-FFF2-40B4-BE49-F238E27FC236}">
                <a16:creationId xmlns:a16="http://schemas.microsoft.com/office/drawing/2014/main" id="{13F0A492-F696-8661-4391-213E62699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022" y="924265"/>
            <a:ext cx="2621705" cy="1471538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0DB5DE4-616F-52DB-FF9D-D4F302DF2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6664" y="1134166"/>
            <a:ext cx="1505365" cy="1386967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83B7CCE2-5253-A3B6-0810-310AD5977EC0}"/>
              </a:ext>
            </a:extLst>
          </p:cNvPr>
          <p:cNvSpPr txBox="1"/>
          <p:nvPr/>
        </p:nvSpPr>
        <p:spPr>
          <a:xfrm>
            <a:off x="2735691" y="325934"/>
            <a:ext cx="5402633" cy="173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10654" b="1">
                <a:solidFill>
                  <a:srgbClr val="00000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9</a:t>
            </a:r>
            <a:endParaRPr lang="en-US" sz="10654" b="1" dirty="0">
              <a:solidFill>
                <a:srgbClr val="000000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6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10575</TotalTime>
  <Words>349</Words>
  <Application>Microsoft Office PowerPoint</Application>
  <PresentationFormat>Custom</PresentationFormat>
  <Paragraphs>48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Arial-Rounded</vt:lpstr>
      <vt:lpstr>AvantGarde</vt:lpstr>
      <vt:lpstr>HP001 4 hàng</vt:lpstr>
      <vt:lpstr>HP-102</vt:lpstr>
      <vt:lpstr>SVN-Anastasia</vt:lpstr>
      <vt:lpstr>SVN-Kitten</vt:lpstr>
      <vt:lpstr>SVN-Poky's</vt:lpstr>
      <vt:lpstr>SVN-Ziclets</vt:lpstr>
      <vt:lpstr>UTM Cookies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office121</cp:lastModifiedBy>
  <cp:revision>1207</cp:revision>
  <dcterms:created xsi:type="dcterms:W3CDTF">2008-09-09T22:52:10Z</dcterms:created>
  <dcterms:modified xsi:type="dcterms:W3CDTF">2022-11-29T07:12:59Z</dcterms:modified>
</cp:coreProperties>
</file>