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448" r:id="rId2"/>
    <p:sldId id="443" r:id="rId3"/>
    <p:sldId id="452" r:id="rId4"/>
    <p:sldId id="453" r:id="rId5"/>
    <p:sldId id="454" r:id="rId6"/>
    <p:sldId id="442" r:id="rId7"/>
    <p:sldId id="445" r:id="rId8"/>
    <p:sldId id="455" r:id="rId9"/>
    <p:sldId id="444" r:id="rId10"/>
    <p:sldId id="446" r:id="rId11"/>
    <p:sldId id="456" r:id="rId12"/>
    <p:sldId id="447" r:id="rId13"/>
    <p:sldId id="457" r:id="rId14"/>
    <p:sldId id="458" r:id="rId15"/>
    <p:sldId id="459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EDEEC"/>
    <a:srgbClr val="FDCFE3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60" d="100"/>
          <a:sy n="60" d="100"/>
        </p:scale>
        <p:origin x="509" y="5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746" cy="48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78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4978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4978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4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40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1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0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66802710-5CBC-43E3-7857-A1277B3D7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8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022E7E2-A809-CCC1-0381-EBA0BA2C4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239D790-E980-B048-0202-4F58B09156E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56" y="65314"/>
            <a:ext cx="1195387" cy="151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746919" y="7239000"/>
            <a:ext cx="12435839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Times New Roman" panose="02020603050405020304" pitchFamily="18" charset="0"/>
                <a:cs typeface="+mn-cs"/>
              </a:rPr>
              <a:t>Báo tường về chủ đề nhớ ơn thầy cô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Anastasia" panose="020B0606040200020203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D62D1B0-AE47-7ED4-7A46-34C92CE7A005}"/>
              </a:ext>
            </a:extLst>
          </p:cNvPr>
          <p:cNvSpPr txBox="1"/>
          <p:nvPr/>
        </p:nvSpPr>
        <p:spPr>
          <a:xfrm>
            <a:off x="4506119" y="4572000"/>
            <a:ext cx="13716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+mn-cs"/>
              </a:rPr>
              <a:t>11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564411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538119" y="457200"/>
            <a:ext cx="2475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hành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209" t="56650" r="38287" b="16667"/>
          <a:stretch/>
        </p:blipFill>
        <p:spPr>
          <a:xfrm>
            <a:off x="7775797" y="1600199"/>
            <a:ext cx="8134922" cy="66340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6493" y="1746916"/>
            <a:ext cx="67698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ảnh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văn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sưu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tầm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trình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bày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dung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tường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6493" y="4572000"/>
            <a:ext cx="6769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tờ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tường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71713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C31F4DC-00DE-642E-ADBF-B6EE5EB0B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05" y="2400971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12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96893" y="838200"/>
            <a:ext cx="6781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Thông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điệp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gửi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endParaRPr lang="en-US" sz="38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2638" y="2627530"/>
            <a:ext cx="7289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thiệu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tờ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tường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endParaRPr lang="en-US" sz="36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19" y="1066800"/>
            <a:ext cx="6248400" cy="75467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2638" y="3505200"/>
            <a:ext cx="8201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endParaRPr lang="en-US" sz="36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qua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tờ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tường</a:t>
            </a:r>
            <a:endParaRPr lang="en-US" sz="36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FDE46A-A578-CC3B-034D-EEFF0E5F8AE3}"/>
              </a:ext>
            </a:extLst>
          </p:cNvPr>
          <p:cNvGrpSpPr/>
          <p:nvPr/>
        </p:nvGrpSpPr>
        <p:grpSpPr>
          <a:xfrm>
            <a:off x="-700881" y="4705529"/>
            <a:ext cx="8112142" cy="4463871"/>
            <a:chOff x="-700881" y="4705529"/>
            <a:chExt cx="8112142" cy="44638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8542FB-B956-B4EF-F795-A37528EDB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0881" y="4990690"/>
              <a:ext cx="3810000" cy="417871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10AED76-B076-E4B9-BCAC-CCFBBC9FFCFB}"/>
                </a:ext>
              </a:extLst>
            </p:cNvPr>
            <p:cNvGrpSpPr/>
            <p:nvPr/>
          </p:nvGrpSpPr>
          <p:grpSpPr>
            <a:xfrm>
              <a:off x="3094038" y="4705529"/>
              <a:ext cx="4317223" cy="3011525"/>
              <a:chOff x="3094038" y="4705529"/>
              <a:chExt cx="4317223" cy="3011525"/>
            </a:xfrm>
          </p:grpSpPr>
          <p:pic>
            <p:nvPicPr>
              <p:cNvPr id="7" name="Picture 6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E5D10C4C-E0FE-B27F-4CFC-0B06A976D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4038" y="4705529"/>
                <a:ext cx="4317223" cy="3011525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02E629-3B28-1717-8DD6-352AA7326A94}"/>
                  </a:ext>
                </a:extLst>
              </p:cNvPr>
              <p:cNvSpPr txBox="1"/>
              <p:nvPr/>
            </p:nvSpPr>
            <p:spPr>
              <a:xfrm>
                <a:off x="4036607" y="5905500"/>
                <a:ext cx="280631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 err="1">
                    <a:ln w="28575">
                      <a:solidFill>
                        <a:srgbClr val="FFC000"/>
                      </a:solidFill>
                    </a:ln>
                    <a:solidFill>
                      <a:srgbClr val="FFC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GB" sz="4400" dirty="0">
                    <a:ln w="28575">
                      <a:solidFill>
                        <a:srgbClr val="FFC000"/>
                      </a:solidFill>
                    </a:ln>
                    <a:solidFill>
                      <a:srgbClr val="FFC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sz="4400" dirty="0" err="1">
                    <a:ln w="28575">
                      <a:solidFill>
                        <a:srgbClr val="FFC000"/>
                      </a:solidFill>
                    </a:ln>
                    <a:solidFill>
                      <a:srgbClr val="FFC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GB" sz="4400" dirty="0">
                    <a:ln w="28575">
                      <a:solidFill>
                        <a:srgbClr val="FFC000"/>
                      </a:solidFill>
                    </a:ln>
                    <a:solidFill>
                      <a:srgbClr val="FFC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sz="4400" dirty="0" err="1">
                    <a:ln w="28575">
                      <a:solidFill>
                        <a:srgbClr val="FFC000"/>
                      </a:solidFill>
                    </a:ln>
                    <a:solidFill>
                      <a:srgbClr val="FFC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4400" dirty="0">
                  <a:ln w="28575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73386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7C1D4C9-2D9E-F4D3-E1F1-5474F778D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33" y="2757037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15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A08941A-2FDC-8F50-C8D5-3F21C1628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90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ntainer, can&#10;&#10;Description automatically generated">
            <a:extLst>
              <a:ext uri="{FF2B5EF4-FFF2-40B4-BE49-F238E27FC236}">
                <a16:creationId xmlns:a16="http://schemas.microsoft.com/office/drawing/2014/main" id="{CBA4C13E-8D82-F80E-5156-252EDDC17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83" y="885651"/>
            <a:ext cx="8371671" cy="3686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64BA08-389E-AFCA-4393-F055D1DBC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19" y="3733800"/>
            <a:ext cx="8534400" cy="633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9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9F11888-839C-B596-368D-52DBA3A05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30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 chung ta doan ket.mp4">
            <a:hlinkClick r:id="" action="ppaction://media"/>
            <a:extLst>
              <a:ext uri="{FF2B5EF4-FFF2-40B4-BE49-F238E27FC236}">
                <a16:creationId xmlns:a16="http://schemas.microsoft.com/office/drawing/2014/main" id="{1FD7F253-22B1-E07E-1E39-332B9CC53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18" y="12699"/>
            <a:ext cx="16253619" cy="91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4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FFB61FB-5DFF-EDE1-FD79-FDEF4FD1055B}"/>
              </a:ext>
            </a:extLst>
          </p:cNvPr>
          <p:cNvSpPr txBox="1"/>
          <p:nvPr/>
        </p:nvSpPr>
        <p:spPr>
          <a:xfrm>
            <a:off x="3490119" y="462540"/>
            <a:ext cx="1249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… ngày … tháng … năm 20 …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2EA2C3F-7262-0540-B1E2-F04961EF103F}"/>
              </a:ext>
            </a:extLst>
          </p:cNvPr>
          <p:cNvSpPr txBox="1"/>
          <p:nvPr/>
        </p:nvSpPr>
        <p:spPr>
          <a:xfrm>
            <a:off x="2651920" y="1364159"/>
            <a:ext cx="1272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Hoạt động trải nghiệm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8F7E7A-C6ED-E27B-D36A-FE13320942D9}"/>
              </a:ext>
            </a:extLst>
          </p:cNvPr>
          <p:cNvSpPr txBox="1"/>
          <p:nvPr/>
        </p:nvSpPr>
        <p:spPr>
          <a:xfrm>
            <a:off x="2385219" y="2291178"/>
            <a:ext cx="1272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thầy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01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D20C8F5-C4E0-68E8-AF56-592449465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90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109119" y="533400"/>
            <a:ext cx="10058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3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xét</a:t>
            </a:r>
            <a:r>
              <a:rPr lang="en-US" sz="3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3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3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3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en-US" sz="3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3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tường</a:t>
            </a:r>
            <a:endParaRPr lang="en-US" sz="3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1676400"/>
            <a:ext cx="6667500" cy="6684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38" y="1676400"/>
            <a:ext cx="6705600" cy="66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687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7" y="533400"/>
            <a:ext cx="7243582" cy="807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19" y="533400"/>
            <a:ext cx="716280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573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B07A2BB-F8CB-3B74-8170-EE7145B52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58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89372" y="344269"/>
            <a:ext cx="6781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hành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3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tường</a:t>
            </a:r>
            <a:endParaRPr lang="en-US" sz="38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119" y="2125087"/>
            <a:ext cx="8784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khổ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bút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dán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919" y="1116448"/>
            <a:ext cx="15518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Phân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nhiệm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vụ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tường</a:t>
            </a:r>
            <a:r>
              <a:rPr lang="en-US" sz="36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649" t="56384" r="38287" b="16667"/>
          <a:stretch/>
        </p:blipFill>
        <p:spPr>
          <a:xfrm>
            <a:off x="9185687" y="2446020"/>
            <a:ext cx="6553200" cy="51663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2119" y="3566845"/>
            <a:ext cx="8743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đảm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an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toàn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vụ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đùa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nghịch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119" y="5562600"/>
            <a:ext cx="8784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tổ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nhắc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nhở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tổ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nghiêm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túc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an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toàn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phân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36237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10446</TotalTime>
  <Words>192</Words>
  <Application>Microsoft Office PowerPoint</Application>
  <PresentationFormat>Custom</PresentationFormat>
  <Paragraphs>19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Arial-Rounded</vt:lpstr>
      <vt:lpstr>AvantGarde</vt:lpstr>
      <vt:lpstr>HP001 4 hàng</vt:lpstr>
      <vt:lpstr>HP-087</vt:lpstr>
      <vt:lpstr>SVN-Anastasia</vt:lpstr>
      <vt:lpstr>UTM Cookies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office121</cp:lastModifiedBy>
  <cp:revision>1202</cp:revision>
  <dcterms:created xsi:type="dcterms:W3CDTF">2008-09-09T22:52:10Z</dcterms:created>
  <dcterms:modified xsi:type="dcterms:W3CDTF">2022-11-29T06:58:27Z</dcterms:modified>
</cp:coreProperties>
</file>