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463" r:id="rId3"/>
    <p:sldId id="464" r:id="rId4"/>
    <p:sldId id="467" r:id="rId5"/>
    <p:sldId id="468" r:id="rId6"/>
    <p:sldId id="469" r:id="rId7"/>
    <p:sldId id="470" r:id="rId8"/>
    <p:sldId id="465" r:id="rId9"/>
    <p:sldId id="466" r:id="rId10"/>
    <p:sldId id="443" r:id="rId11"/>
    <p:sldId id="472" r:id="rId12"/>
    <p:sldId id="471" r:id="rId13"/>
    <p:sldId id="439" r:id="rId14"/>
    <p:sldId id="444" r:id="rId15"/>
    <p:sldId id="474" r:id="rId16"/>
    <p:sldId id="475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2B72FD-4EF0-4630-8174-A5C361F907B7}">
          <p14:sldIdLst>
            <p14:sldId id="256"/>
            <p14:sldId id="463"/>
            <p14:sldId id="464"/>
            <p14:sldId id="467"/>
            <p14:sldId id="468"/>
            <p14:sldId id="469"/>
            <p14:sldId id="470"/>
            <p14:sldId id="465"/>
            <p14:sldId id="466"/>
            <p14:sldId id="443"/>
            <p14:sldId id="472"/>
            <p14:sldId id="471"/>
            <p14:sldId id="439"/>
            <p14:sldId id="444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C35"/>
    <a:srgbClr val="EB6380"/>
    <a:srgbClr val="6EC4DA"/>
    <a:srgbClr val="FF0066"/>
    <a:srgbClr val="0000FF"/>
    <a:srgbClr val="0000CC"/>
    <a:srgbClr val="4A4438"/>
    <a:srgbClr val="FBF2D3"/>
    <a:srgbClr val="296EB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9AD7D-814B-4FCE-9644-9C10D2185463}" v="12" dt="2022-08-27T02:56:46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0504" autoAdjust="0"/>
  </p:normalViewPr>
  <p:slideViewPr>
    <p:cSldViewPr>
      <p:cViewPr varScale="1">
        <p:scale>
          <a:sx n="48" d="100"/>
          <a:sy n="48" d="100"/>
        </p:scale>
        <p:origin x="1258" y="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F5D9AD7D-814B-4FCE-9644-9C10D2185463}"/>
    <pc:docChg chg="modSld">
      <pc:chgData name="T H" userId="270efafb50020bd6" providerId="LiveId" clId="{F5D9AD7D-814B-4FCE-9644-9C10D2185463}" dt="2022-08-27T03:05:10.168" v="16" actId="20577"/>
      <pc:docMkLst>
        <pc:docMk/>
      </pc:docMkLst>
      <pc:sldChg chg="modSp mod">
        <pc:chgData name="T H" userId="270efafb50020bd6" providerId="LiveId" clId="{F5D9AD7D-814B-4FCE-9644-9C10D2185463}" dt="2022-08-27T03:04:52.852" v="12" actId="20577"/>
        <pc:sldMkLst>
          <pc:docMk/>
          <pc:sldMk cId="4184934910" sldId="427"/>
        </pc:sldMkLst>
        <pc:spChg chg="mod">
          <ac:chgData name="T H" userId="270efafb50020bd6" providerId="LiveId" clId="{F5D9AD7D-814B-4FCE-9644-9C10D2185463}" dt="2022-08-27T03:04:52.852" v="12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modSp mod modAnim">
        <pc:chgData name="T H" userId="270efafb50020bd6" providerId="LiveId" clId="{F5D9AD7D-814B-4FCE-9644-9C10D2185463}" dt="2022-08-27T03:05:00.421" v="13" actId="20577"/>
        <pc:sldMkLst>
          <pc:docMk/>
          <pc:sldMk cId="2432748071" sldId="432"/>
        </pc:sldMkLst>
        <pc:spChg chg="mod">
          <ac:chgData name="T H" userId="270efafb50020bd6" providerId="LiveId" clId="{F5D9AD7D-814B-4FCE-9644-9C10D2185463}" dt="2022-08-27T03:05:00.421" v="13" actId="20577"/>
          <ac:spMkLst>
            <pc:docMk/>
            <pc:sldMk cId="2432748071" sldId="432"/>
            <ac:spMk id="15" creationId="{00000000-0000-0000-0000-000000000000}"/>
          </ac:spMkLst>
        </pc:spChg>
      </pc:sldChg>
      <pc:sldChg chg="modSp mod">
        <pc:chgData name="T H" userId="270efafb50020bd6" providerId="LiveId" clId="{F5D9AD7D-814B-4FCE-9644-9C10D2185463}" dt="2022-08-27T03:05:07.067" v="15" actId="20577"/>
        <pc:sldMkLst>
          <pc:docMk/>
          <pc:sldMk cId="3328368106" sldId="439"/>
        </pc:sldMkLst>
        <pc:spChg chg="mod">
          <ac:chgData name="T H" userId="270efafb50020bd6" providerId="LiveId" clId="{F5D9AD7D-814B-4FCE-9644-9C10D2185463}" dt="2022-08-27T03:05:07.067" v="15" actId="20577"/>
          <ac:spMkLst>
            <pc:docMk/>
            <pc:sldMk cId="3328368106" sldId="439"/>
            <ac:spMk id="13" creationId="{4E45485F-5220-5E84-6566-EB88962FE991}"/>
          </ac:spMkLst>
        </pc:spChg>
      </pc:sldChg>
      <pc:sldChg chg="modSp mod modAnim">
        <pc:chgData name="T H" userId="270efafb50020bd6" providerId="LiveId" clId="{F5D9AD7D-814B-4FCE-9644-9C10D2185463}" dt="2022-08-27T03:05:10.168" v="16" actId="20577"/>
        <pc:sldMkLst>
          <pc:docMk/>
          <pc:sldMk cId="735422353" sldId="442"/>
        </pc:sldMkLst>
        <pc:spChg chg="mod">
          <ac:chgData name="T H" userId="270efafb50020bd6" providerId="LiveId" clId="{F5D9AD7D-814B-4FCE-9644-9C10D2185463}" dt="2022-08-27T03:05:10.168" v="16" actId="20577"/>
          <ac:spMkLst>
            <pc:docMk/>
            <pc:sldMk cId="735422353" sldId="442"/>
            <ac:spMk id="15" creationId="{00000000-0000-0000-0000-000000000000}"/>
          </ac:spMkLst>
        </pc:spChg>
      </pc:sldChg>
      <pc:sldChg chg="modSp mod">
        <pc:chgData name="T H" userId="270efafb50020bd6" providerId="LiveId" clId="{F5D9AD7D-814B-4FCE-9644-9C10D2185463}" dt="2022-08-27T03:05:02.900" v="14" actId="20577"/>
        <pc:sldMkLst>
          <pc:docMk/>
          <pc:sldMk cId="855737428" sldId="443"/>
        </pc:sldMkLst>
        <pc:spChg chg="mod">
          <ac:chgData name="T H" userId="270efafb50020bd6" providerId="LiveId" clId="{F5D9AD7D-814B-4FCE-9644-9C10D2185463}" dt="2022-08-27T02:56:46.661" v="11" actId="114"/>
          <ac:spMkLst>
            <pc:docMk/>
            <pc:sldMk cId="855737428" sldId="443"/>
            <ac:spMk id="5" creationId="{CAE1057B-A079-BD3A-2538-F1FCA82638BB}"/>
          </ac:spMkLst>
        </pc:spChg>
        <pc:spChg chg="mod">
          <ac:chgData name="T H" userId="270efafb50020bd6" providerId="LiveId" clId="{F5D9AD7D-814B-4FCE-9644-9C10D2185463}" dt="2022-08-27T03:05:02.900" v="14" actId="20577"/>
          <ac:spMkLst>
            <pc:docMk/>
            <pc:sldMk cId="855737428" sldId="443"/>
            <ac:spMk id="15" creationId="{00000000-0000-0000-0000-000000000000}"/>
          </ac:spMkLst>
        </pc:spChg>
      </pc:sldChg>
    </pc:docChg>
  </pc:docChgLst>
  <pc:docChgLst>
    <pc:chgData name="T H" userId="270efafb50020bd6" providerId="LiveId" clId="{4233DBE6-A161-406E-B87B-2023E822C36B}"/>
    <pc:docChg chg="undo custSel addSld delSld modSld sldOrd addSection delSection modSection">
      <pc:chgData name="T H" userId="270efafb50020bd6" providerId="LiveId" clId="{4233DBE6-A161-406E-B87B-2023E822C36B}" dt="2022-08-17T10:15:53.412" v="759"/>
      <pc:docMkLst>
        <pc:docMk/>
      </pc:docMkLst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4184934910" sldId="427"/>
        </pc:sldMkLst>
        <pc:spChg chg="mod">
          <ac:chgData name="T H" userId="270efafb50020bd6" providerId="LiveId" clId="{4233DBE6-A161-406E-B87B-2023E822C36B}" dt="2022-08-16T17:44:45.068" v="6" actId="108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4233DBE6-A161-406E-B87B-2023E822C36B}" dt="2022-08-16T17:44:49.140" v="7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2305291919" sldId="430"/>
        </pc:sldMkLst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963397092" sldId="431"/>
        </pc:sldMkLst>
      </pc:sldChg>
      <pc:sldChg chg="addSp delSp modSp add del mod addAnim delAnim">
        <pc:chgData name="T H" userId="270efafb50020bd6" providerId="LiveId" clId="{4233DBE6-A161-406E-B87B-2023E822C36B}" dt="2022-08-17T10:05:45.285" v="682" actId="1076"/>
        <pc:sldMkLst>
          <pc:docMk/>
          <pc:sldMk cId="2432748071" sldId="432"/>
        </pc:sldMkLst>
        <pc:spChg chg="add del mod">
          <ac:chgData name="T H" userId="270efafb50020bd6" providerId="LiveId" clId="{4233DBE6-A161-406E-B87B-2023E822C36B}" dt="2022-08-17T09:35:39.698" v="595" actId="20577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7T10:05:39.247" v="678" actId="1076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4233DBE6-A161-406E-B87B-2023E822C36B}" dt="2022-08-17T09:35:11.116" v="588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01:20.461" v="435" actId="207"/>
          <ac:spMkLst>
            <pc:docMk/>
            <pc:sldMk cId="2432748071" sldId="432"/>
            <ac:spMk id="15" creationId="{00000000-0000-0000-0000-000000000000}"/>
          </ac:spMkLst>
        </pc:spChg>
        <pc:picChg chg="add mod modCrop">
          <ac:chgData name="T H" userId="270efafb50020bd6" providerId="LiveId" clId="{4233DBE6-A161-406E-B87B-2023E822C36B}" dt="2022-08-17T10:05:45.285" v="682" actId="1076"/>
          <ac:picMkLst>
            <pc:docMk/>
            <pc:sldMk cId="2432748071" sldId="432"/>
            <ac:picMk id="4" creationId="{E7143058-F4AE-1AEC-2926-AE30BE0F4954}"/>
          </ac:picMkLst>
        </pc:picChg>
        <pc:picChg chg="add del">
          <ac:chgData name="T H" userId="270efafb50020bd6" providerId="LiveId" clId="{4233DBE6-A161-406E-B87B-2023E822C36B}" dt="2022-08-16T17:57:17.929" v="294" actId="478"/>
          <ac:picMkLst>
            <pc:docMk/>
            <pc:sldMk cId="2432748071" sldId="432"/>
            <ac:picMk id="6" creationId="{3E2EE43E-E91A-17C4-9684-6CBEA2A70BFD}"/>
          </ac:picMkLst>
        </pc:picChg>
      </pc:sldChg>
      <pc:sldChg chg="addSp delSp modSp del mod ord">
        <pc:chgData name="T H" userId="270efafb50020bd6" providerId="LiveId" clId="{4233DBE6-A161-406E-B87B-2023E822C36B}" dt="2022-08-16T18:43:50.969" v="529" actId="2696"/>
        <pc:sldMkLst>
          <pc:docMk/>
          <pc:sldMk cId="2615004540" sldId="436"/>
        </pc:sldMkLst>
        <pc:spChg chg="add del mod">
          <ac:chgData name="T H" userId="270efafb50020bd6" providerId="LiveId" clId="{4233DBE6-A161-406E-B87B-2023E822C36B}" dt="2022-08-16T18:40:09.105" v="521" actId="478"/>
          <ac:spMkLst>
            <pc:docMk/>
            <pc:sldMk cId="2615004540" sldId="436"/>
            <ac:spMk id="2" creationId="{BCA59774-F99D-A011-A848-1CBA9D4B5073}"/>
          </ac:spMkLst>
        </pc:spChg>
        <pc:spChg chg="del">
          <ac:chgData name="T H" userId="270efafb50020bd6" providerId="LiveId" clId="{4233DBE6-A161-406E-B87B-2023E822C36B}" dt="2022-08-16T18:28:54.134" v="503" actId="478"/>
          <ac:spMkLst>
            <pc:docMk/>
            <pc:sldMk cId="2615004540" sldId="436"/>
            <ac:spMk id="4" creationId="{00000000-0000-0000-0000-000000000000}"/>
          </ac:spMkLst>
        </pc:spChg>
        <pc:spChg chg="mod">
          <ac:chgData name="T H" userId="270efafb50020bd6" providerId="LiveId" clId="{4233DBE6-A161-406E-B87B-2023E822C36B}" dt="2022-08-16T18:40:38.634" v="525" actId="20577"/>
          <ac:spMkLst>
            <pc:docMk/>
            <pc:sldMk cId="2615004540" sldId="436"/>
            <ac:spMk id="6" creationId="{DFE0223B-42C2-B67B-2FD4-F887BD3A891C}"/>
          </ac:spMkLst>
        </pc:spChg>
        <pc:picChg chg="add del">
          <ac:chgData name="T H" userId="270efafb50020bd6" providerId="LiveId" clId="{4233DBE6-A161-406E-B87B-2023E822C36B}" dt="2022-08-16T18:40:43.774" v="527" actId="478"/>
          <ac:picMkLst>
            <pc:docMk/>
            <pc:sldMk cId="2615004540" sldId="436"/>
            <ac:picMk id="3" creationId="{32ACCDEC-D164-44A8-7B68-E845F1F8E3B2}"/>
          </ac:picMkLst>
        </pc:picChg>
      </pc:sldChg>
      <pc:sldChg chg="del">
        <pc:chgData name="T H" userId="270efafb50020bd6" providerId="LiveId" clId="{4233DBE6-A161-406E-B87B-2023E822C36B}" dt="2022-08-16T19:00:09.413" v="569" actId="2696"/>
        <pc:sldMkLst>
          <pc:docMk/>
          <pc:sldMk cId="389932026" sldId="437"/>
        </pc:sldMkLst>
      </pc:sldChg>
      <pc:sldChg chg="modSp del">
        <pc:chgData name="T H" userId="270efafb50020bd6" providerId="LiveId" clId="{4233DBE6-A161-406E-B87B-2023E822C36B}" dt="2022-08-16T18:59:54.686" v="567" actId="2696"/>
        <pc:sldMkLst>
          <pc:docMk/>
          <pc:sldMk cId="3552546601" sldId="438"/>
        </pc:sldMkLst>
        <pc:spChg chg="mod">
          <ac:chgData name="T H" userId="270efafb50020bd6" providerId="LiveId" clId="{4233DBE6-A161-406E-B87B-2023E822C36B}" dt="2022-08-16T18:29:20.254" v="504" actId="1076"/>
          <ac:spMkLst>
            <pc:docMk/>
            <pc:sldMk cId="3552546601" sldId="438"/>
            <ac:spMk id="15" creationId="{00000000-0000-0000-0000-000000000000}"/>
          </ac:spMkLst>
        </pc:spChg>
      </pc:sldChg>
      <pc:sldChg chg="addSp delSp modSp add del mod delAnim modAnim">
        <pc:chgData name="T H" userId="270efafb50020bd6" providerId="LiveId" clId="{4233DBE6-A161-406E-B87B-2023E822C36B}" dt="2022-08-17T10:15:53.412" v="759"/>
        <pc:sldMkLst>
          <pc:docMk/>
          <pc:sldMk cId="3328368106" sldId="439"/>
        </pc:sldMkLst>
        <pc:spChg chg="add del mod">
          <ac:chgData name="T H" userId="270efafb50020bd6" providerId="LiveId" clId="{4233DBE6-A161-406E-B87B-2023E822C36B}" dt="2022-08-17T10:07:14.125" v="692" actId="478"/>
          <ac:spMkLst>
            <pc:docMk/>
            <pc:sldMk cId="3328368106" sldId="439"/>
            <ac:spMk id="4" creationId="{97FB859A-C121-B66F-D1D3-BCF41F773700}"/>
          </ac:spMkLst>
        </pc:spChg>
        <pc:spChg chg="add del">
          <ac:chgData name="T H" userId="270efafb50020bd6" providerId="LiveId" clId="{4233DBE6-A161-406E-B87B-2023E822C36B}" dt="2022-08-17T10:07:02.711" v="690" actId="478"/>
          <ac:spMkLst>
            <pc:docMk/>
            <pc:sldMk cId="3328368106" sldId="439"/>
            <ac:spMk id="10" creationId="{DAAA280D-141C-7CFE-8AE2-5D9D7E9E262C}"/>
          </ac:spMkLst>
        </pc:spChg>
        <pc:spChg chg="add del mod">
          <ac:chgData name="T H" userId="270efafb50020bd6" providerId="LiveId" clId="{4233DBE6-A161-406E-B87B-2023E822C36B}" dt="2022-08-17T10:11:33.755" v="701" actId="478"/>
          <ac:spMkLst>
            <pc:docMk/>
            <pc:sldMk cId="3328368106" sldId="439"/>
            <ac:spMk id="12" creationId="{1DFF20FC-6A69-0AF3-6226-F469A3932277}"/>
          </ac:spMkLst>
        </pc:spChg>
        <pc:spChg chg="add mod">
          <ac:chgData name="T H" userId="270efafb50020bd6" providerId="LiveId" clId="{4233DBE6-A161-406E-B87B-2023E822C36B}" dt="2022-08-17T10:07:15.590" v="693"/>
          <ac:spMkLst>
            <pc:docMk/>
            <pc:sldMk cId="3328368106" sldId="439"/>
            <ac:spMk id="13" creationId="{4E45485F-5220-5E84-6566-EB88962FE991}"/>
          </ac:spMkLst>
        </pc:spChg>
        <pc:spChg chg="add mod">
          <ac:chgData name="T H" userId="270efafb50020bd6" providerId="LiveId" clId="{4233DBE6-A161-406E-B87B-2023E822C36B}" dt="2022-08-17T10:13:22.432" v="756" actId="1076"/>
          <ac:spMkLst>
            <pc:docMk/>
            <pc:sldMk cId="3328368106" sldId="439"/>
            <ac:spMk id="15" creationId="{ED0151B3-1210-57F9-A794-1FCDF00CA268}"/>
          </ac:spMkLst>
        </pc:spChg>
        <pc:picChg chg="add del mod">
          <ac:chgData name="T H" userId="270efafb50020bd6" providerId="LiveId" clId="{4233DBE6-A161-406E-B87B-2023E822C36B}" dt="2022-08-17T09:47:55.346" v="613" actId="478"/>
          <ac:picMkLst>
            <pc:docMk/>
            <pc:sldMk cId="3328368106" sldId="439"/>
            <ac:picMk id="2" creationId="{DFF2982D-6B50-6971-7DDF-C8DFDA64E696}"/>
          </ac:picMkLst>
        </pc:picChg>
        <pc:picChg chg="add del mod">
          <ac:chgData name="T H" userId="270efafb50020bd6" providerId="LiveId" clId="{4233DBE6-A161-406E-B87B-2023E822C36B}" dt="2022-08-17T10:07:00.005" v="689" actId="478"/>
          <ac:picMkLst>
            <pc:docMk/>
            <pc:sldMk cId="3328368106" sldId="439"/>
            <ac:picMk id="3" creationId="{5063E3EC-99C5-1063-77CB-944CEFDD75C3}"/>
          </ac:picMkLst>
        </pc:picChg>
        <pc:picChg chg="del">
          <ac:chgData name="T H" userId="270efafb50020bd6" providerId="LiveId" clId="{4233DBE6-A161-406E-B87B-2023E822C36B}" dt="2022-08-16T18:35:30.751" v="516" actId="478"/>
          <ac:picMkLst>
            <pc:docMk/>
            <pc:sldMk cId="3328368106" sldId="439"/>
            <ac:picMk id="3" creationId="{A02C2011-AF1B-D401-75E6-AB7937668A29}"/>
          </ac:picMkLst>
        </pc:picChg>
        <pc:picChg chg="add del">
          <ac:chgData name="T H" userId="270efafb50020bd6" providerId="LiveId" clId="{4233DBE6-A161-406E-B87B-2023E822C36B}" dt="2022-08-17T09:49:56.111" v="624" actId="478"/>
          <ac:picMkLst>
            <pc:docMk/>
            <pc:sldMk cId="3328368106" sldId="439"/>
            <ac:picMk id="5" creationId="{EF966647-20B2-AFE8-EA20-C9E11F08F6CB}"/>
          </ac:picMkLst>
        </pc:picChg>
        <pc:picChg chg="add del mod">
          <ac:chgData name="T H" userId="270efafb50020bd6" providerId="LiveId" clId="{4233DBE6-A161-406E-B87B-2023E822C36B}" dt="2022-08-17T10:06:59.205" v="688" actId="478"/>
          <ac:picMkLst>
            <pc:docMk/>
            <pc:sldMk cId="3328368106" sldId="439"/>
            <ac:picMk id="6" creationId="{6012EE49-1134-BEDC-8B49-8E6FFD0B72D4}"/>
          </ac:picMkLst>
        </pc:picChg>
        <pc:picChg chg="add del mod">
          <ac:chgData name="T H" userId="270efafb50020bd6" providerId="LiveId" clId="{4233DBE6-A161-406E-B87B-2023E822C36B}" dt="2022-08-17T10:06:58.598" v="687" actId="478"/>
          <ac:picMkLst>
            <pc:docMk/>
            <pc:sldMk cId="3328368106" sldId="439"/>
            <ac:picMk id="7" creationId="{DD1D66B9-2F23-F96C-9E55-61DEE0F055DA}"/>
          </ac:picMkLst>
        </pc:picChg>
        <pc:picChg chg="add del mod">
          <ac:chgData name="T H" userId="270efafb50020bd6" providerId="LiveId" clId="{4233DBE6-A161-406E-B87B-2023E822C36B}" dt="2022-08-17T10:06:58.185" v="686" actId="478"/>
          <ac:picMkLst>
            <pc:docMk/>
            <pc:sldMk cId="3328368106" sldId="439"/>
            <ac:picMk id="8" creationId="{FC9CC431-2650-4ADB-2D84-DAD9FB245BBF}"/>
          </ac:picMkLst>
        </pc:picChg>
        <pc:picChg chg="add mod">
          <ac:chgData name="T H" userId="270efafb50020bd6" providerId="LiveId" clId="{4233DBE6-A161-406E-B87B-2023E822C36B}" dt="2022-08-17T10:12:25.420" v="709" actId="14100"/>
          <ac:picMkLst>
            <pc:docMk/>
            <pc:sldMk cId="3328368106" sldId="439"/>
            <ac:picMk id="14" creationId="{2C991284-93E9-AB67-0E14-635F4B0E4CB2}"/>
          </ac:picMkLst>
        </pc:picChg>
        <pc:picChg chg="del">
          <ac:chgData name="T H" userId="270efafb50020bd6" providerId="LiveId" clId="{4233DBE6-A161-406E-B87B-2023E822C36B}" dt="2022-08-16T18:35:29.878" v="515" actId="478"/>
          <ac:picMkLst>
            <pc:docMk/>
            <pc:sldMk cId="3328368106" sldId="439"/>
            <ac:picMk id="1026" creationId="{9668C952-7BE1-7190-17DA-40CE68A74B0B}"/>
          </ac:picMkLst>
        </pc:picChg>
      </pc:sldChg>
      <pc:sldChg chg="add del">
        <pc:chgData name="T H" userId="270efafb50020bd6" providerId="LiveId" clId="{4233DBE6-A161-406E-B87B-2023E822C36B}" dt="2022-08-16T19:02:13.275" v="579" actId="2696"/>
        <pc:sldMkLst>
          <pc:docMk/>
          <pc:sldMk cId="1200341054" sldId="440"/>
        </pc:sldMkLst>
      </pc:sldChg>
      <pc:sldChg chg="addSp delSp modSp add del mod">
        <pc:chgData name="T H" userId="270efafb50020bd6" providerId="LiveId" clId="{4233DBE6-A161-406E-B87B-2023E822C36B}" dt="2022-08-16T18:32:56.805" v="514" actId="2696"/>
        <pc:sldMkLst>
          <pc:docMk/>
          <pc:sldMk cId="3982717374" sldId="441"/>
        </pc:sldMkLst>
        <pc:spChg chg="add mod">
          <ac:chgData name="T H" userId="270efafb50020bd6" providerId="LiveId" clId="{4233DBE6-A161-406E-B87B-2023E822C36B}" dt="2022-08-16T18:29:54.182" v="509" actId="113"/>
          <ac:spMkLst>
            <pc:docMk/>
            <pc:sldMk cId="3982717374" sldId="441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6" creationId="{F9447C72-15D6-4EB8-8B81-C1B574FC2D94}"/>
          </ac:spMkLst>
        </pc:spChg>
        <pc:spChg chg="del mod">
          <ac:chgData name="T H" userId="270efafb50020bd6" providerId="LiveId" clId="{4233DBE6-A161-406E-B87B-2023E822C36B}" dt="2022-08-16T18:08:57.073" v="457" actId="478"/>
          <ac:spMkLst>
            <pc:docMk/>
            <pc:sldMk cId="3982717374" sldId="441"/>
            <ac:spMk id="7" creationId="{04BE4210-9AE4-9814-51F2-460C5358F8C3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8" creationId="{C42B3219-7E3F-8AC6-0B88-D64AF8494681}"/>
          </ac:spMkLst>
        </pc:spChg>
        <pc:picChg chg="del mod">
          <ac:chgData name="T H" userId="270efafb50020bd6" providerId="LiveId" clId="{4233DBE6-A161-406E-B87B-2023E822C36B}" dt="2022-08-16T18:23:48.563" v="492" actId="478"/>
          <ac:picMkLst>
            <pc:docMk/>
            <pc:sldMk cId="3982717374" sldId="441"/>
            <ac:picMk id="4" creationId="{E7143058-F4AE-1AEC-2926-AE30BE0F4954}"/>
          </ac:picMkLst>
        </pc:picChg>
      </pc:sldChg>
      <pc:sldChg chg="modSp add del mod modAnim">
        <pc:chgData name="T H" userId="270efafb50020bd6" providerId="LiveId" clId="{4233DBE6-A161-406E-B87B-2023E822C36B}" dt="2022-08-17T09:54:17.159" v="646"/>
        <pc:sldMkLst>
          <pc:docMk/>
          <pc:sldMk cId="735422353" sldId="442"/>
        </pc:sldMkLst>
        <pc:spChg chg="mod">
          <ac:chgData name="T H" userId="270efafb50020bd6" providerId="LiveId" clId="{4233DBE6-A161-406E-B87B-2023E822C36B}" dt="2022-08-17T09:36:57.687" v="603" actId="20577"/>
          <ac:spMkLst>
            <pc:docMk/>
            <pc:sldMk cId="735422353" sldId="44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30:12.889" v="512" actId="113"/>
          <ac:spMkLst>
            <pc:docMk/>
            <pc:sldMk cId="735422353" sldId="442"/>
            <ac:spMk id="5" creationId="{CAE1057B-A079-BD3A-2538-F1FCA82638BB}"/>
          </ac:spMkLst>
        </pc:spChg>
        <pc:spChg chg="mod">
          <ac:chgData name="T H" userId="270efafb50020bd6" providerId="LiveId" clId="{4233DBE6-A161-406E-B87B-2023E822C36B}" dt="2022-08-17T09:34:50.014" v="586" actId="20577"/>
          <ac:spMkLst>
            <pc:docMk/>
            <pc:sldMk cId="735422353" sldId="442"/>
            <ac:spMk id="10" creationId="{00000000-0000-0000-0000-000000000000}"/>
          </ac:spMkLst>
        </pc:spChg>
      </pc:sldChg>
      <pc:sldChg chg="addSp delSp modSp add del mod modAnim">
        <pc:chgData name="T H" userId="270efafb50020bd6" providerId="LiveId" clId="{4233DBE6-A161-406E-B87B-2023E822C36B}" dt="2022-08-17T09:54:00.839" v="645"/>
        <pc:sldMkLst>
          <pc:docMk/>
          <pc:sldMk cId="855737428" sldId="443"/>
        </pc:sldMkLst>
        <pc:spChg chg="mod">
          <ac:chgData name="T H" userId="270efafb50020bd6" providerId="LiveId" clId="{4233DBE6-A161-406E-B87B-2023E822C36B}" dt="2022-08-17T09:37:13.663" v="607" actId="255"/>
          <ac:spMkLst>
            <pc:docMk/>
            <pc:sldMk cId="855737428" sldId="443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7T09:37:20.662" v="608" actId="114"/>
          <ac:spMkLst>
            <pc:docMk/>
            <pc:sldMk cId="855737428" sldId="443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7T09:53:44.364" v="643" actId="1076"/>
          <ac:spMkLst>
            <pc:docMk/>
            <pc:sldMk cId="855737428" sldId="443"/>
            <ac:spMk id="6" creationId="{6AB652BA-C0B7-80C5-C687-316AC7EB6FE0}"/>
          </ac:spMkLst>
        </pc:spChg>
        <pc:spChg chg="mod">
          <ac:chgData name="T H" userId="270efafb50020bd6" providerId="LiveId" clId="{4233DBE6-A161-406E-B87B-2023E822C36B}" dt="2022-08-17T09:53:38.625" v="642" actId="114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52:53.843" v="564" actId="1076"/>
          <ac:spMkLst>
            <pc:docMk/>
            <pc:sldMk cId="855737428" sldId="443"/>
            <ac:spMk id="15" creationId="{00000000-0000-0000-0000-000000000000}"/>
          </ac:spMkLst>
        </pc:spChg>
        <pc:picChg chg="add del mod">
          <ac:chgData name="T H" userId="270efafb50020bd6" providerId="LiveId" clId="{4233DBE6-A161-406E-B87B-2023E822C36B}" dt="2022-08-16T18:49:58.191" v="550" actId="478"/>
          <ac:picMkLst>
            <pc:docMk/>
            <pc:sldMk cId="855737428" sldId="443"/>
            <ac:picMk id="3" creationId="{1427344A-B611-4CF0-DB56-CB86D7995F47}"/>
          </ac:picMkLst>
        </pc:picChg>
      </pc:sldChg>
      <pc:sldChg chg="delSp add mod">
        <pc:chgData name="T H" userId="270efafb50020bd6" providerId="LiveId" clId="{4233DBE6-A161-406E-B87B-2023E822C36B}" dt="2022-08-17T10:06:51.458" v="685" actId="478"/>
        <pc:sldMkLst>
          <pc:docMk/>
          <pc:sldMk cId="3747605606" sldId="444"/>
        </pc:sldMkLst>
        <pc:spChg chg="del">
          <ac:chgData name="T H" userId="270efafb50020bd6" providerId="LiveId" clId="{4233DBE6-A161-406E-B87B-2023E822C36B}" dt="2022-08-17T10:06:51.458" v="685" actId="478"/>
          <ac:spMkLst>
            <pc:docMk/>
            <pc:sldMk cId="3747605606" sldId="444"/>
            <ac:spMk id="10" creationId="{DAAA280D-141C-7CFE-8AE2-5D9D7E9E26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từng</a:t>
            </a:r>
            <a:r>
              <a:rPr lang="en-GB" dirty="0"/>
              <a:t> </a:t>
            </a:r>
            <a:r>
              <a:rPr lang="en-GB" dirty="0" err="1"/>
              <a:t>cánh</a:t>
            </a:r>
            <a:r>
              <a:rPr lang="en-GB" dirty="0"/>
              <a:t> </a:t>
            </a:r>
            <a:r>
              <a:rPr lang="en-GB" dirty="0" err="1"/>
              <a:t>hoa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gợi</a:t>
            </a:r>
            <a:r>
              <a:rPr lang="en-GB" dirty="0"/>
              <a:t> ý </a:t>
            </a:r>
            <a:r>
              <a:rPr lang="en-GB" dirty="0" err="1"/>
              <a:t>cho</a:t>
            </a:r>
            <a:r>
              <a:rPr lang="en-GB" dirty="0"/>
              <a:t>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96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1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4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Ô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n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chủ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7071519" y="182272"/>
            <a:ext cx="1170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</a:t>
            </a:r>
            <a:r>
              <a:rPr lang="nl-NL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“Giới thiệu về truyền thống nhà trường”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1057B-A079-BD3A-2538-F1FCA82638BB}"/>
              </a:ext>
            </a:extLst>
          </p:cNvPr>
          <p:cNvSpPr txBox="1"/>
          <p:nvPr/>
        </p:nvSpPr>
        <p:spPr>
          <a:xfrm>
            <a:off x="636668" y="1143000"/>
            <a:ext cx="15003301" cy="148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nl-NL" sz="4000" b="1" dirty="0">
                <a:solidFill>
                  <a:srgbClr val="00B05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 em có những truyền thống nào? Em sẽ làm gì để giữ gìn và phát huy những truyền thống đó?</a:t>
            </a:r>
            <a:endParaRPr lang="en-US" sz="40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BC0632-AEF5-B0CC-BB1C-A96A31ED6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3303675"/>
            <a:ext cx="6418835" cy="64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74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530B73A-20DD-A26A-6C84-4A9F2425B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62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442EAD-C889-25B1-1462-865B0BD50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11545"/>
          <a:stretch/>
        </p:blipFill>
        <p:spPr>
          <a:xfrm>
            <a:off x="0" y="2667000"/>
            <a:ext cx="585232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8326BA-1B57-E634-86FC-FFA988130822}"/>
              </a:ext>
            </a:extLst>
          </p:cNvPr>
          <p:cNvSpPr txBox="1"/>
          <p:nvPr/>
        </p:nvSpPr>
        <p:spPr>
          <a:xfrm>
            <a:off x="5852320" y="1600200"/>
            <a:ext cx="9721485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đoàn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sư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đạo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,...</a:t>
            </a:r>
          </a:p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huy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xứng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giỏi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đoàn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hòa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bè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xung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5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guồn gốc và ý nghĩa của Giờ Trái Đất -">
            <a:hlinkClick r:id="" action="ppaction://media"/>
            <a:extLst>
              <a:ext uri="{FF2B5EF4-FFF2-40B4-BE49-F238E27FC236}">
                <a16:creationId xmlns:a16="http://schemas.microsoft.com/office/drawing/2014/main" id="{2C991284-93E9-AB67-0E14-635F4B0E4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990600"/>
            <a:ext cx="13487400" cy="7502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0151B3-1210-57F9-A794-1FCDF00CA268}"/>
              </a:ext>
            </a:extLst>
          </p:cNvPr>
          <p:cNvSpPr txBox="1"/>
          <p:nvPr/>
        </p:nvSpPr>
        <p:spPr>
          <a:xfrm>
            <a:off x="7681119" y="152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 TRÁI ĐẤT</a:t>
            </a:r>
          </a:p>
        </p:txBody>
      </p:sp>
    </p:spTree>
    <p:extLst>
      <p:ext uri="{BB962C8B-B14F-4D97-AF65-F5344CB8AC3E}">
        <p14:creationId xmlns:p14="http://schemas.microsoft.com/office/powerpoint/2010/main" val="332836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3E3EC-99C5-1063-77CB-944CEFDD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19" y="1066801"/>
            <a:ext cx="11658600" cy="6652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2EE49-1134-BEDC-8B49-8E6FFD0B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629" y="1071785"/>
            <a:ext cx="11658600" cy="6647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D66B9-2F23-F96C-9E55-61DEE0F0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409" y="1066801"/>
            <a:ext cx="11691820" cy="6652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9CC431-2650-4ADB-2D84-DAD9FB245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139" y="1066800"/>
            <a:ext cx="11603890" cy="66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56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09D5524C-F419-4CEA-049F-FD2BAB81863A}"/>
              </a:ext>
            </a:extLst>
          </p:cNvPr>
          <p:cNvSpPr/>
          <p:nvPr/>
        </p:nvSpPr>
        <p:spPr>
          <a:xfrm>
            <a:off x="11033918" y="3581400"/>
            <a:ext cx="5183697" cy="227621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trao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5EA91-1FA0-7AD5-644E-58A4C7FF4572}"/>
              </a:ext>
            </a:extLst>
          </p:cNvPr>
          <p:cNvSpPr txBox="1"/>
          <p:nvPr/>
        </p:nvSpPr>
        <p:spPr>
          <a:xfrm>
            <a:off x="7041935" y="252220"/>
            <a:ext cx="787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nl-NL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 </a:t>
            </a:r>
            <a:r>
              <a:rPr lang="nl-NL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nl-NL" sz="3600" b="1" dirty="0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Hái hoa dân chủ</a:t>
            </a:r>
            <a:r>
              <a:rPr lang="nl-NL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25615F24-3EED-480A-F1B3-20997EFA7FE3}"/>
              </a:ext>
            </a:extLst>
          </p:cNvPr>
          <p:cNvSpPr/>
          <p:nvPr/>
        </p:nvSpPr>
        <p:spPr>
          <a:xfrm>
            <a:off x="2988952" y="1171505"/>
            <a:ext cx="4503340" cy="28454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C9556B7C-6D14-F248-1CB1-4FA3B501051B}"/>
              </a:ext>
            </a:extLst>
          </p:cNvPr>
          <p:cNvSpPr/>
          <p:nvPr/>
        </p:nvSpPr>
        <p:spPr>
          <a:xfrm>
            <a:off x="6385719" y="2998565"/>
            <a:ext cx="3962400" cy="3249835"/>
          </a:xfrm>
          <a:prstGeom prst="ellipse">
            <a:avLst/>
          </a:prstGeom>
          <a:solidFill>
            <a:srgbClr val="6E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Ý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3D8CBD73-C055-37C1-EDF9-BA7123DF5C1F}"/>
              </a:ext>
            </a:extLst>
          </p:cNvPr>
          <p:cNvSpPr/>
          <p:nvPr/>
        </p:nvSpPr>
        <p:spPr>
          <a:xfrm>
            <a:off x="2956719" y="5181601"/>
            <a:ext cx="4503340" cy="3063848"/>
          </a:xfrm>
          <a:prstGeom prst="ellipse">
            <a:avLst/>
          </a:prstGeom>
          <a:solidFill>
            <a:srgbClr val="EB6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id="{288A9C40-CECA-D894-9613-4CBE2D62E8C7}"/>
              </a:ext>
            </a:extLst>
          </p:cNvPr>
          <p:cNvSpPr/>
          <p:nvPr/>
        </p:nvSpPr>
        <p:spPr>
          <a:xfrm>
            <a:off x="163286" y="2998565"/>
            <a:ext cx="3962400" cy="3158480"/>
          </a:xfrm>
          <a:prstGeom prst="ellipse">
            <a:avLst/>
          </a:prstGeom>
          <a:solidFill>
            <a:srgbClr val="F09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79D81A-9F76-0CAE-E6C3-0BC2F2EC3C6E}"/>
              </a:ext>
            </a:extLst>
          </p:cNvPr>
          <p:cNvSpPr/>
          <p:nvPr/>
        </p:nvSpPr>
        <p:spPr>
          <a:xfrm>
            <a:off x="3410575" y="3271519"/>
            <a:ext cx="3962400" cy="281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nối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xã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hội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2" name="Picture 11" descr="A group of doll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BF5B892-8805-DE37-348D-B3A737D54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624" y="5682913"/>
            <a:ext cx="3158989" cy="3208867"/>
          </a:xfrm>
          <a:prstGeom prst="rect">
            <a:avLst/>
          </a:prstGeom>
        </p:spPr>
      </p:pic>
      <p:sp>
        <p:nvSpPr>
          <p:cNvPr id="13" name="Arrow: Right 12">
            <a:hlinkClick r:id="rId9" action="ppaction://hlinksldjump"/>
            <a:extLst>
              <a:ext uri="{FF2B5EF4-FFF2-40B4-BE49-F238E27FC236}">
                <a16:creationId xmlns:a16="http://schemas.microsoft.com/office/drawing/2014/main" id="{1F9E90A8-05F3-4791-0DEE-5E81CE24B2B2}"/>
              </a:ext>
            </a:extLst>
          </p:cNvPr>
          <p:cNvSpPr/>
          <p:nvPr/>
        </p:nvSpPr>
        <p:spPr>
          <a:xfrm>
            <a:off x="289719" y="7597749"/>
            <a:ext cx="16764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406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74AC8-A21E-8E1F-6790-8809BDE963ED}"/>
              </a:ext>
            </a:extLst>
          </p:cNvPr>
          <p:cNvSpPr txBox="1"/>
          <p:nvPr/>
        </p:nvSpPr>
        <p:spPr>
          <a:xfrm>
            <a:off x="2042319" y="2667000"/>
            <a:ext cx="12649200" cy="1767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Tên: </a:t>
            </a:r>
            <a:r>
              <a:rPr lang="nl-NL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 thi “Lên tiếng vì thiên nhiên” để hưởng ứng Giờ Trái Đất</a:t>
            </a:r>
          </a:p>
        </p:txBody>
      </p: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id="{1F3F3DCD-191D-D7B8-1F78-C0EEEBADEEE3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3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908036-DF47-92DB-6619-D4B339C839C6}"/>
              </a:ext>
            </a:extLst>
          </p:cNvPr>
          <p:cNvSpPr txBox="1"/>
          <p:nvPr/>
        </p:nvSpPr>
        <p:spPr>
          <a:xfrm>
            <a:off x="1356519" y="2514600"/>
            <a:ext cx="13563600" cy="265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Ý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Nâng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:a16="http://schemas.microsoft.com/office/drawing/2014/main" id="{F9B2317A-0F6E-B350-4CF0-A03A1355C15D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D7EDFA-2DD7-9562-6185-D3220FDD920D}"/>
              </a:ext>
            </a:extLst>
          </p:cNvPr>
          <p:cNvSpPr txBox="1"/>
          <p:nvPr/>
        </p:nvSpPr>
        <p:spPr>
          <a:xfrm>
            <a:off x="1813719" y="1752600"/>
            <a:ext cx="12315937" cy="5312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hùng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biện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kiệm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trình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chế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chai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nhựa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bìa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carton,...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:a16="http://schemas.microsoft.com/office/drawing/2014/main" id="{78DAE410-CB29-6CFF-4C9F-2E0584B88D76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BF2B6-8156-C456-CC66-D9C6CC07334A}"/>
              </a:ext>
            </a:extLst>
          </p:cNvPr>
          <p:cNvSpPr txBox="1"/>
          <p:nvPr/>
        </p:nvSpPr>
        <p:spPr>
          <a:xfrm>
            <a:off x="1547019" y="2971800"/>
            <a:ext cx="13182600" cy="265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thú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nổi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4800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:a16="http://schemas.microsoft.com/office/drawing/2014/main" id="{53EE9223-4DCC-C959-C27F-2EB1FD5FC954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9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71D23-0FFE-06B0-3945-C4C0EB1E66AC}"/>
              </a:ext>
            </a:extLst>
          </p:cNvPr>
          <p:cNvSpPr txBox="1"/>
          <p:nvPr/>
        </p:nvSpPr>
        <p:spPr>
          <a:xfrm>
            <a:off x="3490119" y="418290"/>
            <a:ext cx="994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 20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D8B30-7BAC-648F-8D29-B19EAD9512E4}"/>
              </a:ext>
            </a:extLst>
          </p:cNvPr>
          <p:cNvSpPr txBox="1"/>
          <p:nvPr/>
        </p:nvSpPr>
        <p:spPr>
          <a:xfrm>
            <a:off x="6196029" y="1310470"/>
            <a:ext cx="994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 </a:t>
            </a:r>
            <a:r>
              <a:rPr kumimoji="0" lang="el-GR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ηΗ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łn và xã hĖ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B90CE-4ED8-59D0-4D11-6E08A5BE4B9C}"/>
              </a:ext>
            </a:extLst>
          </p:cNvPr>
          <p:cNvSpPr txBox="1"/>
          <p:nvPr/>
        </p:nvSpPr>
        <p:spPr>
          <a:xfrm>
            <a:off x="4252119" y="1904637"/>
            <a:ext cx="10363200" cy="2226993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GB" sz="48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78CCE64-07EA-874A-12E3-2BEFC5261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0870BBE-3918-7145-852F-ED6BDA25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10296</TotalTime>
  <Words>328</Words>
  <Application>Microsoft Office PowerPoint</Application>
  <PresentationFormat>Custom</PresentationFormat>
  <Paragraphs>29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Brannboll Ny</vt:lpstr>
      <vt:lpstr>Arial</vt:lpstr>
      <vt:lpstr>Arial-Rounded</vt:lpstr>
      <vt:lpstr>AvantGarde</vt:lpstr>
      <vt:lpstr>Calibri</vt:lpstr>
      <vt:lpstr>HP001 4 hàng</vt:lpstr>
      <vt:lpstr>SVN-Anastasia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office121</cp:lastModifiedBy>
  <cp:revision>1167</cp:revision>
  <dcterms:created xsi:type="dcterms:W3CDTF">2008-09-09T22:52:10Z</dcterms:created>
  <dcterms:modified xsi:type="dcterms:W3CDTF">2022-11-29T07:16:21Z</dcterms:modified>
</cp:coreProperties>
</file>