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75" r:id="rId6"/>
    <p:sldId id="262" r:id="rId7"/>
    <p:sldId id="264" r:id="rId8"/>
    <p:sldId id="280" r:id="rId9"/>
    <p:sldId id="266" r:id="rId10"/>
    <p:sldId id="267" r:id="rId11"/>
    <p:sldId id="265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DEB0"/>
    <a:srgbClr val="EC018C"/>
    <a:srgbClr val="DDF0EC"/>
    <a:srgbClr val="FFFFFF"/>
    <a:srgbClr val="E5EEED"/>
    <a:srgbClr val="CBE0F1"/>
    <a:srgbClr val="F3B0C2"/>
    <a:srgbClr val="80B1F6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927" autoAdjust="0"/>
  </p:normalViewPr>
  <p:slideViewPr>
    <p:cSldViewPr showGuides="1">
      <p:cViewPr varScale="1">
        <p:scale>
          <a:sx n="68" d="100"/>
          <a:sy n="68" d="100"/>
        </p:scale>
        <p:origin x="592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5">
            <a:extLst>
              <a:ext uri="{FF2B5EF4-FFF2-40B4-BE49-F238E27FC236}">
                <a16:creationId xmlns:a16="http://schemas.microsoft.com/office/drawing/2014/main" xmlns="" id="{12C503AC-9EB7-6ED3-E174-0F13247FB5CA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1">
            <a:extLst>
              <a:ext uri="{FF2B5EF4-FFF2-40B4-BE49-F238E27FC236}">
                <a16:creationId xmlns:a16="http://schemas.microsoft.com/office/drawing/2014/main" xmlns="" id="{641A10BF-DE58-DE31-D6A9-DF747AC9CEC7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5C3D7E43-902C-872E-A875-152BAE7A6B25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20" descr="erw">
              <a:extLst>
                <a:ext uri="{FF2B5EF4-FFF2-40B4-BE49-F238E27FC236}">
                  <a16:creationId xmlns:a16="http://schemas.microsoft.com/office/drawing/2014/main" xmlns="" id="{1C508C37-DA06-7254-3DB3-65F5D62EC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9" name="图片 11" descr="未标题-2">
            <a:extLst>
              <a:ext uri="{FF2B5EF4-FFF2-40B4-BE49-F238E27FC236}">
                <a16:creationId xmlns:a16="http://schemas.microsoft.com/office/drawing/2014/main" xmlns="" id="{85638DAA-B6F0-8CB0-ABD5-938EC16984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0" name="图片 12" descr="未标题-3">
            <a:extLst>
              <a:ext uri="{FF2B5EF4-FFF2-40B4-BE49-F238E27FC236}">
                <a16:creationId xmlns:a16="http://schemas.microsoft.com/office/drawing/2014/main" xmlns="" id="{B169C846-F010-4AC8-4B49-7FEB205A34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1" name="图片 13" descr="未标题-4">
            <a:extLst>
              <a:ext uri="{FF2B5EF4-FFF2-40B4-BE49-F238E27FC236}">
                <a16:creationId xmlns:a16="http://schemas.microsoft.com/office/drawing/2014/main" xmlns="" id="{6392ACCE-D87D-DCCA-3991-DC71A51A075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xmlns="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xmlns="" id="{848C9BC0-B894-3C13-7776-43D2F93C28FD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xmlns="" id="{B934D603-39F9-B86A-C84D-A72959D440DD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xmlns="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xmlns="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xmlns="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xmlns="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xmlns="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xmlns="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xmlns="" id="{848C9BC0-B894-3C13-7776-43D2F93C28FD}"/>
              </a:ext>
            </a:extLst>
          </p:cNvPr>
          <p:cNvGrpSpPr/>
          <p:nvPr userDrawn="1"/>
        </p:nvGrpSpPr>
        <p:grpSpPr>
          <a:xfrm>
            <a:off x="335280" y="548640"/>
            <a:ext cx="11521440" cy="5842635"/>
            <a:chOff x="335280" y="548640"/>
            <a:chExt cx="11521440" cy="5842635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xmlns="" id="{B934D603-39F9-B86A-C84D-A72959D440DD}"/>
                </a:ext>
              </a:extLst>
            </p:cNvPr>
            <p:cNvSpPr/>
            <p:nvPr userDrawn="1"/>
          </p:nvSpPr>
          <p:spPr>
            <a:xfrm>
              <a:off x="595313" y="790575"/>
              <a:ext cx="10854055" cy="560070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xmlns="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80" y="548640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xmlns="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xmlns="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xmlns="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5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xmlns="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xmlns="" id="{848C9BC0-B894-3C13-7776-43D2F93C28FD}"/>
              </a:ext>
            </a:extLst>
          </p:cNvPr>
          <p:cNvGrpSpPr/>
          <p:nvPr userDrawn="1"/>
        </p:nvGrpSpPr>
        <p:grpSpPr>
          <a:xfrm>
            <a:off x="335280" y="548640"/>
            <a:ext cx="11521440" cy="5842635"/>
            <a:chOff x="335280" y="548640"/>
            <a:chExt cx="11521440" cy="5842635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xmlns="" id="{B934D603-39F9-B86A-C84D-A72959D440DD}"/>
                </a:ext>
              </a:extLst>
            </p:cNvPr>
            <p:cNvSpPr/>
            <p:nvPr userDrawn="1"/>
          </p:nvSpPr>
          <p:spPr>
            <a:xfrm>
              <a:off x="595313" y="790575"/>
              <a:ext cx="10854055" cy="560070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xmlns="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80" y="548640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xmlns="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xmlns="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xmlns="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xmlns="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4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xmlns="" id="{6361D4C0-D5E2-EA50-225C-B1BC389E5013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6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xmlns="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7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xmlns="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4D218CF1-368E-2731-6019-20772027A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45"/>
          <a:stretch/>
        </p:blipFill>
        <p:spPr>
          <a:xfrm>
            <a:off x="-1920240" y="0"/>
            <a:ext cx="1889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57" r:id="rId3"/>
    <p:sldLayoutId id="2147483656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B4D76FF9-DAE2-24B7-C3A3-F7DC84C08074}"/>
              </a:ext>
            </a:extLst>
          </p:cNvPr>
          <p:cNvSpPr txBox="1"/>
          <p:nvPr/>
        </p:nvSpPr>
        <p:spPr>
          <a:xfrm>
            <a:off x="3645009" y="1021139"/>
            <a:ext cx="4901983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80B1F6"/>
                </a:solidFill>
                <a:latin typeface="#9Slide03 AllRoundGothic" panose="020B0703020202020104" pitchFamily="34" charset="0"/>
              </a:rPr>
              <a:t>Bộ sách cánh diều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92B1778D-6875-7C0D-5FC7-651B65B32621}"/>
              </a:ext>
            </a:extLst>
          </p:cNvPr>
          <p:cNvSpPr txBox="1"/>
          <p:nvPr/>
        </p:nvSpPr>
        <p:spPr>
          <a:xfrm>
            <a:off x="4020913" y="1933882"/>
            <a:ext cx="4150175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88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SVN-Ziclets" panose="02000603000000000000" pitchFamily="2" charset="0"/>
              </a:rPr>
              <a:t>TOÁN 3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9F239B32-218C-B523-FC0D-7B28D7E02FA1}"/>
              </a:ext>
            </a:extLst>
          </p:cNvPr>
          <p:cNvSpPr txBox="1"/>
          <p:nvPr/>
        </p:nvSpPr>
        <p:spPr>
          <a:xfrm>
            <a:off x="3073550" y="3523734"/>
            <a:ext cx="6044925" cy="21368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9000"/>
              </a:lnSpc>
            </a:pPr>
            <a:r>
              <a:rPr lang="en-US" sz="40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Thực hành</a:t>
            </a:r>
          </a:p>
          <a:p>
            <a:pPr algn="ctr">
              <a:lnSpc>
                <a:spcPct val="119000"/>
              </a:lnSpc>
            </a:pPr>
            <a:r>
              <a:rPr lang="en-US" sz="40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Xem đồng hồ (Tiếp theo)</a:t>
            </a:r>
          </a:p>
          <a:p>
            <a:pPr algn="ctr">
              <a:lnSpc>
                <a:spcPct val="119000"/>
              </a:lnSpc>
            </a:pPr>
            <a:r>
              <a:rPr lang="en-US" sz="40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8DEB0"/>
                </a:solidFill>
                <a:latin typeface="#9Slide03 AllRoundGothic" panose="020B0703020202020104" pitchFamily="34" charset="0"/>
              </a:rPr>
              <a:t>Tiết 2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7F919B53-4EEB-A080-AD2B-ECED605AA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119726"/>
            <a:ext cx="3392789" cy="338478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12542670-67FD-4AE3-0CFA-4DF19F659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483" y="3284378"/>
            <a:ext cx="3290261" cy="305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BE7BCAFF-E25F-DD95-3A8B-17B63348F2A3}"/>
              </a:ext>
            </a:extLst>
          </p:cNvPr>
          <p:cNvSpPr txBox="1"/>
          <p:nvPr/>
        </p:nvSpPr>
        <p:spPr>
          <a:xfrm>
            <a:off x="381000" y="304800"/>
            <a:ext cx="304571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</a:rPr>
              <a:t>5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539A60D7-C402-92A2-8C18-AC11256612AB}"/>
              </a:ext>
            </a:extLst>
          </p:cNvPr>
          <p:cNvSpPr txBox="1"/>
          <p:nvPr/>
        </p:nvSpPr>
        <p:spPr>
          <a:xfrm>
            <a:off x="1676400" y="735686"/>
            <a:ext cx="809244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 chơi “Đố bạn”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28DE3169-DD65-BF1F-0134-A3E82CF2FE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t="14495" r="4403" b="6141"/>
          <a:stretch/>
        </p:blipFill>
        <p:spPr>
          <a:xfrm>
            <a:off x="1714500" y="1254171"/>
            <a:ext cx="8763000" cy="512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65625E91-D5BE-42DF-7409-A71C2D3F8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751" y="2130440"/>
            <a:ext cx="6852498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CC0A7EBA-A8CF-D860-43CE-584BCDCA5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36" y="3429000"/>
            <a:ext cx="5114925" cy="306895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77A27269-9CBA-0E59-59AA-E4AA046F1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87" y="1524000"/>
            <a:ext cx="7858425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4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DBD4582F-D991-AD51-86D7-95549466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32" y="2286000"/>
            <a:ext cx="888693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46379BE8-9BD4-ABE8-8DD9-60DE82973FBD}"/>
              </a:ext>
            </a:extLst>
          </p:cNvPr>
          <p:cNvSpPr txBox="1"/>
          <p:nvPr/>
        </p:nvSpPr>
        <p:spPr>
          <a:xfrm>
            <a:off x="2743200" y="1084183"/>
            <a:ext cx="4192933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Đồng hồ bên chỉ mấy giờ?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54D1E1AD-4856-C1F4-62D0-EBE36055B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438400"/>
            <a:ext cx="5410200" cy="4316137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203FFFF5-E3DD-A187-C56E-26A2AEB2F458}"/>
              </a:ext>
            </a:extLst>
          </p:cNvPr>
          <p:cNvSpPr txBox="1"/>
          <p:nvPr/>
        </p:nvSpPr>
        <p:spPr>
          <a:xfrm>
            <a:off x="6533116" y="5257800"/>
            <a:ext cx="40386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 giờ 7 phút</a:t>
            </a:r>
          </a:p>
        </p:txBody>
      </p:sp>
      <p:grpSp>
        <p:nvGrpSpPr>
          <p:cNvPr id="15" name="Nhóm 14">
            <a:extLst>
              <a:ext uri="{FF2B5EF4-FFF2-40B4-BE49-F238E27FC236}">
                <a16:creationId xmlns:a16="http://schemas.microsoft.com/office/drawing/2014/main" xmlns="" id="{1F9CC7DD-C9E3-3BFF-6940-BCE58E667912}"/>
              </a:ext>
            </a:extLst>
          </p:cNvPr>
          <p:cNvGrpSpPr/>
          <p:nvPr/>
        </p:nvGrpSpPr>
        <p:grpSpPr>
          <a:xfrm>
            <a:off x="6629400" y="1084183"/>
            <a:ext cx="3846033" cy="3850865"/>
            <a:chOff x="6629400" y="1084183"/>
            <a:chExt cx="3846033" cy="3850865"/>
          </a:xfrm>
        </p:grpSpPr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xmlns="" id="{F5223711-37F5-007D-3701-D8D5EBE6D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1084183"/>
              <a:ext cx="3846033" cy="3850865"/>
            </a:xfrm>
            <a:prstGeom prst="rect">
              <a:avLst/>
            </a:prstGeom>
          </p:spPr>
        </p:pic>
        <p:cxnSp>
          <p:nvCxnSpPr>
            <p:cNvPr id="11" name="Đường kết nối Mũi tên Thẳng 10">
              <a:extLst>
                <a:ext uri="{FF2B5EF4-FFF2-40B4-BE49-F238E27FC236}">
                  <a16:creationId xmlns:a16="http://schemas.microsoft.com/office/drawing/2014/main" xmlns="" id="{EFD889B5-0896-2DF4-E599-9D0B39D8CAB9}"/>
                </a:ext>
              </a:extLst>
            </p:cNvPr>
            <p:cNvCxnSpPr/>
            <p:nvPr/>
          </p:nvCxnSpPr>
          <p:spPr>
            <a:xfrm>
              <a:off x="8534400" y="3048000"/>
              <a:ext cx="1221133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kết nối Mũi tên Thẳng 11">
              <a:extLst>
                <a:ext uri="{FF2B5EF4-FFF2-40B4-BE49-F238E27FC236}">
                  <a16:creationId xmlns:a16="http://schemas.microsoft.com/office/drawing/2014/main" xmlns="" id="{770364A5-ACF5-36E1-BE56-ADB7121AF9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34399" y="1911927"/>
              <a:ext cx="1087583" cy="109768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473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46379BE8-9BD4-ABE8-8DD9-60DE82973FBD}"/>
              </a:ext>
            </a:extLst>
          </p:cNvPr>
          <p:cNvSpPr txBox="1"/>
          <p:nvPr/>
        </p:nvSpPr>
        <p:spPr>
          <a:xfrm>
            <a:off x="2743200" y="1084183"/>
            <a:ext cx="4192933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Đồng hồ bên chỉ mấy giờ?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54D1E1AD-4856-C1F4-62D0-EBE36055B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438400"/>
            <a:ext cx="5410200" cy="4316137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203FFFF5-E3DD-A187-C56E-26A2AEB2F458}"/>
              </a:ext>
            </a:extLst>
          </p:cNvPr>
          <p:cNvSpPr txBox="1"/>
          <p:nvPr/>
        </p:nvSpPr>
        <p:spPr>
          <a:xfrm>
            <a:off x="6708923" y="5156181"/>
            <a:ext cx="434007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 giờ 42 phút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EDD18179-D356-D85C-61B8-D8CD61046981}"/>
              </a:ext>
            </a:extLst>
          </p:cNvPr>
          <p:cNvGrpSpPr/>
          <p:nvPr/>
        </p:nvGrpSpPr>
        <p:grpSpPr>
          <a:xfrm>
            <a:off x="6629400" y="1084183"/>
            <a:ext cx="3846033" cy="3850865"/>
            <a:chOff x="6629400" y="1084183"/>
            <a:chExt cx="3846033" cy="3850865"/>
          </a:xfrm>
        </p:grpSpPr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xmlns="" id="{0550A44A-B9F1-9C58-2BC8-D3AA90C21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1084183"/>
              <a:ext cx="3846033" cy="3850865"/>
            </a:xfrm>
            <a:prstGeom prst="rect">
              <a:avLst/>
            </a:prstGeom>
          </p:spPr>
        </p:pic>
        <p:cxnSp>
          <p:nvCxnSpPr>
            <p:cNvPr id="6" name="Đường kết nối Mũi tên Thẳng 5">
              <a:extLst>
                <a:ext uri="{FF2B5EF4-FFF2-40B4-BE49-F238E27FC236}">
                  <a16:creationId xmlns:a16="http://schemas.microsoft.com/office/drawing/2014/main" xmlns="" id="{EBE32C49-66AC-C87F-536E-53B82CBC1E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98427" y="3048000"/>
              <a:ext cx="335973" cy="994064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Đường kết nối Mũi tên Thẳng 8">
              <a:extLst>
                <a:ext uri="{FF2B5EF4-FFF2-40B4-BE49-F238E27FC236}">
                  <a16:creationId xmlns:a16="http://schemas.microsoft.com/office/drawing/2014/main" xmlns="" id="{18976C30-C6E8-3CCF-26D6-01F493BE0A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55427" y="3009615"/>
              <a:ext cx="1478972" cy="48173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061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46379BE8-9BD4-ABE8-8DD9-60DE82973FBD}"/>
              </a:ext>
            </a:extLst>
          </p:cNvPr>
          <p:cNvSpPr txBox="1"/>
          <p:nvPr/>
        </p:nvSpPr>
        <p:spPr>
          <a:xfrm>
            <a:off x="2743200" y="1084183"/>
            <a:ext cx="4192933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Đồng hồ bên chỉ mấy giờ?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54D1E1AD-4856-C1F4-62D0-EBE36055B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438400"/>
            <a:ext cx="5410200" cy="4316137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203FFFF5-E3DD-A187-C56E-26A2AEB2F458}"/>
              </a:ext>
            </a:extLst>
          </p:cNvPr>
          <p:cNvSpPr txBox="1"/>
          <p:nvPr/>
        </p:nvSpPr>
        <p:spPr>
          <a:xfrm>
            <a:off x="6705600" y="5257800"/>
            <a:ext cx="441627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 giờ 52 phút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34270711-7244-D8CC-25B8-034AAEC73DFA}"/>
              </a:ext>
            </a:extLst>
          </p:cNvPr>
          <p:cNvGrpSpPr/>
          <p:nvPr/>
        </p:nvGrpSpPr>
        <p:grpSpPr>
          <a:xfrm>
            <a:off x="6629400" y="1084183"/>
            <a:ext cx="3846033" cy="3850865"/>
            <a:chOff x="6629400" y="1084183"/>
            <a:chExt cx="3846033" cy="3850865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xmlns="" id="{1B2C31FF-3AC3-97A8-632E-63CB4572F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1084183"/>
              <a:ext cx="3846033" cy="3850865"/>
            </a:xfrm>
            <a:prstGeom prst="rect">
              <a:avLst/>
            </a:prstGeom>
          </p:spPr>
        </p:pic>
        <p:cxnSp>
          <p:nvCxnSpPr>
            <p:cNvPr id="6" name="Đường kết nối Mũi tên Thẳng 5">
              <a:extLst>
                <a:ext uri="{FF2B5EF4-FFF2-40B4-BE49-F238E27FC236}">
                  <a16:creationId xmlns:a16="http://schemas.microsoft.com/office/drawing/2014/main" xmlns="" id="{2C0898F7-5543-31B7-B635-38FED1A213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34400" y="2909455"/>
              <a:ext cx="1233055" cy="13854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Đường kết nối Mũi tên Thẳng 8">
              <a:extLst>
                <a:ext uri="{FF2B5EF4-FFF2-40B4-BE49-F238E27FC236}">
                  <a16:creationId xmlns:a16="http://schemas.microsoft.com/office/drawing/2014/main" xmlns="" id="{309413E5-30B5-E13B-0BAC-33700F66E0F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81455" y="2036618"/>
              <a:ext cx="1052944" cy="972997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759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23F51743-7C35-EC25-3443-5CB95502E563}"/>
              </a:ext>
            </a:extLst>
          </p:cNvPr>
          <p:cNvSpPr txBox="1"/>
          <p:nvPr/>
        </p:nvSpPr>
        <p:spPr>
          <a:xfrm>
            <a:off x="4020913" y="1930161"/>
            <a:ext cx="4150175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88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SVN-Ziclets" panose="02000603000000000000" pitchFamily="2" charset="0"/>
              </a:rPr>
              <a:t>TOÁN 3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B76DEE25-4D89-3C9E-03BF-645BEC17FDD7}"/>
              </a:ext>
            </a:extLst>
          </p:cNvPr>
          <p:cNvSpPr txBox="1"/>
          <p:nvPr/>
        </p:nvSpPr>
        <p:spPr>
          <a:xfrm>
            <a:off x="2054036" y="3516292"/>
            <a:ext cx="8083943" cy="249299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Thực hành</a:t>
            </a:r>
          </a:p>
          <a:p>
            <a:pPr algn="ctr"/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Xem đồng hồ (tiếp theo)</a:t>
            </a:r>
          </a:p>
          <a:p>
            <a:pPr algn="ctr"/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Tiết 2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447E34E1-EE7B-8901-7321-E3508A048A4F}"/>
              </a:ext>
            </a:extLst>
          </p:cNvPr>
          <p:cNvSpPr txBox="1"/>
          <p:nvPr/>
        </p:nvSpPr>
        <p:spPr>
          <a:xfrm>
            <a:off x="1370348" y="914400"/>
            <a:ext cx="945130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5400">
                <a:solidFill>
                  <a:schemeClr val="tx1">
                    <a:lumMod val="50000"/>
                    <a:lumOff val="50000"/>
                  </a:schemeClr>
                </a:solidFill>
                <a:latin typeface="SVN-Anastasia" panose="020B0606040200020203" pitchFamily="34" charset="0"/>
              </a:rPr>
              <a:t>Thứ ... ngày ... tháng ... năm 20 ...</a:t>
            </a:r>
          </a:p>
        </p:txBody>
      </p:sp>
    </p:spTree>
    <p:extLst>
      <p:ext uri="{BB962C8B-B14F-4D97-AF65-F5344CB8AC3E}">
        <p14:creationId xmlns:p14="http://schemas.microsoft.com/office/powerpoint/2010/main" val="232687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D88CE7E3-3777-2CC8-69DC-609110D72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0" y="2127391"/>
            <a:ext cx="10254361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6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2F869DA0-8C59-F814-CBA0-D83D55D0EA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t="18799" r="4681" b="55668"/>
          <a:stretch/>
        </p:blipFill>
        <p:spPr>
          <a:xfrm>
            <a:off x="809392" y="1686791"/>
            <a:ext cx="10573216" cy="2839824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8DFD911C-5C2C-638B-2A58-0E8F060666F2}"/>
              </a:ext>
            </a:extLst>
          </p:cNvPr>
          <p:cNvSpPr txBox="1"/>
          <p:nvPr/>
        </p:nvSpPr>
        <p:spPr>
          <a:xfrm>
            <a:off x="381000" y="304800"/>
            <a:ext cx="357470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</a:rPr>
              <a:t>4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2034868-3E7D-F113-FF0E-32C275CD7A9B}"/>
              </a:ext>
            </a:extLst>
          </p:cNvPr>
          <p:cNvSpPr txBox="1"/>
          <p:nvPr/>
        </p:nvSpPr>
        <p:spPr>
          <a:xfrm>
            <a:off x="1676400" y="735686"/>
            <a:ext cx="96774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 sát tranh vẽ rồi trả lời các câu hỏi:</a:t>
            </a:r>
          </a:p>
          <a:p>
            <a:pPr algn="l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Lan vẽ tranh trong thời gian bao nhiêu phút?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20066B26-8D77-2C7D-9857-03A6EDF72FEB}"/>
              </a:ext>
            </a:extLst>
          </p:cNvPr>
          <p:cNvSpPr txBox="1"/>
          <p:nvPr/>
        </p:nvSpPr>
        <p:spPr>
          <a:xfrm>
            <a:off x="1524000" y="4739056"/>
            <a:ext cx="94488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Lan vẽ tranh trong thời gian là:</a:t>
            </a:r>
          </a:p>
          <a:p>
            <a:pPr algn="ctr"/>
            <a:r>
              <a:rPr lang="en-US" sz="32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10 giờ 00 phút – 9 giờ 35 phút = 25 phút</a:t>
            </a:r>
          </a:p>
        </p:txBody>
      </p:sp>
    </p:spTree>
    <p:extLst>
      <p:ext uri="{BB962C8B-B14F-4D97-AF65-F5344CB8AC3E}">
        <p14:creationId xmlns:p14="http://schemas.microsoft.com/office/powerpoint/2010/main" val="63516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2F869DA0-8C59-F814-CBA0-D83D55D0EA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1" t="51477" r="3153" b="4769"/>
          <a:stretch/>
        </p:blipFill>
        <p:spPr>
          <a:xfrm>
            <a:off x="1221129" y="1499628"/>
            <a:ext cx="9525000" cy="4224313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8DFD911C-5C2C-638B-2A58-0E8F060666F2}"/>
              </a:ext>
            </a:extLst>
          </p:cNvPr>
          <p:cNvSpPr txBox="1"/>
          <p:nvPr/>
        </p:nvSpPr>
        <p:spPr>
          <a:xfrm>
            <a:off x="381000" y="304800"/>
            <a:ext cx="357470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</a:rPr>
              <a:t>4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2034868-3E7D-F113-FF0E-32C275CD7A9B}"/>
              </a:ext>
            </a:extLst>
          </p:cNvPr>
          <p:cNvSpPr txBox="1"/>
          <p:nvPr/>
        </p:nvSpPr>
        <p:spPr>
          <a:xfrm>
            <a:off x="1221129" y="735686"/>
            <a:ext cx="10285071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 sát tranh vẽ rồi trả lời các câu hỏi:</a:t>
            </a:r>
          </a:p>
          <a:p>
            <a:pPr algn="l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Hai bố con làm bánh trong thời gian bao nhiêu phút?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20066B26-8D77-2C7D-9857-03A6EDF72FEB}"/>
              </a:ext>
            </a:extLst>
          </p:cNvPr>
          <p:cNvSpPr txBox="1"/>
          <p:nvPr/>
        </p:nvSpPr>
        <p:spPr>
          <a:xfrm>
            <a:off x="1216306" y="5629871"/>
            <a:ext cx="94488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 bố con làm bánh trong thời gian: </a:t>
            </a:r>
          </a:p>
          <a:p>
            <a:pPr algn="ctr"/>
            <a:r>
              <a:rPr lang="en-US" sz="32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 giờ 5 phút – 4 giờ 30 phút = 35 phút</a:t>
            </a:r>
          </a:p>
        </p:txBody>
      </p:sp>
    </p:spTree>
    <p:extLst>
      <p:ext uri="{BB962C8B-B14F-4D97-AF65-F5344CB8AC3E}">
        <p14:creationId xmlns:p14="http://schemas.microsoft.com/office/powerpoint/2010/main" val="22336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Chủ đề Offic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178</TotalTime>
  <Words>170</Words>
  <Application>Microsoft Office PowerPoint</Application>
  <PresentationFormat>Widescreen</PresentationFormat>
  <Paragraphs>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#9Slide02 Noi dung dai</vt:lpstr>
      <vt:lpstr>#9Slide03 AllRoundGothic</vt:lpstr>
      <vt:lpstr>Arial</vt:lpstr>
      <vt:lpstr>AvantGarde</vt:lpstr>
      <vt:lpstr>SVN-Anastasia</vt:lpstr>
      <vt:lpstr>SVN-Ziclets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MY PC</dc:creator>
  <cp:keywords>9Slide</cp:keywords>
  <dc:description>9Slide.vn</dc:description>
  <cp:lastModifiedBy>Admin</cp:lastModifiedBy>
  <cp:revision>15</cp:revision>
  <dcterms:created xsi:type="dcterms:W3CDTF">2023-01-15T09:20:24Z</dcterms:created>
  <dcterms:modified xsi:type="dcterms:W3CDTF">2023-02-16T01:42:16Z</dcterms:modified>
  <cp:category>9Slide.vn</cp:category>
  <cp:contentStatus>9Slide</cp:contentStatus>
</cp:coreProperties>
</file>