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72" r:id="rId1"/>
  </p:sldMasterIdLst>
  <p:sldIdLst>
    <p:sldId id="260" r:id="rId2"/>
    <p:sldId id="273" r:id="rId3"/>
    <p:sldId id="271" r:id="rId4"/>
    <p:sldId id="277" r:id="rId5"/>
    <p:sldId id="276" r:id="rId6"/>
    <p:sldId id="275" r:id="rId7"/>
    <p:sldId id="282" r:id="rId8"/>
    <p:sldId id="288" r:id="rId9"/>
    <p:sldId id="290" r:id="rId10"/>
    <p:sldId id="291" r:id="rId11"/>
    <p:sldId id="298" r:id="rId12"/>
    <p:sldId id="300" r:id="rId13"/>
    <p:sldId id="306" r:id="rId14"/>
    <p:sldId id="307" r:id="rId15"/>
    <p:sldId id="308" r:id="rId16"/>
    <p:sldId id="316" r:id="rId17"/>
    <p:sldId id="319" r:id="rId18"/>
  </p:sldIdLst>
  <p:sldSz cx="18288000" cy="10287000"/>
  <p:notesSz cx="6858000" cy="9144000"/>
  <p:embeddedFontLst>
    <p:embeddedFont>
      <p:font typeface="Wingdings 3" panose="05040102010807070707" pitchFamily="18" charset="2"/>
      <p:regular r:id="rId19"/>
    </p:embeddedFont>
    <p:embeddedFont>
      <p:font typeface="Century Gothic" panose="020B0502020202020204" pitchFamily="34" charset="0"/>
      <p:regular r:id="rId20"/>
      <p:bold r:id="rId21"/>
      <p:italic r:id="rId22"/>
      <p:boldItalic r:id="rId23"/>
    </p:embeddedFont>
  </p:embeddedFont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4622" autoAdjust="0"/>
  </p:normalViewPr>
  <p:slideViewPr>
    <p:cSldViewPr>
      <p:cViewPr varScale="1">
        <p:scale>
          <a:sx n="45" d="100"/>
          <a:sy n="45" d="100"/>
        </p:scale>
        <p:origin x="90" y="10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font" Target="fonts/font3.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font" Target="fonts/font2.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5.fntdata"/><Relationship Id="rId10" Type="http://schemas.openxmlformats.org/officeDocument/2006/relationships/slide" Target="slides/slide9.xml"/><Relationship Id="rId19" Type="http://schemas.openxmlformats.org/officeDocument/2006/relationships/font" Target="fonts/font1.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4.fntdata"/><Relationship Id="rId27"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785F571-49F6-4408-B363-A017D437DD9D}"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en-US"/>
        </a:p>
      </dgm:t>
    </dgm:pt>
    <dgm:pt modelId="{FAEF4DA6-85EC-4B5C-8CC9-BBF8198E5204}">
      <dgm:prSet phldrT="[Text]" custT="1"/>
      <dgm:spPr/>
      <dgm:t>
        <a:bodyPr/>
        <a:lstStyle/>
        <a:p>
          <a:r>
            <a:rPr lang="vi-VN" sz="3600" i="0"/>
            <a:t>Tiếng hò trên sông mới tha thiết làm sao! </a:t>
          </a:r>
          <a:endParaRPr lang="en-US" sz="3600" i="0">
            <a:latin typeface="Arial" pitchFamily="34" charset="0"/>
            <a:cs typeface="Arial" pitchFamily="34" charset="0"/>
          </a:endParaRPr>
        </a:p>
      </dgm:t>
    </dgm:pt>
    <dgm:pt modelId="{45656927-8FAA-49C4-8079-18CB62070251}" type="parTrans" cxnId="{56C0C91E-85FF-4EB3-8491-3D46D3FFCE0E}">
      <dgm:prSet/>
      <dgm:spPr/>
      <dgm:t>
        <a:bodyPr/>
        <a:lstStyle/>
        <a:p>
          <a:endParaRPr lang="en-US"/>
        </a:p>
      </dgm:t>
    </dgm:pt>
    <dgm:pt modelId="{1DCA60A4-28C9-471B-92DA-4AD708F9931D}" type="sibTrans" cxnId="{56C0C91E-85FF-4EB3-8491-3D46D3FFCE0E}">
      <dgm:prSet/>
      <dgm:spPr/>
      <dgm:t>
        <a:bodyPr/>
        <a:lstStyle/>
        <a:p>
          <a:endParaRPr lang="en-US"/>
        </a:p>
      </dgm:t>
    </dgm:pt>
    <dgm:pt modelId="{81E05410-867D-4119-A48D-1D86CFE1793A}">
      <dgm:prSet phldrT="[Text]" custT="1"/>
      <dgm:spPr/>
      <dgm:t>
        <a:bodyPr/>
        <a:lstStyle/>
        <a:p>
          <a:r>
            <a:rPr lang="vi-VN" sz="3600" i="0"/>
            <a:t>Tiếng hò ngọt ngào, thân thương quá! </a:t>
          </a:r>
          <a:endParaRPr lang="en-US" sz="3600" i="0">
            <a:latin typeface="Arial" pitchFamily="34" charset="0"/>
            <a:cs typeface="Arial" pitchFamily="34" charset="0"/>
          </a:endParaRPr>
        </a:p>
      </dgm:t>
    </dgm:pt>
    <dgm:pt modelId="{750D64CA-7EE7-4728-99C8-436C2A903BEB}" type="parTrans" cxnId="{9D4F3054-98F2-4EF0-B172-6F58CE34D405}">
      <dgm:prSet/>
      <dgm:spPr/>
      <dgm:t>
        <a:bodyPr/>
        <a:lstStyle/>
        <a:p>
          <a:endParaRPr lang="en-US"/>
        </a:p>
      </dgm:t>
    </dgm:pt>
    <dgm:pt modelId="{FECA9013-15B9-4114-B1C6-1E605195AB7B}" type="sibTrans" cxnId="{9D4F3054-98F2-4EF0-B172-6F58CE34D405}">
      <dgm:prSet/>
      <dgm:spPr/>
      <dgm:t>
        <a:bodyPr/>
        <a:lstStyle/>
        <a:p>
          <a:endParaRPr lang="en-US"/>
        </a:p>
      </dgm:t>
    </dgm:pt>
    <dgm:pt modelId="{229EA75F-3039-42DF-B9CF-7C4B9C492842}">
      <dgm:prSet phldrT="[Text]" custT="1"/>
      <dgm:spPr/>
      <dgm:t>
        <a:bodyPr/>
        <a:lstStyle/>
        <a:p>
          <a:r>
            <a:rPr lang="vi-VN" sz="3600" i="0"/>
            <a:t>Ôi, giọng hò sao mà da diết thế!</a:t>
          </a:r>
          <a:endParaRPr lang="en-US" sz="3600" i="0">
            <a:latin typeface="Arial" pitchFamily="34" charset="0"/>
            <a:cs typeface="Arial" pitchFamily="34" charset="0"/>
          </a:endParaRPr>
        </a:p>
      </dgm:t>
    </dgm:pt>
    <dgm:pt modelId="{778735B5-DB64-4EC4-9E56-3858F98A8CAF}" type="parTrans" cxnId="{10333C8F-213C-4038-99C0-81E9D9C09620}">
      <dgm:prSet/>
      <dgm:spPr/>
      <dgm:t>
        <a:bodyPr/>
        <a:lstStyle/>
        <a:p>
          <a:endParaRPr lang="en-US"/>
        </a:p>
      </dgm:t>
    </dgm:pt>
    <dgm:pt modelId="{9CFC9114-6D35-4958-AB23-00351F9048FF}" type="sibTrans" cxnId="{10333C8F-213C-4038-99C0-81E9D9C09620}">
      <dgm:prSet/>
      <dgm:spPr/>
      <dgm:t>
        <a:bodyPr/>
        <a:lstStyle/>
        <a:p>
          <a:endParaRPr lang="en-US"/>
        </a:p>
      </dgm:t>
    </dgm:pt>
    <dgm:pt modelId="{23000008-2236-4175-A353-615F5C470EBC}" type="pres">
      <dgm:prSet presAssocID="{0785F571-49F6-4408-B363-A017D437DD9D}" presName="linear" presStyleCnt="0">
        <dgm:presLayoutVars>
          <dgm:dir/>
          <dgm:animLvl val="lvl"/>
          <dgm:resizeHandles val="exact"/>
        </dgm:presLayoutVars>
      </dgm:prSet>
      <dgm:spPr/>
      <dgm:t>
        <a:bodyPr/>
        <a:lstStyle/>
        <a:p>
          <a:endParaRPr lang="en-US"/>
        </a:p>
      </dgm:t>
    </dgm:pt>
    <dgm:pt modelId="{02604926-2EC8-436E-A32F-59B5C4E785B1}" type="pres">
      <dgm:prSet presAssocID="{FAEF4DA6-85EC-4B5C-8CC9-BBF8198E5204}" presName="parentLin" presStyleCnt="0"/>
      <dgm:spPr/>
    </dgm:pt>
    <dgm:pt modelId="{FAB960F2-ECFA-49AA-9D6C-FBADA0BBE920}" type="pres">
      <dgm:prSet presAssocID="{FAEF4DA6-85EC-4B5C-8CC9-BBF8198E5204}" presName="parentLeftMargin" presStyleLbl="node1" presStyleIdx="0" presStyleCnt="3"/>
      <dgm:spPr/>
      <dgm:t>
        <a:bodyPr/>
        <a:lstStyle/>
        <a:p>
          <a:endParaRPr lang="en-US"/>
        </a:p>
      </dgm:t>
    </dgm:pt>
    <dgm:pt modelId="{1B349FBF-8506-45EA-8112-9945AB8EE6BB}" type="pres">
      <dgm:prSet presAssocID="{FAEF4DA6-85EC-4B5C-8CC9-BBF8198E5204}" presName="parentText" presStyleLbl="node1" presStyleIdx="0" presStyleCnt="3" custScaleX="142857">
        <dgm:presLayoutVars>
          <dgm:chMax val="0"/>
          <dgm:bulletEnabled val="1"/>
        </dgm:presLayoutVars>
      </dgm:prSet>
      <dgm:spPr/>
      <dgm:t>
        <a:bodyPr/>
        <a:lstStyle/>
        <a:p>
          <a:endParaRPr lang="en-US"/>
        </a:p>
      </dgm:t>
    </dgm:pt>
    <dgm:pt modelId="{3A0562AD-67C2-42F1-9AA0-85B809D0B3FF}" type="pres">
      <dgm:prSet presAssocID="{FAEF4DA6-85EC-4B5C-8CC9-BBF8198E5204}" presName="negativeSpace" presStyleCnt="0"/>
      <dgm:spPr/>
    </dgm:pt>
    <dgm:pt modelId="{2D1BBD4D-6B87-4642-85B8-CD305E06881F}" type="pres">
      <dgm:prSet presAssocID="{FAEF4DA6-85EC-4B5C-8CC9-BBF8198E5204}" presName="childText" presStyleLbl="conFgAcc1" presStyleIdx="0" presStyleCnt="3">
        <dgm:presLayoutVars>
          <dgm:bulletEnabled val="1"/>
        </dgm:presLayoutVars>
      </dgm:prSet>
      <dgm:spPr/>
    </dgm:pt>
    <dgm:pt modelId="{A3123FC3-43E8-454A-840A-9EB6C5A37D0C}" type="pres">
      <dgm:prSet presAssocID="{1DCA60A4-28C9-471B-92DA-4AD708F9931D}" presName="spaceBetweenRectangles" presStyleCnt="0"/>
      <dgm:spPr/>
    </dgm:pt>
    <dgm:pt modelId="{5915F988-1BC0-494B-AE7D-910031C36597}" type="pres">
      <dgm:prSet presAssocID="{81E05410-867D-4119-A48D-1D86CFE1793A}" presName="parentLin" presStyleCnt="0"/>
      <dgm:spPr/>
    </dgm:pt>
    <dgm:pt modelId="{8DBC178C-89C6-4FE1-BEF4-04A73F90DF2B}" type="pres">
      <dgm:prSet presAssocID="{81E05410-867D-4119-A48D-1D86CFE1793A}" presName="parentLeftMargin" presStyleLbl="node1" presStyleIdx="0" presStyleCnt="3"/>
      <dgm:spPr/>
      <dgm:t>
        <a:bodyPr/>
        <a:lstStyle/>
        <a:p>
          <a:endParaRPr lang="en-US"/>
        </a:p>
      </dgm:t>
    </dgm:pt>
    <dgm:pt modelId="{030179CD-1A25-4DFB-AFE1-BDD3337B2DD5}" type="pres">
      <dgm:prSet presAssocID="{81E05410-867D-4119-A48D-1D86CFE1793A}" presName="parentText" presStyleLbl="node1" presStyleIdx="1" presStyleCnt="3" custScaleX="142857">
        <dgm:presLayoutVars>
          <dgm:chMax val="0"/>
          <dgm:bulletEnabled val="1"/>
        </dgm:presLayoutVars>
      </dgm:prSet>
      <dgm:spPr/>
      <dgm:t>
        <a:bodyPr/>
        <a:lstStyle/>
        <a:p>
          <a:endParaRPr lang="en-US"/>
        </a:p>
      </dgm:t>
    </dgm:pt>
    <dgm:pt modelId="{E49CA8E0-89D7-4448-BFD1-F470B420FDE2}" type="pres">
      <dgm:prSet presAssocID="{81E05410-867D-4119-A48D-1D86CFE1793A}" presName="negativeSpace" presStyleCnt="0"/>
      <dgm:spPr/>
    </dgm:pt>
    <dgm:pt modelId="{2008BAA9-D1BB-4896-BB65-A51EBE204A69}" type="pres">
      <dgm:prSet presAssocID="{81E05410-867D-4119-A48D-1D86CFE1793A}" presName="childText" presStyleLbl="conFgAcc1" presStyleIdx="1" presStyleCnt="3">
        <dgm:presLayoutVars>
          <dgm:bulletEnabled val="1"/>
        </dgm:presLayoutVars>
      </dgm:prSet>
      <dgm:spPr/>
    </dgm:pt>
    <dgm:pt modelId="{ED8C7807-3E57-40C1-A5C1-92A2F98A3B04}" type="pres">
      <dgm:prSet presAssocID="{FECA9013-15B9-4114-B1C6-1E605195AB7B}" presName="spaceBetweenRectangles" presStyleCnt="0"/>
      <dgm:spPr/>
    </dgm:pt>
    <dgm:pt modelId="{06F05A8B-4670-4A6B-99D3-B44058372B2F}" type="pres">
      <dgm:prSet presAssocID="{229EA75F-3039-42DF-B9CF-7C4B9C492842}" presName="parentLin" presStyleCnt="0"/>
      <dgm:spPr/>
    </dgm:pt>
    <dgm:pt modelId="{D10A65FF-A223-4B64-9B1A-314A42775011}" type="pres">
      <dgm:prSet presAssocID="{229EA75F-3039-42DF-B9CF-7C4B9C492842}" presName="parentLeftMargin" presStyleLbl="node1" presStyleIdx="1" presStyleCnt="3"/>
      <dgm:spPr/>
      <dgm:t>
        <a:bodyPr/>
        <a:lstStyle/>
        <a:p>
          <a:endParaRPr lang="en-US"/>
        </a:p>
      </dgm:t>
    </dgm:pt>
    <dgm:pt modelId="{7C7682E5-3C87-4CC7-B163-740D4E7D91D1}" type="pres">
      <dgm:prSet presAssocID="{229EA75F-3039-42DF-B9CF-7C4B9C492842}" presName="parentText" presStyleLbl="node1" presStyleIdx="2" presStyleCnt="3" custScaleX="142443">
        <dgm:presLayoutVars>
          <dgm:chMax val="0"/>
          <dgm:bulletEnabled val="1"/>
        </dgm:presLayoutVars>
      </dgm:prSet>
      <dgm:spPr/>
      <dgm:t>
        <a:bodyPr/>
        <a:lstStyle/>
        <a:p>
          <a:endParaRPr lang="en-US"/>
        </a:p>
      </dgm:t>
    </dgm:pt>
    <dgm:pt modelId="{B77C82CA-D6AA-4D71-8598-DB4F7A1F04AE}" type="pres">
      <dgm:prSet presAssocID="{229EA75F-3039-42DF-B9CF-7C4B9C492842}" presName="negativeSpace" presStyleCnt="0"/>
      <dgm:spPr/>
    </dgm:pt>
    <dgm:pt modelId="{025EECAB-FF32-4FF6-A46C-8C9124D49FCC}" type="pres">
      <dgm:prSet presAssocID="{229EA75F-3039-42DF-B9CF-7C4B9C492842}" presName="childText" presStyleLbl="conFgAcc1" presStyleIdx="2" presStyleCnt="3">
        <dgm:presLayoutVars>
          <dgm:bulletEnabled val="1"/>
        </dgm:presLayoutVars>
      </dgm:prSet>
      <dgm:spPr/>
    </dgm:pt>
  </dgm:ptLst>
  <dgm:cxnLst>
    <dgm:cxn modelId="{20660FCC-923A-499C-AE90-604E82476F8A}" type="presOf" srcId="{229EA75F-3039-42DF-B9CF-7C4B9C492842}" destId="{7C7682E5-3C87-4CC7-B163-740D4E7D91D1}" srcOrd="1" destOrd="0" presId="urn:microsoft.com/office/officeart/2005/8/layout/list1"/>
    <dgm:cxn modelId="{2C0D5173-CC90-450A-B917-58890A9A90E3}" type="presOf" srcId="{81E05410-867D-4119-A48D-1D86CFE1793A}" destId="{8DBC178C-89C6-4FE1-BEF4-04A73F90DF2B}" srcOrd="0" destOrd="0" presId="urn:microsoft.com/office/officeart/2005/8/layout/list1"/>
    <dgm:cxn modelId="{795D9168-FD0D-4B2B-A40A-A91882682380}" type="presOf" srcId="{81E05410-867D-4119-A48D-1D86CFE1793A}" destId="{030179CD-1A25-4DFB-AFE1-BDD3337B2DD5}" srcOrd="1" destOrd="0" presId="urn:microsoft.com/office/officeart/2005/8/layout/list1"/>
    <dgm:cxn modelId="{10333C8F-213C-4038-99C0-81E9D9C09620}" srcId="{0785F571-49F6-4408-B363-A017D437DD9D}" destId="{229EA75F-3039-42DF-B9CF-7C4B9C492842}" srcOrd="2" destOrd="0" parTransId="{778735B5-DB64-4EC4-9E56-3858F98A8CAF}" sibTransId="{9CFC9114-6D35-4958-AB23-00351F9048FF}"/>
    <dgm:cxn modelId="{9D4F3054-98F2-4EF0-B172-6F58CE34D405}" srcId="{0785F571-49F6-4408-B363-A017D437DD9D}" destId="{81E05410-867D-4119-A48D-1D86CFE1793A}" srcOrd="1" destOrd="0" parTransId="{750D64CA-7EE7-4728-99C8-436C2A903BEB}" sibTransId="{FECA9013-15B9-4114-B1C6-1E605195AB7B}"/>
    <dgm:cxn modelId="{A3139110-913E-4E3B-9D23-4B6B90B38D0C}" type="presOf" srcId="{FAEF4DA6-85EC-4B5C-8CC9-BBF8198E5204}" destId="{FAB960F2-ECFA-49AA-9D6C-FBADA0BBE920}" srcOrd="0" destOrd="0" presId="urn:microsoft.com/office/officeart/2005/8/layout/list1"/>
    <dgm:cxn modelId="{7144A04A-EDE2-46FE-A875-749E459B0730}" type="presOf" srcId="{0785F571-49F6-4408-B363-A017D437DD9D}" destId="{23000008-2236-4175-A353-615F5C470EBC}" srcOrd="0" destOrd="0" presId="urn:microsoft.com/office/officeart/2005/8/layout/list1"/>
    <dgm:cxn modelId="{D786F281-EEA1-44F3-8246-DF2A0738480A}" type="presOf" srcId="{229EA75F-3039-42DF-B9CF-7C4B9C492842}" destId="{D10A65FF-A223-4B64-9B1A-314A42775011}" srcOrd="0" destOrd="0" presId="urn:microsoft.com/office/officeart/2005/8/layout/list1"/>
    <dgm:cxn modelId="{141160B1-8EF8-4EBC-B372-640643685E96}" type="presOf" srcId="{FAEF4DA6-85EC-4B5C-8CC9-BBF8198E5204}" destId="{1B349FBF-8506-45EA-8112-9945AB8EE6BB}" srcOrd="1" destOrd="0" presId="urn:microsoft.com/office/officeart/2005/8/layout/list1"/>
    <dgm:cxn modelId="{56C0C91E-85FF-4EB3-8491-3D46D3FFCE0E}" srcId="{0785F571-49F6-4408-B363-A017D437DD9D}" destId="{FAEF4DA6-85EC-4B5C-8CC9-BBF8198E5204}" srcOrd="0" destOrd="0" parTransId="{45656927-8FAA-49C4-8079-18CB62070251}" sibTransId="{1DCA60A4-28C9-471B-92DA-4AD708F9931D}"/>
    <dgm:cxn modelId="{250ABFC2-5B87-4031-BC79-78A2F19254DB}" type="presParOf" srcId="{23000008-2236-4175-A353-615F5C470EBC}" destId="{02604926-2EC8-436E-A32F-59B5C4E785B1}" srcOrd="0" destOrd="0" presId="urn:microsoft.com/office/officeart/2005/8/layout/list1"/>
    <dgm:cxn modelId="{A9CFC27C-0FC5-45F6-AB59-78F550283512}" type="presParOf" srcId="{02604926-2EC8-436E-A32F-59B5C4E785B1}" destId="{FAB960F2-ECFA-49AA-9D6C-FBADA0BBE920}" srcOrd="0" destOrd="0" presId="urn:microsoft.com/office/officeart/2005/8/layout/list1"/>
    <dgm:cxn modelId="{6A179AA2-5931-420B-9F00-8AB9C4C02035}" type="presParOf" srcId="{02604926-2EC8-436E-A32F-59B5C4E785B1}" destId="{1B349FBF-8506-45EA-8112-9945AB8EE6BB}" srcOrd="1" destOrd="0" presId="urn:microsoft.com/office/officeart/2005/8/layout/list1"/>
    <dgm:cxn modelId="{A451559D-567F-48A1-8FEC-12E99BBEC30B}" type="presParOf" srcId="{23000008-2236-4175-A353-615F5C470EBC}" destId="{3A0562AD-67C2-42F1-9AA0-85B809D0B3FF}" srcOrd="1" destOrd="0" presId="urn:microsoft.com/office/officeart/2005/8/layout/list1"/>
    <dgm:cxn modelId="{75FDF519-9984-48FE-A724-D529665B5343}" type="presParOf" srcId="{23000008-2236-4175-A353-615F5C470EBC}" destId="{2D1BBD4D-6B87-4642-85B8-CD305E06881F}" srcOrd="2" destOrd="0" presId="urn:microsoft.com/office/officeart/2005/8/layout/list1"/>
    <dgm:cxn modelId="{A4B21414-7310-495D-B4BA-73947A3FB920}" type="presParOf" srcId="{23000008-2236-4175-A353-615F5C470EBC}" destId="{A3123FC3-43E8-454A-840A-9EB6C5A37D0C}" srcOrd="3" destOrd="0" presId="urn:microsoft.com/office/officeart/2005/8/layout/list1"/>
    <dgm:cxn modelId="{4CAAE69A-C6AF-48D5-9081-1DCD07FF94EB}" type="presParOf" srcId="{23000008-2236-4175-A353-615F5C470EBC}" destId="{5915F988-1BC0-494B-AE7D-910031C36597}" srcOrd="4" destOrd="0" presId="urn:microsoft.com/office/officeart/2005/8/layout/list1"/>
    <dgm:cxn modelId="{9A9F065B-353E-429F-BE4F-6DDC6B196CDE}" type="presParOf" srcId="{5915F988-1BC0-494B-AE7D-910031C36597}" destId="{8DBC178C-89C6-4FE1-BEF4-04A73F90DF2B}" srcOrd="0" destOrd="0" presId="urn:microsoft.com/office/officeart/2005/8/layout/list1"/>
    <dgm:cxn modelId="{911EB9CC-EDCA-4B61-A997-D4EAD6DECA7A}" type="presParOf" srcId="{5915F988-1BC0-494B-AE7D-910031C36597}" destId="{030179CD-1A25-4DFB-AFE1-BDD3337B2DD5}" srcOrd="1" destOrd="0" presId="urn:microsoft.com/office/officeart/2005/8/layout/list1"/>
    <dgm:cxn modelId="{DC2A0E31-7CCC-419A-A0C3-FDE3EFC93D99}" type="presParOf" srcId="{23000008-2236-4175-A353-615F5C470EBC}" destId="{E49CA8E0-89D7-4448-BFD1-F470B420FDE2}" srcOrd="5" destOrd="0" presId="urn:microsoft.com/office/officeart/2005/8/layout/list1"/>
    <dgm:cxn modelId="{955CD952-B7A0-4BB1-AC40-114362670783}" type="presParOf" srcId="{23000008-2236-4175-A353-615F5C470EBC}" destId="{2008BAA9-D1BB-4896-BB65-A51EBE204A69}" srcOrd="6" destOrd="0" presId="urn:microsoft.com/office/officeart/2005/8/layout/list1"/>
    <dgm:cxn modelId="{885233D6-F934-4AAD-809E-3762FC350A0B}" type="presParOf" srcId="{23000008-2236-4175-A353-615F5C470EBC}" destId="{ED8C7807-3E57-40C1-A5C1-92A2F98A3B04}" srcOrd="7" destOrd="0" presId="urn:microsoft.com/office/officeart/2005/8/layout/list1"/>
    <dgm:cxn modelId="{1AA1352E-83D6-463F-8205-A866E068D6C8}" type="presParOf" srcId="{23000008-2236-4175-A353-615F5C470EBC}" destId="{06F05A8B-4670-4A6B-99D3-B44058372B2F}" srcOrd="8" destOrd="0" presId="urn:microsoft.com/office/officeart/2005/8/layout/list1"/>
    <dgm:cxn modelId="{8307F3E7-2D5A-4162-AF0D-4161FAFCC532}" type="presParOf" srcId="{06F05A8B-4670-4A6B-99D3-B44058372B2F}" destId="{D10A65FF-A223-4B64-9B1A-314A42775011}" srcOrd="0" destOrd="0" presId="urn:microsoft.com/office/officeart/2005/8/layout/list1"/>
    <dgm:cxn modelId="{081D46BD-EF85-4397-B252-D6AA09983FF4}" type="presParOf" srcId="{06F05A8B-4670-4A6B-99D3-B44058372B2F}" destId="{7C7682E5-3C87-4CC7-B163-740D4E7D91D1}" srcOrd="1" destOrd="0" presId="urn:microsoft.com/office/officeart/2005/8/layout/list1"/>
    <dgm:cxn modelId="{01A48BD0-D5DE-4147-94CF-C86A192FD670}" type="presParOf" srcId="{23000008-2236-4175-A353-615F5C470EBC}" destId="{B77C82CA-D6AA-4D71-8598-DB4F7A1F04AE}" srcOrd="9" destOrd="0" presId="urn:microsoft.com/office/officeart/2005/8/layout/list1"/>
    <dgm:cxn modelId="{4DE833E9-23EF-4598-9061-64E810592B2C}" type="presParOf" srcId="{23000008-2236-4175-A353-615F5C470EBC}" destId="{025EECAB-FF32-4FF6-A46C-8C9124D49FCC}" srcOrd="10" destOrd="0" presId="urn:microsoft.com/office/officeart/2005/8/layout/list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0785F571-49F6-4408-B363-A017D437DD9D}"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en-US"/>
        </a:p>
      </dgm:t>
    </dgm:pt>
    <dgm:pt modelId="{FAEF4DA6-85EC-4B5C-8CC9-BBF8198E5204}">
      <dgm:prSet phldrT="[Text]" custT="1"/>
      <dgm:spPr/>
      <dgm:t>
        <a:bodyPr/>
        <a:lstStyle/>
        <a:p>
          <a:r>
            <a:rPr lang="vi-VN" sz="3600" i="0"/>
            <a:t>Yêu lắm, sông ơi! </a:t>
          </a:r>
          <a:endParaRPr lang="en-US" sz="3600" i="0">
            <a:latin typeface="Arial" pitchFamily="34" charset="0"/>
            <a:cs typeface="Arial" pitchFamily="34" charset="0"/>
          </a:endParaRPr>
        </a:p>
      </dgm:t>
    </dgm:pt>
    <dgm:pt modelId="{45656927-8FAA-49C4-8079-18CB62070251}" type="parTrans" cxnId="{56C0C91E-85FF-4EB3-8491-3D46D3FFCE0E}">
      <dgm:prSet/>
      <dgm:spPr/>
      <dgm:t>
        <a:bodyPr/>
        <a:lstStyle/>
        <a:p>
          <a:endParaRPr lang="en-US"/>
        </a:p>
      </dgm:t>
    </dgm:pt>
    <dgm:pt modelId="{1DCA60A4-28C9-471B-92DA-4AD708F9931D}" type="sibTrans" cxnId="{56C0C91E-85FF-4EB3-8491-3D46D3FFCE0E}">
      <dgm:prSet/>
      <dgm:spPr/>
      <dgm:t>
        <a:bodyPr/>
        <a:lstStyle/>
        <a:p>
          <a:endParaRPr lang="en-US"/>
        </a:p>
      </dgm:t>
    </dgm:pt>
    <dgm:pt modelId="{81E05410-867D-4119-A48D-1D86CFE1793A}">
      <dgm:prSet phldrT="[Text]" custT="1"/>
      <dgm:spPr/>
      <dgm:t>
        <a:bodyPr/>
        <a:lstStyle/>
        <a:p>
          <a:r>
            <a:rPr lang="vi-VN" sz="3600" i="0"/>
            <a:t>Ơi dòng sông thương yêu của em!</a:t>
          </a:r>
          <a:endParaRPr lang="en-US" sz="3600" i="0">
            <a:latin typeface="Arial" pitchFamily="34" charset="0"/>
            <a:cs typeface="Arial" pitchFamily="34" charset="0"/>
          </a:endParaRPr>
        </a:p>
      </dgm:t>
    </dgm:pt>
    <dgm:pt modelId="{750D64CA-7EE7-4728-99C8-436C2A903BEB}" type="parTrans" cxnId="{9D4F3054-98F2-4EF0-B172-6F58CE34D405}">
      <dgm:prSet/>
      <dgm:spPr/>
      <dgm:t>
        <a:bodyPr/>
        <a:lstStyle/>
        <a:p>
          <a:endParaRPr lang="en-US"/>
        </a:p>
      </dgm:t>
    </dgm:pt>
    <dgm:pt modelId="{FECA9013-15B9-4114-B1C6-1E605195AB7B}" type="sibTrans" cxnId="{9D4F3054-98F2-4EF0-B172-6F58CE34D405}">
      <dgm:prSet/>
      <dgm:spPr/>
      <dgm:t>
        <a:bodyPr/>
        <a:lstStyle/>
        <a:p>
          <a:endParaRPr lang="en-US"/>
        </a:p>
      </dgm:t>
    </dgm:pt>
    <dgm:pt modelId="{229EA75F-3039-42DF-B9CF-7C4B9C492842}">
      <dgm:prSet phldrT="[Text]" custT="1"/>
      <dgm:spPr/>
      <dgm:t>
        <a:bodyPr/>
        <a:lstStyle/>
        <a:p>
          <a:r>
            <a:rPr lang="en-US" sz="3600">
              <a:latin typeface="Arial" pitchFamily="34" charset="0"/>
              <a:cs typeface="Arial" pitchFamily="34" charset="0"/>
            </a:rPr>
            <a:t>Yêu lắm dòng sông thân thương của em!</a:t>
          </a:r>
        </a:p>
      </dgm:t>
    </dgm:pt>
    <dgm:pt modelId="{778735B5-DB64-4EC4-9E56-3858F98A8CAF}" type="parTrans" cxnId="{10333C8F-213C-4038-99C0-81E9D9C09620}">
      <dgm:prSet/>
      <dgm:spPr/>
      <dgm:t>
        <a:bodyPr/>
        <a:lstStyle/>
        <a:p>
          <a:endParaRPr lang="en-US"/>
        </a:p>
      </dgm:t>
    </dgm:pt>
    <dgm:pt modelId="{9CFC9114-6D35-4958-AB23-00351F9048FF}" type="sibTrans" cxnId="{10333C8F-213C-4038-99C0-81E9D9C09620}">
      <dgm:prSet/>
      <dgm:spPr/>
      <dgm:t>
        <a:bodyPr/>
        <a:lstStyle/>
        <a:p>
          <a:endParaRPr lang="en-US"/>
        </a:p>
      </dgm:t>
    </dgm:pt>
    <dgm:pt modelId="{23000008-2236-4175-A353-615F5C470EBC}" type="pres">
      <dgm:prSet presAssocID="{0785F571-49F6-4408-B363-A017D437DD9D}" presName="linear" presStyleCnt="0">
        <dgm:presLayoutVars>
          <dgm:dir/>
          <dgm:animLvl val="lvl"/>
          <dgm:resizeHandles val="exact"/>
        </dgm:presLayoutVars>
      </dgm:prSet>
      <dgm:spPr/>
      <dgm:t>
        <a:bodyPr/>
        <a:lstStyle/>
        <a:p>
          <a:endParaRPr lang="en-US"/>
        </a:p>
      </dgm:t>
    </dgm:pt>
    <dgm:pt modelId="{02604926-2EC8-436E-A32F-59B5C4E785B1}" type="pres">
      <dgm:prSet presAssocID="{FAEF4DA6-85EC-4B5C-8CC9-BBF8198E5204}" presName="parentLin" presStyleCnt="0"/>
      <dgm:spPr/>
    </dgm:pt>
    <dgm:pt modelId="{FAB960F2-ECFA-49AA-9D6C-FBADA0BBE920}" type="pres">
      <dgm:prSet presAssocID="{FAEF4DA6-85EC-4B5C-8CC9-BBF8198E5204}" presName="parentLeftMargin" presStyleLbl="node1" presStyleIdx="0" presStyleCnt="3"/>
      <dgm:spPr/>
      <dgm:t>
        <a:bodyPr/>
        <a:lstStyle/>
        <a:p>
          <a:endParaRPr lang="en-US"/>
        </a:p>
      </dgm:t>
    </dgm:pt>
    <dgm:pt modelId="{1B349FBF-8506-45EA-8112-9945AB8EE6BB}" type="pres">
      <dgm:prSet presAssocID="{FAEF4DA6-85EC-4B5C-8CC9-BBF8198E5204}" presName="parentText" presStyleLbl="node1" presStyleIdx="0" presStyleCnt="3" custScaleX="142857">
        <dgm:presLayoutVars>
          <dgm:chMax val="0"/>
          <dgm:bulletEnabled val="1"/>
        </dgm:presLayoutVars>
      </dgm:prSet>
      <dgm:spPr/>
      <dgm:t>
        <a:bodyPr/>
        <a:lstStyle/>
        <a:p>
          <a:endParaRPr lang="en-US"/>
        </a:p>
      </dgm:t>
    </dgm:pt>
    <dgm:pt modelId="{3A0562AD-67C2-42F1-9AA0-85B809D0B3FF}" type="pres">
      <dgm:prSet presAssocID="{FAEF4DA6-85EC-4B5C-8CC9-BBF8198E5204}" presName="negativeSpace" presStyleCnt="0"/>
      <dgm:spPr/>
    </dgm:pt>
    <dgm:pt modelId="{2D1BBD4D-6B87-4642-85B8-CD305E06881F}" type="pres">
      <dgm:prSet presAssocID="{FAEF4DA6-85EC-4B5C-8CC9-BBF8198E5204}" presName="childText" presStyleLbl="conFgAcc1" presStyleIdx="0" presStyleCnt="3">
        <dgm:presLayoutVars>
          <dgm:bulletEnabled val="1"/>
        </dgm:presLayoutVars>
      </dgm:prSet>
      <dgm:spPr/>
    </dgm:pt>
    <dgm:pt modelId="{A3123FC3-43E8-454A-840A-9EB6C5A37D0C}" type="pres">
      <dgm:prSet presAssocID="{1DCA60A4-28C9-471B-92DA-4AD708F9931D}" presName="spaceBetweenRectangles" presStyleCnt="0"/>
      <dgm:spPr/>
    </dgm:pt>
    <dgm:pt modelId="{5915F988-1BC0-494B-AE7D-910031C36597}" type="pres">
      <dgm:prSet presAssocID="{81E05410-867D-4119-A48D-1D86CFE1793A}" presName="parentLin" presStyleCnt="0"/>
      <dgm:spPr/>
    </dgm:pt>
    <dgm:pt modelId="{8DBC178C-89C6-4FE1-BEF4-04A73F90DF2B}" type="pres">
      <dgm:prSet presAssocID="{81E05410-867D-4119-A48D-1D86CFE1793A}" presName="parentLeftMargin" presStyleLbl="node1" presStyleIdx="0" presStyleCnt="3"/>
      <dgm:spPr/>
      <dgm:t>
        <a:bodyPr/>
        <a:lstStyle/>
        <a:p>
          <a:endParaRPr lang="en-US"/>
        </a:p>
      </dgm:t>
    </dgm:pt>
    <dgm:pt modelId="{030179CD-1A25-4DFB-AFE1-BDD3337B2DD5}" type="pres">
      <dgm:prSet presAssocID="{81E05410-867D-4119-A48D-1D86CFE1793A}" presName="parentText" presStyleLbl="node1" presStyleIdx="1" presStyleCnt="3" custScaleX="142857">
        <dgm:presLayoutVars>
          <dgm:chMax val="0"/>
          <dgm:bulletEnabled val="1"/>
        </dgm:presLayoutVars>
      </dgm:prSet>
      <dgm:spPr/>
      <dgm:t>
        <a:bodyPr/>
        <a:lstStyle/>
        <a:p>
          <a:endParaRPr lang="en-US"/>
        </a:p>
      </dgm:t>
    </dgm:pt>
    <dgm:pt modelId="{E49CA8E0-89D7-4448-BFD1-F470B420FDE2}" type="pres">
      <dgm:prSet presAssocID="{81E05410-867D-4119-A48D-1D86CFE1793A}" presName="negativeSpace" presStyleCnt="0"/>
      <dgm:spPr/>
    </dgm:pt>
    <dgm:pt modelId="{2008BAA9-D1BB-4896-BB65-A51EBE204A69}" type="pres">
      <dgm:prSet presAssocID="{81E05410-867D-4119-A48D-1D86CFE1793A}" presName="childText" presStyleLbl="conFgAcc1" presStyleIdx="1" presStyleCnt="3">
        <dgm:presLayoutVars>
          <dgm:bulletEnabled val="1"/>
        </dgm:presLayoutVars>
      </dgm:prSet>
      <dgm:spPr/>
    </dgm:pt>
    <dgm:pt modelId="{ED8C7807-3E57-40C1-A5C1-92A2F98A3B04}" type="pres">
      <dgm:prSet presAssocID="{FECA9013-15B9-4114-B1C6-1E605195AB7B}" presName="spaceBetweenRectangles" presStyleCnt="0"/>
      <dgm:spPr/>
    </dgm:pt>
    <dgm:pt modelId="{06F05A8B-4670-4A6B-99D3-B44058372B2F}" type="pres">
      <dgm:prSet presAssocID="{229EA75F-3039-42DF-B9CF-7C4B9C492842}" presName="parentLin" presStyleCnt="0"/>
      <dgm:spPr/>
    </dgm:pt>
    <dgm:pt modelId="{D10A65FF-A223-4B64-9B1A-314A42775011}" type="pres">
      <dgm:prSet presAssocID="{229EA75F-3039-42DF-B9CF-7C4B9C492842}" presName="parentLeftMargin" presStyleLbl="node1" presStyleIdx="1" presStyleCnt="3"/>
      <dgm:spPr/>
      <dgm:t>
        <a:bodyPr/>
        <a:lstStyle/>
        <a:p>
          <a:endParaRPr lang="en-US"/>
        </a:p>
      </dgm:t>
    </dgm:pt>
    <dgm:pt modelId="{7C7682E5-3C87-4CC7-B163-740D4E7D91D1}" type="pres">
      <dgm:prSet presAssocID="{229EA75F-3039-42DF-B9CF-7C4B9C492842}" presName="parentText" presStyleLbl="node1" presStyleIdx="2" presStyleCnt="3" custScaleX="142443">
        <dgm:presLayoutVars>
          <dgm:chMax val="0"/>
          <dgm:bulletEnabled val="1"/>
        </dgm:presLayoutVars>
      </dgm:prSet>
      <dgm:spPr/>
      <dgm:t>
        <a:bodyPr/>
        <a:lstStyle/>
        <a:p>
          <a:endParaRPr lang="en-US"/>
        </a:p>
      </dgm:t>
    </dgm:pt>
    <dgm:pt modelId="{B77C82CA-D6AA-4D71-8598-DB4F7A1F04AE}" type="pres">
      <dgm:prSet presAssocID="{229EA75F-3039-42DF-B9CF-7C4B9C492842}" presName="negativeSpace" presStyleCnt="0"/>
      <dgm:spPr/>
    </dgm:pt>
    <dgm:pt modelId="{025EECAB-FF32-4FF6-A46C-8C9124D49FCC}" type="pres">
      <dgm:prSet presAssocID="{229EA75F-3039-42DF-B9CF-7C4B9C492842}" presName="childText" presStyleLbl="conFgAcc1" presStyleIdx="2" presStyleCnt="3">
        <dgm:presLayoutVars>
          <dgm:bulletEnabled val="1"/>
        </dgm:presLayoutVars>
      </dgm:prSet>
      <dgm:spPr/>
    </dgm:pt>
  </dgm:ptLst>
  <dgm:cxnLst>
    <dgm:cxn modelId="{56C0C91E-85FF-4EB3-8491-3D46D3FFCE0E}" srcId="{0785F571-49F6-4408-B363-A017D437DD9D}" destId="{FAEF4DA6-85EC-4B5C-8CC9-BBF8198E5204}" srcOrd="0" destOrd="0" parTransId="{45656927-8FAA-49C4-8079-18CB62070251}" sibTransId="{1DCA60A4-28C9-471B-92DA-4AD708F9931D}"/>
    <dgm:cxn modelId="{02109631-AA14-4F6F-8A8D-ED56FA7AB2DB}" type="presOf" srcId="{81E05410-867D-4119-A48D-1D86CFE1793A}" destId="{8DBC178C-89C6-4FE1-BEF4-04A73F90DF2B}" srcOrd="0" destOrd="0" presId="urn:microsoft.com/office/officeart/2005/8/layout/list1"/>
    <dgm:cxn modelId="{10333C8F-213C-4038-99C0-81E9D9C09620}" srcId="{0785F571-49F6-4408-B363-A017D437DD9D}" destId="{229EA75F-3039-42DF-B9CF-7C4B9C492842}" srcOrd="2" destOrd="0" parTransId="{778735B5-DB64-4EC4-9E56-3858F98A8CAF}" sibTransId="{9CFC9114-6D35-4958-AB23-00351F9048FF}"/>
    <dgm:cxn modelId="{151F6A66-1A48-403A-900E-1E5984B2F4B2}" type="presOf" srcId="{FAEF4DA6-85EC-4B5C-8CC9-BBF8198E5204}" destId="{1B349FBF-8506-45EA-8112-9945AB8EE6BB}" srcOrd="1" destOrd="0" presId="urn:microsoft.com/office/officeart/2005/8/layout/list1"/>
    <dgm:cxn modelId="{1860A5F3-6E00-4EAF-ABA3-E7B5D0E496C6}" type="presOf" srcId="{81E05410-867D-4119-A48D-1D86CFE1793A}" destId="{030179CD-1A25-4DFB-AFE1-BDD3337B2DD5}" srcOrd="1" destOrd="0" presId="urn:microsoft.com/office/officeart/2005/8/layout/list1"/>
    <dgm:cxn modelId="{AAD3683F-3177-4E26-BEB4-4C2B85F135EB}" type="presOf" srcId="{229EA75F-3039-42DF-B9CF-7C4B9C492842}" destId="{7C7682E5-3C87-4CC7-B163-740D4E7D91D1}" srcOrd="1" destOrd="0" presId="urn:microsoft.com/office/officeart/2005/8/layout/list1"/>
    <dgm:cxn modelId="{6D57F3E0-1569-46F5-B62E-3EB1F49C9229}" type="presOf" srcId="{FAEF4DA6-85EC-4B5C-8CC9-BBF8198E5204}" destId="{FAB960F2-ECFA-49AA-9D6C-FBADA0BBE920}" srcOrd="0" destOrd="0" presId="urn:microsoft.com/office/officeart/2005/8/layout/list1"/>
    <dgm:cxn modelId="{9D4F3054-98F2-4EF0-B172-6F58CE34D405}" srcId="{0785F571-49F6-4408-B363-A017D437DD9D}" destId="{81E05410-867D-4119-A48D-1D86CFE1793A}" srcOrd="1" destOrd="0" parTransId="{750D64CA-7EE7-4728-99C8-436C2A903BEB}" sibTransId="{FECA9013-15B9-4114-B1C6-1E605195AB7B}"/>
    <dgm:cxn modelId="{1639D314-9648-43AF-84C9-DB015191E3B3}" type="presOf" srcId="{229EA75F-3039-42DF-B9CF-7C4B9C492842}" destId="{D10A65FF-A223-4B64-9B1A-314A42775011}" srcOrd="0" destOrd="0" presId="urn:microsoft.com/office/officeart/2005/8/layout/list1"/>
    <dgm:cxn modelId="{BC9AE158-A95C-47BE-A555-74F97A4AC08E}" type="presOf" srcId="{0785F571-49F6-4408-B363-A017D437DD9D}" destId="{23000008-2236-4175-A353-615F5C470EBC}" srcOrd="0" destOrd="0" presId="urn:microsoft.com/office/officeart/2005/8/layout/list1"/>
    <dgm:cxn modelId="{2F2903A5-269D-48A3-8BEE-EF09DA4C88C9}" type="presParOf" srcId="{23000008-2236-4175-A353-615F5C470EBC}" destId="{02604926-2EC8-436E-A32F-59B5C4E785B1}" srcOrd="0" destOrd="0" presId="urn:microsoft.com/office/officeart/2005/8/layout/list1"/>
    <dgm:cxn modelId="{9E138556-9183-4699-AE63-A3EA8DAD5892}" type="presParOf" srcId="{02604926-2EC8-436E-A32F-59B5C4E785B1}" destId="{FAB960F2-ECFA-49AA-9D6C-FBADA0BBE920}" srcOrd="0" destOrd="0" presId="urn:microsoft.com/office/officeart/2005/8/layout/list1"/>
    <dgm:cxn modelId="{8C314089-16B0-47D3-9E67-CDF8AF91A4BD}" type="presParOf" srcId="{02604926-2EC8-436E-A32F-59B5C4E785B1}" destId="{1B349FBF-8506-45EA-8112-9945AB8EE6BB}" srcOrd="1" destOrd="0" presId="urn:microsoft.com/office/officeart/2005/8/layout/list1"/>
    <dgm:cxn modelId="{8B59FC59-EEAB-4C88-B6D2-E136EB71AFB4}" type="presParOf" srcId="{23000008-2236-4175-A353-615F5C470EBC}" destId="{3A0562AD-67C2-42F1-9AA0-85B809D0B3FF}" srcOrd="1" destOrd="0" presId="urn:microsoft.com/office/officeart/2005/8/layout/list1"/>
    <dgm:cxn modelId="{B39DDA09-9656-497D-B9B8-4B065F6D1827}" type="presParOf" srcId="{23000008-2236-4175-A353-615F5C470EBC}" destId="{2D1BBD4D-6B87-4642-85B8-CD305E06881F}" srcOrd="2" destOrd="0" presId="urn:microsoft.com/office/officeart/2005/8/layout/list1"/>
    <dgm:cxn modelId="{E58B45AC-FC9F-4449-A7EF-C1C9B85310B6}" type="presParOf" srcId="{23000008-2236-4175-A353-615F5C470EBC}" destId="{A3123FC3-43E8-454A-840A-9EB6C5A37D0C}" srcOrd="3" destOrd="0" presId="urn:microsoft.com/office/officeart/2005/8/layout/list1"/>
    <dgm:cxn modelId="{E608851D-DF1E-47FC-A0D6-3501A0A8952B}" type="presParOf" srcId="{23000008-2236-4175-A353-615F5C470EBC}" destId="{5915F988-1BC0-494B-AE7D-910031C36597}" srcOrd="4" destOrd="0" presId="urn:microsoft.com/office/officeart/2005/8/layout/list1"/>
    <dgm:cxn modelId="{02D7FA59-1BA9-436C-9DCB-E1347BE2A2CD}" type="presParOf" srcId="{5915F988-1BC0-494B-AE7D-910031C36597}" destId="{8DBC178C-89C6-4FE1-BEF4-04A73F90DF2B}" srcOrd="0" destOrd="0" presId="urn:microsoft.com/office/officeart/2005/8/layout/list1"/>
    <dgm:cxn modelId="{37084631-08C9-4653-A8C4-32C9622931B3}" type="presParOf" srcId="{5915F988-1BC0-494B-AE7D-910031C36597}" destId="{030179CD-1A25-4DFB-AFE1-BDD3337B2DD5}" srcOrd="1" destOrd="0" presId="urn:microsoft.com/office/officeart/2005/8/layout/list1"/>
    <dgm:cxn modelId="{D055DA1A-B2F6-4A23-A6E4-A14AD757FC63}" type="presParOf" srcId="{23000008-2236-4175-A353-615F5C470EBC}" destId="{E49CA8E0-89D7-4448-BFD1-F470B420FDE2}" srcOrd="5" destOrd="0" presId="urn:microsoft.com/office/officeart/2005/8/layout/list1"/>
    <dgm:cxn modelId="{2A023665-A47C-430E-B142-E944331436DD}" type="presParOf" srcId="{23000008-2236-4175-A353-615F5C470EBC}" destId="{2008BAA9-D1BB-4896-BB65-A51EBE204A69}" srcOrd="6" destOrd="0" presId="urn:microsoft.com/office/officeart/2005/8/layout/list1"/>
    <dgm:cxn modelId="{FACC6A1E-EEB9-4109-B578-0F52607C52C9}" type="presParOf" srcId="{23000008-2236-4175-A353-615F5C470EBC}" destId="{ED8C7807-3E57-40C1-A5C1-92A2F98A3B04}" srcOrd="7" destOrd="0" presId="urn:microsoft.com/office/officeart/2005/8/layout/list1"/>
    <dgm:cxn modelId="{B706D01B-194E-4AE4-9355-C26DD7EF6077}" type="presParOf" srcId="{23000008-2236-4175-A353-615F5C470EBC}" destId="{06F05A8B-4670-4A6B-99D3-B44058372B2F}" srcOrd="8" destOrd="0" presId="urn:microsoft.com/office/officeart/2005/8/layout/list1"/>
    <dgm:cxn modelId="{606EF456-0F86-40E7-B9E6-7A31AD958E69}" type="presParOf" srcId="{06F05A8B-4670-4A6B-99D3-B44058372B2F}" destId="{D10A65FF-A223-4B64-9B1A-314A42775011}" srcOrd="0" destOrd="0" presId="urn:microsoft.com/office/officeart/2005/8/layout/list1"/>
    <dgm:cxn modelId="{22FA6F74-D0D6-4713-BE9F-58E544A2B5E0}" type="presParOf" srcId="{06F05A8B-4670-4A6B-99D3-B44058372B2F}" destId="{7C7682E5-3C87-4CC7-B163-740D4E7D91D1}" srcOrd="1" destOrd="0" presId="urn:microsoft.com/office/officeart/2005/8/layout/list1"/>
    <dgm:cxn modelId="{1BAD3231-1F31-49F8-9ACD-48D822052141}" type="presParOf" srcId="{23000008-2236-4175-A353-615F5C470EBC}" destId="{B77C82CA-D6AA-4D71-8598-DB4F7A1F04AE}" srcOrd="9" destOrd="0" presId="urn:microsoft.com/office/officeart/2005/8/layout/list1"/>
    <dgm:cxn modelId="{853538C1-C6DD-4DAB-94EF-B4E789F083BA}" type="presParOf" srcId="{23000008-2236-4175-A353-615F5C470EBC}" destId="{025EECAB-FF32-4FF6-A46C-8C9124D49FCC}" srcOrd="10" destOrd="0" presId="urn:microsoft.com/office/officeart/2005/8/layout/list1"/>
  </dgm:cxnLst>
  <dgm:bg/>
  <dgm:whole/>
  <dgm:extLst>
    <a:ext uri="http://schemas.microsoft.com/office/drawing/2008/diagram">
      <dsp:dataModelExt xmlns:dsp="http://schemas.microsoft.com/office/drawing/2008/diagram" relId="rId13"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D1BBD4D-6B87-4642-85B8-CD305E06881F}">
      <dsp:nvSpPr>
        <dsp:cNvPr id="0" name=""/>
        <dsp:cNvSpPr/>
      </dsp:nvSpPr>
      <dsp:spPr>
        <a:xfrm>
          <a:off x="0" y="579639"/>
          <a:ext cx="10515600" cy="932400"/>
        </a:xfrm>
        <a:prstGeom prst="rect">
          <a:avLst/>
        </a:prstGeom>
        <a:solidFill>
          <a:schemeClr val="lt1">
            <a:alpha val="90000"/>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1B349FBF-8506-45EA-8112-9945AB8EE6BB}">
      <dsp:nvSpPr>
        <dsp:cNvPr id="0" name=""/>
        <dsp:cNvSpPr/>
      </dsp:nvSpPr>
      <dsp:spPr>
        <a:xfrm>
          <a:off x="500620" y="33519"/>
          <a:ext cx="10012402" cy="1092240"/>
        </a:xfrm>
        <a:prstGeom prst="round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78225" tIns="0" rIns="278225" bIns="0" numCol="1" spcCol="1270" anchor="ctr" anchorCtr="0">
          <a:noAutofit/>
        </a:bodyPr>
        <a:lstStyle/>
        <a:p>
          <a:pPr lvl="0" algn="l" defTabSz="1600200">
            <a:lnSpc>
              <a:spcPct val="90000"/>
            </a:lnSpc>
            <a:spcBef>
              <a:spcPct val="0"/>
            </a:spcBef>
            <a:spcAft>
              <a:spcPct val="35000"/>
            </a:spcAft>
          </a:pPr>
          <a:r>
            <a:rPr lang="vi-VN" sz="3600" i="0" kern="1200"/>
            <a:t>Tiếng hò trên sông mới tha thiết làm sao! </a:t>
          </a:r>
          <a:endParaRPr lang="en-US" sz="3600" i="0" kern="1200">
            <a:latin typeface="Arial" pitchFamily="34" charset="0"/>
            <a:cs typeface="Arial" pitchFamily="34" charset="0"/>
          </a:endParaRPr>
        </a:p>
      </dsp:txBody>
      <dsp:txXfrm>
        <a:off x="553939" y="86838"/>
        <a:ext cx="9905764" cy="985602"/>
      </dsp:txXfrm>
    </dsp:sp>
    <dsp:sp modelId="{2008BAA9-D1BB-4896-BB65-A51EBE204A69}">
      <dsp:nvSpPr>
        <dsp:cNvPr id="0" name=""/>
        <dsp:cNvSpPr/>
      </dsp:nvSpPr>
      <dsp:spPr>
        <a:xfrm>
          <a:off x="0" y="2257960"/>
          <a:ext cx="10515600" cy="932400"/>
        </a:xfrm>
        <a:prstGeom prst="rect">
          <a:avLst/>
        </a:prstGeom>
        <a:solidFill>
          <a:schemeClr val="lt1">
            <a:alpha val="90000"/>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030179CD-1A25-4DFB-AFE1-BDD3337B2DD5}">
      <dsp:nvSpPr>
        <dsp:cNvPr id="0" name=""/>
        <dsp:cNvSpPr/>
      </dsp:nvSpPr>
      <dsp:spPr>
        <a:xfrm>
          <a:off x="500620" y="1711840"/>
          <a:ext cx="10012402" cy="1092240"/>
        </a:xfrm>
        <a:prstGeom prst="round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78225" tIns="0" rIns="278225" bIns="0" numCol="1" spcCol="1270" anchor="ctr" anchorCtr="0">
          <a:noAutofit/>
        </a:bodyPr>
        <a:lstStyle/>
        <a:p>
          <a:pPr lvl="0" algn="l" defTabSz="1600200">
            <a:lnSpc>
              <a:spcPct val="90000"/>
            </a:lnSpc>
            <a:spcBef>
              <a:spcPct val="0"/>
            </a:spcBef>
            <a:spcAft>
              <a:spcPct val="35000"/>
            </a:spcAft>
          </a:pPr>
          <a:r>
            <a:rPr lang="vi-VN" sz="3600" i="0" kern="1200"/>
            <a:t>Tiếng hò ngọt ngào, thân thương quá! </a:t>
          </a:r>
          <a:endParaRPr lang="en-US" sz="3600" i="0" kern="1200">
            <a:latin typeface="Arial" pitchFamily="34" charset="0"/>
            <a:cs typeface="Arial" pitchFamily="34" charset="0"/>
          </a:endParaRPr>
        </a:p>
      </dsp:txBody>
      <dsp:txXfrm>
        <a:off x="553939" y="1765159"/>
        <a:ext cx="9905764" cy="985602"/>
      </dsp:txXfrm>
    </dsp:sp>
    <dsp:sp modelId="{025EECAB-FF32-4FF6-A46C-8C9124D49FCC}">
      <dsp:nvSpPr>
        <dsp:cNvPr id="0" name=""/>
        <dsp:cNvSpPr/>
      </dsp:nvSpPr>
      <dsp:spPr>
        <a:xfrm>
          <a:off x="0" y="3936280"/>
          <a:ext cx="10515600" cy="932400"/>
        </a:xfrm>
        <a:prstGeom prst="rect">
          <a:avLst/>
        </a:prstGeom>
        <a:solidFill>
          <a:schemeClr val="lt1">
            <a:alpha val="90000"/>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7C7682E5-3C87-4CC7-B163-740D4E7D91D1}">
      <dsp:nvSpPr>
        <dsp:cNvPr id="0" name=""/>
        <dsp:cNvSpPr/>
      </dsp:nvSpPr>
      <dsp:spPr>
        <a:xfrm>
          <a:off x="501647" y="3390160"/>
          <a:ext cx="10003864" cy="1092240"/>
        </a:xfrm>
        <a:prstGeom prst="round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78225" tIns="0" rIns="278225" bIns="0" numCol="1" spcCol="1270" anchor="ctr" anchorCtr="0">
          <a:noAutofit/>
        </a:bodyPr>
        <a:lstStyle/>
        <a:p>
          <a:pPr lvl="0" algn="l" defTabSz="1600200">
            <a:lnSpc>
              <a:spcPct val="90000"/>
            </a:lnSpc>
            <a:spcBef>
              <a:spcPct val="0"/>
            </a:spcBef>
            <a:spcAft>
              <a:spcPct val="35000"/>
            </a:spcAft>
          </a:pPr>
          <a:r>
            <a:rPr lang="vi-VN" sz="3600" i="0" kern="1200"/>
            <a:t>Ôi, giọng hò sao mà da diết thế!</a:t>
          </a:r>
          <a:endParaRPr lang="en-US" sz="3600" i="0" kern="1200">
            <a:latin typeface="Arial" pitchFamily="34" charset="0"/>
            <a:cs typeface="Arial" pitchFamily="34" charset="0"/>
          </a:endParaRPr>
        </a:p>
      </dsp:txBody>
      <dsp:txXfrm>
        <a:off x="554966" y="3443479"/>
        <a:ext cx="9897226" cy="985602"/>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D1BBD4D-6B87-4642-85B8-CD305E06881F}">
      <dsp:nvSpPr>
        <dsp:cNvPr id="0" name=""/>
        <dsp:cNvSpPr/>
      </dsp:nvSpPr>
      <dsp:spPr>
        <a:xfrm>
          <a:off x="0" y="579639"/>
          <a:ext cx="10515600" cy="932400"/>
        </a:xfrm>
        <a:prstGeom prst="rect">
          <a:avLst/>
        </a:prstGeom>
        <a:solidFill>
          <a:schemeClr val="lt1">
            <a:alpha val="90000"/>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1B349FBF-8506-45EA-8112-9945AB8EE6BB}">
      <dsp:nvSpPr>
        <dsp:cNvPr id="0" name=""/>
        <dsp:cNvSpPr/>
      </dsp:nvSpPr>
      <dsp:spPr>
        <a:xfrm>
          <a:off x="500620" y="33519"/>
          <a:ext cx="10012402" cy="1092240"/>
        </a:xfrm>
        <a:prstGeom prst="round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78225" tIns="0" rIns="278225" bIns="0" numCol="1" spcCol="1270" anchor="ctr" anchorCtr="0">
          <a:noAutofit/>
        </a:bodyPr>
        <a:lstStyle/>
        <a:p>
          <a:pPr lvl="0" algn="l" defTabSz="1600200">
            <a:lnSpc>
              <a:spcPct val="90000"/>
            </a:lnSpc>
            <a:spcBef>
              <a:spcPct val="0"/>
            </a:spcBef>
            <a:spcAft>
              <a:spcPct val="35000"/>
            </a:spcAft>
          </a:pPr>
          <a:r>
            <a:rPr lang="vi-VN" sz="3600" i="0" kern="1200"/>
            <a:t>Yêu lắm, sông ơi! </a:t>
          </a:r>
          <a:endParaRPr lang="en-US" sz="3600" i="0" kern="1200">
            <a:latin typeface="Arial" pitchFamily="34" charset="0"/>
            <a:cs typeface="Arial" pitchFamily="34" charset="0"/>
          </a:endParaRPr>
        </a:p>
      </dsp:txBody>
      <dsp:txXfrm>
        <a:off x="553939" y="86838"/>
        <a:ext cx="9905764" cy="985602"/>
      </dsp:txXfrm>
    </dsp:sp>
    <dsp:sp modelId="{2008BAA9-D1BB-4896-BB65-A51EBE204A69}">
      <dsp:nvSpPr>
        <dsp:cNvPr id="0" name=""/>
        <dsp:cNvSpPr/>
      </dsp:nvSpPr>
      <dsp:spPr>
        <a:xfrm>
          <a:off x="0" y="2257960"/>
          <a:ext cx="10515600" cy="932400"/>
        </a:xfrm>
        <a:prstGeom prst="rect">
          <a:avLst/>
        </a:prstGeom>
        <a:solidFill>
          <a:schemeClr val="lt1">
            <a:alpha val="90000"/>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030179CD-1A25-4DFB-AFE1-BDD3337B2DD5}">
      <dsp:nvSpPr>
        <dsp:cNvPr id="0" name=""/>
        <dsp:cNvSpPr/>
      </dsp:nvSpPr>
      <dsp:spPr>
        <a:xfrm>
          <a:off x="500620" y="1711840"/>
          <a:ext cx="10012402" cy="1092240"/>
        </a:xfrm>
        <a:prstGeom prst="round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78225" tIns="0" rIns="278225" bIns="0" numCol="1" spcCol="1270" anchor="ctr" anchorCtr="0">
          <a:noAutofit/>
        </a:bodyPr>
        <a:lstStyle/>
        <a:p>
          <a:pPr lvl="0" algn="l" defTabSz="1600200">
            <a:lnSpc>
              <a:spcPct val="90000"/>
            </a:lnSpc>
            <a:spcBef>
              <a:spcPct val="0"/>
            </a:spcBef>
            <a:spcAft>
              <a:spcPct val="35000"/>
            </a:spcAft>
          </a:pPr>
          <a:r>
            <a:rPr lang="vi-VN" sz="3600" i="0" kern="1200"/>
            <a:t>Ơi dòng sông thương yêu của em!</a:t>
          </a:r>
          <a:endParaRPr lang="en-US" sz="3600" i="0" kern="1200">
            <a:latin typeface="Arial" pitchFamily="34" charset="0"/>
            <a:cs typeface="Arial" pitchFamily="34" charset="0"/>
          </a:endParaRPr>
        </a:p>
      </dsp:txBody>
      <dsp:txXfrm>
        <a:off x="553939" y="1765159"/>
        <a:ext cx="9905764" cy="985602"/>
      </dsp:txXfrm>
    </dsp:sp>
    <dsp:sp modelId="{025EECAB-FF32-4FF6-A46C-8C9124D49FCC}">
      <dsp:nvSpPr>
        <dsp:cNvPr id="0" name=""/>
        <dsp:cNvSpPr/>
      </dsp:nvSpPr>
      <dsp:spPr>
        <a:xfrm>
          <a:off x="0" y="3936280"/>
          <a:ext cx="10515600" cy="932400"/>
        </a:xfrm>
        <a:prstGeom prst="rect">
          <a:avLst/>
        </a:prstGeom>
        <a:solidFill>
          <a:schemeClr val="lt1">
            <a:alpha val="90000"/>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7C7682E5-3C87-4CC7-B163-740D4E7D91D1}">
      <dsp:nvSpPr>
        <dsp:cNvPr id="0" name=""/>
        <dsp:cNvSpPr/>
      </dsp:nvSpPr>
      <dsp:spPr>
        <a:xfrm>
          <a:off x="501647" y="3390160"/>
          <a:ext cx="10003864" cy="1092240"/>
        </a:xfrm>
        <a:prstGeom prst="round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78225" tIns="0" rIns="278225" bIns="0" numCol="1" spcCol="1270" anchor="ctr" anchorCtr="0">
          <a:noAutofit/>
        </a:bodyPr>
        <a:lstStyle/>
        <a:p>
          <a:pPr lvl="0" algn="l" defTabSz="1600200">
            <a:lnSpc>
              <a:spcPct val="90000"/>
            </a:lnSpc>
            <a:spcBef>
              <a:spcPct val="0"/>
            </a:spcBef>
            <a:spcAft>
              <a:spcPct val="35000"/>
            </a:spcAft>
          </a:pPr>
          <a:r>
            <a:rPr lang="en-US" sz="3600" kern="1200">
              <a:latin typeface="Arial" pitchFamily="34" charset="0"/>
              <a:cs typeface="Arial" pitchFamily="34" charset="0"/>
            </a:rPr>
            <a:t>Yêu lắm dòng sông thân thương của em!</a:t>
          </a:r>
        </a:p>
      </dsp:txBody>
      <dsp:txXfrm>
        <a:off x="554966" y="3443479"/>
        <a:ext cx="9897226" cy="985602"/>
      </dsp:txXfrm>
    </dsp:sp>
  </dsp:spTree>
</dsp:drawing>
</file>

<file path=ppt/diagrams/layout1.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732433" y="2171701"/>
            <a:ext cx="13238487" cy="4994372"/>
          </a:xfrm>
        </p:spPr>
        <p:txBody>
          <a:bodyPr anchor="b"/>
          <a:lstStyle>
            <a:lvl1pPr>
              <a:defRPr sz="10800"/>
            </a:lvl1pPr>
          </a:lstStyle>
          <a:p>
            <a:r>
              <a:rPr lang="en-US"/>
              <a:t>Click to edit Master title style</a:t>
            </a:r>
            <a:endParaRPr lang="en-US" dirty="0"/>
          </a:p>
        </p:txBody>
      </p:sp>
      <p:sp>
        <p:nvSpPr>
          <p:cNvPr id="3" name="Subtitle 2"/>
          <p:cNvSpPr>
            <a:spLocks noGrp="1"/>
          </p:cNvSpPr>
          <p:nvPr>
            <p:ph type="subTitle" idx="1"/>
          </p:nvPr>
        </p:nvSpPr>
        <p:spPr>
          <a:xfrm>
            <a:off x="1732433" y="7166070"/>
            <a:ext cx="13238487" cy="1292130"/>
          </a:xfrm>
        </p:spPr>
        <p:txBody>
          <a:bodyPr anchor="t"/>
          <a:lstStyle>
            <a:lvl1pPr marL="0" indent="0" algn="l">
              <a:buNone/>
              <a:defRPr cap="all">
                <a:solidFill>
                  <a:schemeClr val="bg2">
                    <a:lumMod val="40000"/>
                    <a:lumOff val="60000"/>
                  </a:schemeClr>
                </a:solidFill>
              </a:defRPr>
            </a:lvl1pPr>
            <a:lvl2pPr marL="685800" indent="0" algn="ctr">
              <a:buNone/>
              <a:defRPr>
                <a:solidFill>
                  <a:schemeClr val="tx1">
                    <a:tint val="75000"/>
                  </a:schemeClr>
                </a:solidFill>
              </a:defRPr>
            </a:lvl2pPr>
            <a:lvl3pPr marL="1371600" indent="0" algn="ctr">
              <a:buNone/>
              <a:defRPr>
                <a:solidFill>
                  <a:schemeClr val="tx1">
                    <a:tint val="75000"/>
                  </a:schemeClr>
                </a:solidFill>
              </a:defRPr>
            </a:lvl3pPr>
            <a:lvl4pPr marL="2057400" indent="0" algn="ctr">
              <a:buNone/>
              <a:defRPr>
                <a:solidFill>
                  <a:schemeClr val="tx1">
                    <a:tint val="75000"/>
                  </a:schemeClr>
                </a:solidFill>
              </a:defRPr>
            </a:lvl4pPr>
            <a:lvl5pPr marL="2743200" indent="0" algn="ctr">
              <a:buNone/>
              <a:defRPr>
                <a:solidFill>
                  <a:schemeClr val="tx1">
                    <a:tint val="75000"/>
                  </a:schemeClr>
                </a:solidFill>
              </a:defRPr>
            </a:lvl5pPr>
            <a:lvl6pPr marL="3429000" indent="0" algn="ctr">
              <a:buNone/>
              <a:defRPr>
                <a:solidFill>
                  <a:schemeClr val="tx1">
                    <a:tint val="75000"/>
                  </a:schemeClr>
                </a:solidFill>
              </a:defRPr>
            </a:lvl6pPr>
            <a:lvl7pPr marL="4114800" indent="0" algn="ctr">
              <a:buNone/>
              <a:defRPr>
                <a:solidFill>
                  <a:schemeClr val="tx1">
                    <a:tint val="75000"/>
                  </a:schemeClr>
                </a:solidFill>
              </a:defRPr>
            </a:lvl7pPr>
            <a:lvl8pPr marL="4800600" indent="0" algn="ctr">
              <a:buNone/>
              <a:defRPr>
                <a:solidFill>
                  <a:schemeClr val="tx1">
                    <a:tint val="75000"/>
                  </a:schemeClr>
                </a:solidFill>
              </a:defRPr>
            </a:lvl8pPr>
            <a:lvl9pPr marL="54864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1D8BD707-D9CF-40AE-B4C6-C98DA3205C09}" type="datetimeFigureOut">
              <a:rPr lang="en-US" smtClean="0"/>
              <a:pPr/>
              <a:t>12/2/2022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19445584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32435" y="7200880"/>
            <a:ext cx="13238486" cy="850107"/>
          </a:xfrm>
        </p:spPr>
        <p:txBody>
          <a:bodyPr anchor="b">
            <a:normAutofit/>
          </a:bodyPr>
          <a:lstStyle>
            <a:lvl1pPr algn="l">
              <a:defRPr sz="36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732433" y="1028700"/>
            <a:ext cx="13238487" cy="5460999"/>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2400"/>
            </a:lvl1pPr>
            <a:lvl2pPr marL="685800" indent="0">
              <a:buNone/>
              <a:defRPr sz="2400"/>
            </a:lvl2pPr>
            <a:lvl3pPr marL="1371600" indent="0">
              <a:buNone/>
              <a:defRPr sz="2400"/>
            </a:lvl3pPr>
            <a:lvl4pPr marL="2057400" indent="0">
              <a:buNone/>
              <a:defRPr sz="2400"/>
            </a:lvl4pPr>
            <a:lvl5pPr marL="2743200" indent="0">
              <a:buNone/>
              <a:defRPr sz="2400"/>
            </a:lvl5pPr>
            <a:lvl6pPr marL="3429000" indent="0">
              <a:buNone/>
              <a:defRPr sz="2400"/>
            </a:lvl6pPr>
            <a:lvl7pPr marL="4114800" indent="0">
              <a:buNone/>
              <a:defRPr sz="2400"/>
            </a:lvl7pPr>
            <a:lvl8pPr marL="4800600" indent="0">
              <a:buNone/>
              <a:defRPr sz="2400"/>
            </a:lvl8pPr>
            <a:lvl9pPr marL="5486400" indent="0">
              <a:buNone/>
              <a:defRPr sz="2400"/>
            </a:lvl9pPr>
          </a:lstStyle>
          <a:p>
            <a:r>
              <a:rPr lang="en-US"/>
              <a:t>Click icon to add picture</a:t>
            </a:r>
            <a:endParaRPr lang="en-US" dirty="0"/>
          </a:p>
        </p:txBody>
      </p:sp>
      <p:sp>
        <p:nvSpPr>
          <p:cNvPr id="4" name="Text Placeholder 3"/>
          <p:cNvSpPr>
            <a:spLocks noGrp="1"/>
          </p:cNvSpPr>
          <p:nvPr>
            <p:ph type="body" sz="half" idx="2"/>
          </p:nvPr>
        </p:nvSpPr>
        <p:spPr>
          <a:xfrm>
            <a:off x="1732434" y="8050988"/>
            <a:ext cx="13238484" cy="740568"/>
          </a:xfrm>
        </p:spPr>
        <p:txBody>
          <a:bodyPr>
            <a:normAutofit/>
          </a:bodyPr>
          <a:lstStyle>
            <a:lvl1pPr marL="0" indent="0">
              <a:buNone/>
              <a:defRPr sz="1800"/>
            </a:lvl1pPr>
            <a:lvl2pPr marL="685800" indent="0">
              <a:buNone/>
              <a:defRPr sz="1800"/>
            </a:lvl2pPr>
            <a:lvl3pPr marL="1371600" indent="0">
              <a:buNone/>
              <a:defRPr sz="1500"/>
            </a:lvl3pPr>
            <a:lvl4pPr marL="2057400" indent="0">
              <a:buNone/>
              <a:defRPr sz="1350"/>
            </a:lvl4pPr>
            <a:lvl5pPr marL="2743200" indent="0">
              <a:buNone/>
              <a:defRPr sz="1350"/>
            </a:lvl5pPr>
            <a:lvl6pPr marL="3429000" indent="0">
              <a:buNone/>
              <a:defRPr sz="1350"/>
            </a:lvl6pPr>
            <a:lvl7pPr marL="4114800" indent="0">
              <a:buNone/>
              <a:defRPr sz="1350"/>
            </a:lvl7pPr>
            <a:lvl8pPr marL="4800600" indent="0">
              <a:buNone/>
              <a:defRPr sz="1350"/>
            </a:lvl8pPr>
            <a:lvl9pPr marL="5486400" indent="0">
              <a:buNone/>
              <a:defRPr sz="135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12/2/2022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3265610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732432" y="2171700"/>
            <a:ext cx="13238489" cy="2971800"/>
          </a:xfrm>
        </p:spPr>
        <p:txBody>
          <a:bodyPr/>
          <a:lstStyle>
            <a:lvl1pPr>
              <a:defRPr sz="7200"/>
            </a:lvl1pPr>
          </a:lstStyle>
          <a:p>
            <a:r>
              <a:rPr lang="en-US"/>
              <a:t>Click to edit Master title style</a:t>
            </a:r>
            <a:endParaRPr lang="en-US" dirty="0"/>
          </a:p>
        </p:txBody>
      </p:sp>
      <p:sp>
        <p:nvSpPr>
          <p:cNvPr id="8" name="Text Placeholder 3"/>
          <p:cNvSpPr>
            <a:spLocks noGrp="1"/>
          </p:cNvSpPr>
          <p:nvPr>
            <p:ph type="body" sz="half" idx="2"/>
          </p:nvPr>
        </p:nvSpPr>
        <p:spPr>
          <a:xfrm>
            <a:off x="1732432" y="5486400"/>
            <a:ext cx="13238489" cy="3543300"/>
          </a:xfrm>
        </p:spPr>
        <p:txBody>
          <a:bodyPr anchor="ctr">
            <a:normAutofit/>
          </a:bodyPr>
          <a:lstStyle>
            <a:lvl1pPr marL="0" indent="0">
              <a:buNone/>
              <a:defRPr sz="2700"/>
            </a:lvl1pPr>
            <a:lvl2pPr marL="685800" indent="0">
              <a:buNone/>
              <a:defRPr sz="1800"/>
            </a:lvl2pPr>
            <a:lvl3pPr marL="1371600" indent="0">
              <a:buNone/>
              <a:defRPr sz="1500"/>
            </a:lvl3pPr>
            <a:lvl4pPr marL="2057400" indent="0">
              <a:buNone/>
              <a:defRPr sz="1350"/>
            </a:lvl4pPr>
            <a:lvl5pPr marL="2743200" indent="0">
              <a:buNone/>
              <a:defRPr sz="1350"/>
            </a:lvl5pPr>
            <a:lvl6pPr marL="3429000" indent="0">
              <a:buNone/>
              <a:defRPr sz="1350"/>
            </a:lvl6pPr>
            <a:lvl7pPr marL="4114800" indent="0">
              <a:buNone/>
              <a:defRPr sz="1350"/>
            </a:lvl7pPr>
            <a:lvl8pPr marL="4800600" indent="0">
              <a:buNone/>
              <a:defRPr sz="1350"/>
            </a:lvl8pPr>
            <a:lvl9pPr marL="5486400" indent="0">
              <a:buNone/>
              <a:defRPr sz="1350"/>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12/2/2022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56609763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62202" y="2171700"/>
            <a:ext cx="11998973" cy="3485061"/>
          </a:xfrm>
        </p:spPr>
        <p:txBody>
          <a:bodyPr/>
          <a:lstStyle>
            <a:lvl1pPr>
              <a:defRPr sz="7200"/>
            </a:lvl1pPr>
          </a:lstStyle>
          <a:p>
            <a:r>
              <a:rPr lang="en-US"/>
              <a:t>Click to edit Master title style</a:t>
            </a:r>
            <a:endParaRPr lang="en-US" dirty="0"/>
          </a:p>
        </p:txBody>
      </p:sp>
      <p:sp>
        <p:nvSpPr>
          <p:cNvPr id="11" name="Text Placeholder 3"/>
          <p:cNvSpPr>
            <a:spLocks noGrp="1"/>
          </p:cNvSpPr>
          <p:nvPr>
            <p:ph type="body" sz="half" idx="14"/>
          </p:nvPr>
        </p:nvSpPr>
        <p:spPr>
          <a:xfrm>
            <a:off x="2895601" y="5656761"/>
            <a:ext cx="10919474" cy="513261"/>
          </a:xfrm>
        </p:spPr>
        <p:txBody>
          <a:bodyPr vert="horz" lIns="91440" tIns="45720" rIns="91440" bIns="45720" rtlCol="0" anchor="t">
            <a:normAutofit/>
          </a:bodyPr>
          <a:lstStyle>
            <a:lvl1pPr marL="0" indent="0">
              <a:buNone/>
              <a:defRPr lang="en-US" sz="2100" b="0" i="0" kern="1200" cap="small" dirty="0">
                <a:solidFill>
                  <a:schemeClr val="bg2">
                    <a:lumMod val="40000"/>
                    <a:lumOff val="60000"/>
                  </a:schemeClr>
                </a:solidFill>
                <a:latin typeface="+mj-lt"/>
                <a:ea typeface="+mj-ea"/>
                <a:cs typeface="+mj-cs"/>
              </a:defRPr>
            </a:lvl1pPr>
            <a:lvl2pPr marL="685800" indent="0">
              <a:buNone/>
              <a:defRPr sz="1800"/>
            </a:lvl2pPr>
            <a:lvl3pPr marL="1371600" indent="0">
              <a:buNone/>
              <a:defRPr sz="1500"/>
            </a:lvl3pPr>
            <a:lvl4pPr marL="2057400" indent="0">
              <a:buNone/>
              <a:defRPr sz="1350"/>
            </a:lvl4pPr>
            <a:lvl5pPr marL="2743200" indent="0">
              <a:buNone/>
              <a:defRPr sz="1350"/>
            </a:lvl5pPr>
            <a:lvl6pPr marL="3429000" indent="0">
              <a:buNone/>
              <a:defRPr sz="1350"/>
            </a:lvl6pPr>
            <a:lvl7pPr marL="4114800" indent="0">
              <a:buNone/>
              <a:defRPr sz="1350"/>
            </a:lvl7pPr>
            <a:lvl8pPr marL="4800600" indent="0">
              <a:buNone/>
              <a:defRPr sz="1350"/>
            </a:lvl8pPr>
            <a:lvl9pPr marL="5486400" indent="0">
              <a:buNone/>
              <a:defRPr sz="1350"/>
            </a:lvl9pPr>
          </a:lstStyle>
          <a:p>
            <a:pPr marL="0" lvl="0" indent="0">
              <a:buNone/>
            </a:pPr>
            <a:r>
              <a:rPr lang="en-US"/>
              <a:t>Click to edit Master text styles</a:t>
            </a:r>
          </a:p>
        </p:txBody>
      </p:sp>
      <p:sp>
        <p:nvSpPr>
          <p:cNvPr id="10" name="Text Placeholder 3"/>
          <p:cNvSpPr>
            <a:spLocks noGrp="1"/>
          </p:cNvSpPr>
          <p:nvPr>
            <p:ph type="body" sz="half" idx="2"/>
          </p:nvPr>
        </p:nvSpPr>
        <p:spPr>
          <a:xfrm>
            <a:off x="1732432" y="6525986"/>
            <a:ext cx="13238489" cy="2514600"/>
          </a:xfrm>
        </p:spPr>
        <p:txBody>
          <a:bodyPr anchor="ctr">
            <a:normAutofit/>
          </a:bodyPr>
          <a:lstStyle>
            <a:lvl1pPr marL="0" indent="0">
              <a:buNone/>
              <a:defRPr sz="2700"/>
            </a:lvl1pPr>
            <a:lvl2pPr marL="685800" indent="0">
              <a:buNone/>
              <a:defRPr sz="1800"/>
            </a:lvl2pPr>
            <a:lvl3pPr marL="1371600" indent="0">
              <a:buNone/>
              <a:defRPr sz="1500"/>
            </a:lvl3pPr>
            <a:lvl4pPr marL="2057400" indent="0">
              <a:buNone/>
              <a:defRPr sz="1350"/>
            </a:lvl4pPr>
            <a:lvl5pPr marL="2743200" indent="0">
              <a:buNone/>
              <a:defRPr sz="1350"/>
            </a:lvl5pPr>
            <a:lvl6pPr marL="3429000" indent="0">
              <a:buNone/>
              <a:defRPr sz="1350"/>
            </a:lvl6pPr>
            <a:lvl7pPr marL="4114800" indent="0">
              <a:buNone/>
              <a:defRPr sz="1350"/>
            </a:lvl7pPr>
            <a:lvl8pPr marL="4800600" indent="0">
              <a:buNone/>
              <a:defRPr sz="1350"/>
            </a:lvl8pPr>
            <a:lvl9pPr marL="5486400" indent="0">
              <a:buNone/>
              <a:defRPr sz="1350"/>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12/2/2022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
        <p:nvSpPr>
          <p:cNvPr id="12" name="TextBox 11"/>
          <p:cNvSpPr txBox="1"/>
          <p:nvPr/>
        </p:nvSpPr>
        <p:spPr>
          <a:xfrm>
            <a:off x="1347443" y="1456880"/>
            <a:ext cx="1202868" cy="2908489"/>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sz="18300" dirty="0"/>
              <a:t>“</a:t>
            </a:r>
          </a:p>
        </p:txBody>
      </p:sp>
      <p:sp>
        <p:nvSpPr>
          <p:cNvPr id="15" name="TextBox 14"/>
          <p:cNvSpPr txBox="1"/>
          <p:nvPr/>
        </p:nvSpPr>
        <p:spPr>
          <a:xfrm>
            <a:off x="13995735" y="3920681"/>
            <a:ext cx="1202868" cy="2908489"/>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sz="18300" dirty="0"/>
              <a:t>”</a:t>
            </a:r>
          </a:p>
        </p:txBody>
      </p:sp>
    </p:spTree>
    <p:extLst>
      <p:ext uri="{BB962C8B-B14F-4D97-AF65-F5344CB8AC3E}">
        <p14:creationId xmlns:p14="http://schemas.microsoft.com/office/powerpoint/2010/main" val="262680747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732431" y="4686302"/>
            <a:ext cx="13238490" cy="2479770"/>
          </a:xfrm>
        </p:spPr>
        <p:txBody>
          <a:bodyPr anchor="b"/>
          <a:lstStyle>
            <a:lvl1pPr algn="l">
              <a:defRPr sz="6000" b="0" cap="none"/>
            </a:lvl1pPr>
          </a:lstStyle>
          <a:p>
            <a:r>
              <a:rPr lang="en-US"/>
              <a:t>Click to edit Master title style</a:t>
            </a:r>
            <a:endParaRPr lang="en-US" dirty="0"/>
          </a:p>
        </p:txBody>
      </p:sp>
      <p:sp>
        <p:nvSpPr>
          <p:cNvPr id="3" name="Text Placeholder 2"/>
          <p:cNvSpPr>
            <a:spLocks noGrp="1"/>
          </p:cNvSpPr>
          <p:nvPr>
            <p:ph type="body" idx="1"/>
          </p:nvPr>
        </p:nvSpPr>
        <p:spPr>
          <a:xfrm>
            <a:off x="1732432" y="7166072"/>
            <a:ext cx="13238489" cy="1290600"/>
          </a:xfrm>
        </p:spPr>
        <p:txBody>
          <a:bodyPr anchor="t"/>
          <a:lstStyle>
            <a:lvl1pPr marL="0" indent="0" algn="l">
              <a:buNone/>
              <a:defRPr sz="3000" cap="none">
                <a:solidFill>
                  <a:schemeClr val="bg2">
                    <a:lumMod val="40000"/>
                    <a:lumOff val="60000"/>
                  </a:schemeClr>
                </a:solidFill>
              </a:defRPr>
            </a:lvl1pPr>
            <a:lvl2pPr marL="685800" indent="0">
              <a:buNone/>
              <a:defRPr sz="2700">
                <a:solidFill>
                  <a:schemeClr val="tx1">
                    <a:tint val="75000"/>
                  </a:schemeClr>
                </a:solidFill>
              </a:defRPr>
            </a:lvl2pPr>
            <a:lvl3pPr marL="1371600" indent="0">
              <a:buNone/>
              <a:defRPr sz="2400">
                <a:solidFill>
                  <a:schemeClr val="tx1">
                    <a:tint val="75000"/>
                  </a:schemeClr>
                </a:solidFill>
              </a:defRPr>
            </a:lvl3pPr>
            <a:lvl4pPr marL="2057400" indent="0">
              <a:buNone/>
              <a:defRPr sz="2100">
                <a:solidFill>
                  <a:schemeClr val="tx1">
                    <a:tint val="75000"/>
                  </a:schemeClr>
                </a:solidFill>
              </a:defRPr>
            </a:lvl4pPr>
            <a:lvl5pPr marL="2743200" indent="0">
              <a:buNone/>
              <a:defRPr sz="2100">
                <a:solidFill>
                  <a:schemeClr val="tx1">
                    <a:tint val="75000"/>
                  </a:schemeClr>
                </a:solidFill>
              </a:defRPr>
            </a:lvl5pPr>
            <a:lvl6pPr marL="3429000" indent="0">
              <a:buNone/>
              <a:defRPr sz="2100">
                <a:solidFill>
                  <a:schemeClr val="tx1">
                    <a:tint val="75000"/>
                  </a:schemeClr>
                </a:solidFill>
              </a:defRPr>
            </a:lvl6pPr>
            <a:lvl7pPr marL="4114800" indent="0">
              <a:buNone/>
              <a:defRPr sz="2100">
                <a:solidFill>
                  <a:schemeClr val="tx1">
                    <a:tint val="75000"/>
                  </a:schemeClr>
                </a:solidFill>
              </a:defRPr>
            </a:lvl7pPr>
            <a:lvl8pPr marL="4800600" indent="0">
              <a:buNone/>
              <a:defRPr sz="2100">
                <a:solidFill>
                  <a:schemeClr val="tx1">
                    <a:tint val="75000"/>
                  </a:schemeClr>
                </a:solidFill>
              </a:defRPr>
            </a:lvl8pPr>
            <a:lvl9pPr marL="5486400" indent="0">
              <a:buNone/>
              <a:defRPr sz="21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12/2/2022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17354177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6300"/>
            </a:lvl1pPr>
          </a:lstStyle>
          <a:p>
            <a:r>
              <a:rPr lang="en-US"/>
              <a:t>Click to edit Master title style</a:t>
            </a:r>
            <a:endParaRPr lang="en-US" dirty="0"/>
          </a:p>
        </p:txBody>
      </p:sp>
      <p:sp>
        <p:nvSpPr>
          <p:cNvPr id="3" name="Text Placeholder 2"/>
          <p:cNvSpPr>
            <a:spLocks noGrp="1"/>
          </p:cNvSpPr>
          <p:nvPr>
            <p:ph type="body" idx="1"/>
          </p:nvPr>
        </p:nvSpPr>
        <p:spPr>
          <a:xfrm>
            <a:off x="949421" y="2971800"/>
            <a:ext cx="4420299" cy="864393"/>
          </a:xfrm>
        </p:spPr>
        <p:txBody>
          <a:bodyPr anchor="b">
            <a:noAutofit/>
          </a:bodyPr>
          <a:lstStyle>
            <a:lvl1pPr marL="0" indent="0">
              <a:buNone/>
              <a:defRPr sz="3600" b="0">
                <a:solidFill>
                  <a:schemeClr val="bg2">
                    <a:lumMod val="40000"/>
                    <a:lumOff val="60000"/>
                  </a:schemeClr>
                </a:solidFill>
              </a:defRPr>
            </a:lvl1pPr>
            <a:lvl2pPr marL="685800" indent="0">
              <a:buNone/>
              <a:defRPr sz="3000" b="1"/>
            </a:lvl2pPr>
            <a:lvl3pPr marL="1371600" indent="0">
              <a:buNone/>
              <a:defRPr sz="2700" b="1"/>
            </a:lvl3pPr>
            <a:lvl4pPr marL="2057400" indent="0">
              <a:buNone/>
              <a:defRPr sz="2400" b="1"/>
            </a:lvl4pPr>
            <a:lvl5pPr marL="2743200" indent="0">
              <a:buNone/>
              <a:defRPr sz="2400" b="1"/>
            </a:lvl5pPr>
            <a:lvl6pPr marL="3429000" indent="0">
              <a:buNone/>
              <a:defRPr sz="2400" b="1"/>
            </a:lvl6pPr>
            <a:lvl7pPr marL="4114800" indent="0">
              <a:buNone/>
              <a:defRPr sz="2400" b="1"/>
            </a:lvl7pPr>
            <a:lvl8pPr marL="4800600" indent="0">
              <a:buNone/>
              <a:defRPr sz="2400" b="1"/>
            </a:lvl8pPr>
            <a:lvl9pPr marL="5486400" indent="0">
              <a:buNone/>
              <a:defRPr sz="2400" b="1"/>
            </a:lvl9pPr>
          </a:lstStyle>
          <a:p>
            <a:pPr lvl="0"/>
            <a:r>
              <a:rPr lang="en-US"/>
              <a:t>Click to edit Master text styles</a:t>
            </a:r>
          </a:p>
        </p:txBody>
      </p:sp>
      <p:sp>
        <p:nvSpPr>
          <p:cNvPr id="16" name="Text Placeholder 3"/>
          <p:cNvSpPr>
            <a:spLocks noGrp="1"/>
          </p:cNvSpPr>
          <p:nvPr>
            <p:ph type="body" sz="half" idx="15"/>
          </p:nvPr>
        </p:nvSpPr>
        <p:spPr>
          <a:xfrm>
            <a:off x="978695" y="4000500"/>
            <a:ext cx="4391025" cy="5384007"/>
          </a:xfrm>
        </p:spPr>
        <p:txBody>
          <a:bodyPr anchor="t">
            <a:normAutofit/>
          </a:bodyPr>
          <a:lstStyle>
            <a:lvl1pPr marL="0" indent="0">
              <a:buNone/>
              <a:defRPr sz="2100"/>
            </a:lvl1pPr>
            <a:lvl2pPr marL="685800" indent="0">
              <a:buNone/>
              <a:defRPr sz="1800"/>
            </a:lvl2pPr>
            <a:lvl3pPr marL="1371600" indent="0">
              <a:buNone/>
              <a:defRPr sz="1500"/>
            </a:lvl3pPr>
            <a:lvl4pPr marL="2057400" indent="0">
              <a:buNone/>
              <a:defRPr sz="1350"/>
            </a:lvl4pPr>
            <a:lvl5pPr marL="2743200" indent="0">
              <a:buNone/>
              <a:defRPr sz="1350"/>
            </a:lvl5pPr>
            <a:lvl6pPr marL="3429000" indent="0">
              <a:buNone/>
              <a:defRPr sz="1350"/>
            </a:lvl6pPr>
            <a:lvl7pPr marL="4114800" indent="0">
              <a:buNone/>
              <a:defRPr sz="1350"/>
            </a:lvl7pPr>
            <a:lvl8pPr marL="4800600" indent="0">
              <a:buNone/>
              <a:defRPr sz="1350"/>
            </a:lvl8pPr>
            <a:lvl9pPr marL="5486400" indent="0">
              <a:buNone/>
              <a:defRPr sz="1350"/>
            </a:lvl9pPr>
          </a:lstStyle>
          <a:p>
            <a:pPr lvl="0"/>
            <a:r>
              <a:rPr lang="en-US"/>
              <a:t>Click to edit Master text styles</a:t>
            </a:r>
          </a:p>
        </p:txBody>
      </p:sp>
      <p:sp>
        <p:nvSpPr>
          <p:cNvPr id="5" name="Text Placeholder 4"/>
          <p:cNvSpPr>
            <a:spLocks noGrp="1"/>
          </p:cNvSpPr>
          <p:nvPr>
            <p:ph type="body" sz="quarter" idx="3"/>
          </p:nvPr>
        </p:nvSpPr>
        <p:spPr>
          <a:xfrm>
            <a:off x="5825489" y="2971800"/>
            <a:ext cx="4404362" cy="864393"/>
          </a:xfrm>
        </p:spPr>
        <p:txBody>
          <a:bodyPr anchor="b">
            <a:noAutofit/>
          </a:bodyPr>
          <a:lstStyle>
            <a:lvl1pPr marL="0" indent="0">
              <a:buNone/>
              <a:defRPr sz="3600" b="0">
                <a:solidFill>
                  <a:schemeClr val="bg2">
                    <a:lumMod val="40000"/>
                    <a:lumOff val="60000"/>
                  </a:schemeClr>
                </a:solidFill>
              </a:defRPr>
            </a:lvl1pPr>
            <a:lvl2pPr marL="685800" indent="0">
              <a:buNone/>
              <a:defRPr sz="3000" b="1"/>
            </a:lvl2pPr>
            <a:lvl3pPr marL="1371600" indent="0">
              <a:buNone/>
              <a:defRPr sz="2700" b="1"/>
            </a:lvl3pPr>
            <a:lvl4pPr marL="2057400" indent="0">
              <a:buNone/>
              <a:defRPr sz="2400" b="1"/>
            </a:lvl4pPr>
            <a:lvl5pPr marL="2743200" indent="0">
              <a:buNone/>
              <a:defRPr sz="2400" b="1"/>
            </a:lvl5pPr>
            <a:lvl6pPr marL="3429000" indent="0">
              <a:buNone/>
              <a:defRPr sz="2400" b="1"/>
            </a:lvl6pPr>
            <a:lvl7pPr marL="4114800" indent="0">
              <a:buNone/>
              <a:defRPr sz="2400" b="1"/>
            </a:lvl7pPr>
            <a:lvl8pPr marL="4800600" indent="0">
              <a:buNone/>
              <a:defRPr sz="2400" b="1"/>
            </a:lvl8pPr>
            <a:lvl9pPr marL="5486400" indent="0">
              <a:buNone/>
              <a:defRPr sz="2400" b="1"/>
            </a:lvl9pPr>
          </a:lstStyle>
          <a:p>
            <a:pPr lvl="0"/>
            <a:r>
              <a:rPr lang="en-US"/>
              <a:t>Click to edit Master text styles</a:t>
            </a:r>
          </a:p>
        </p:txBody>
      </p:sp>
      <p:sp>
        <p:nvSpPr>
          <p:cNvPr id="19" name="Text Placeholder 3"/>
          <p:cNvSpPr>
            <a:spLocks noGrp="1"/>
          </p:cNvSpPr>
          <p:nvPr>
            <p:ph type="body" sz="half" idx="16"/>
          </p:nvPr>
        </p:nvSpPr>
        <p:spPr>
          <a:xfrm>
            <a:off x="5809659" y="4000500"/>
            <a:ext cx="4420191" cy="5384007"/>
          </a:xfrm>
        </p:spPr>
        <p:txBody>
          <a:bodyPr anchor="t">
            <a:normAutofit/>
          </a:bodyPr>
          <a:lstStyle>
            <a:lvl1pPr marL="0" indent="0">
              <a:buNone/>
              <a:defRPr sz="2100"/>
            </a:lvl1pPr>
            <a:lvl2pPr marL="685800" indent="0">
              <a:buNone/>
              <a:defRPr sz="1800"/>
            </a:lvl2pPr>
            <a:lvl3pPr marL="1371600" indent="0">
              <a:buNone/>
              <a:defRPr sz="1500"/>
            </a:lvl3pPr>
            <a:lvl4pPr marL="2057400" indent="0">
              <a:buNone/>
              <a:defRPr sz="1350"/>
            </a:lvl4pPr>
            <a:lvl5pPr marL="2743200" indent="0">
              <a:buNone/>
              <a:defRPr sz="1350"/>
            </a:lvl5pPr>
            <a:lvl6pPr marL="3429000" indent="0">
              <a:buNone/>
              <a:defRPr sz="1350"/>
            </a:lvl6pPr>
            <a:lvl7pPr marL="4114800" indent="0">
              <a:buNone/>
              <a:defRPr sz="1350"/>
            </a:lvl7pPr>
            <a:lvl8pPr marL="4800600" indent="0">
              <a:buNone/>
              <a:defRPr sz="1350"/>
            </a:lvl8pPr>
            <a:lvl9pPr marL="5486400" indent="0">
              <a:buNone/>
              <a:defRPr sz="1350"/>
            </a:lvl9pPr>
          </a:lstStyle>
          <a:p>
            <a:pPr lvl="0"/>
            <a:r>
              <a:rPr lang="en-US"/>
              <a:t>Click to edit Master text styles</a:t>
            </a:r>
          </a:p>
        </p:txBody>
      </p:sp>
      <p:sp>
        <p:nvSpPr>
          <p:cNvPr id="14" name="Text Placeholder 4"/>
          <p:cNvSpPr>
            <a:spLocks noGrp="1"/>
          </p:cNvSpPr>
          <p:nvPr>
            <p:ph type="body" sz="quarter" idx="13"/>
          </p:nvPr>
        </p:nvSpPr>
        <p:spPr>
          <a:xfrm>
            <a:off x="10687051" y="2971800"/>
            <a:ext cx="4398170" cy="864393"/>
          </a:xfrm>
        </p:spPr>
        <p:txBody>
          <a:bodyPr anchor="b">
            <a:noAutofit/>
          </a:bodyPr>
          <a:lstStyle>
            <a:lvl1pPr marL="0" indent="0">
              <a:buNone/>
              <a:defRPr sz="3600" b="0">
                <a:solidFill>
                  <a:schemeClr val="bg2">
                    <a:lumMod val="40000"/>
                    <a:lumOff val="60000"/>
                  </a:schemeClr>
                </a:solidFill>
              </a:defRPr>
            </a:lvl1pPr>
            <a:lvl2pPr marL="685800" indent="0">
              <a:buNone/>
              <a:defRPr sz="3000" b="1"/>
            </a:lvl2pPr>
            <a:lvl3pPr marL="1371600" indent="0">
              <a:buNone/>
              <a:defRPr sz="2700" b="1"/>
            </a:lvl3pPr>
            <a:lvl4pPr marL="2057400" indent="0">
              <a:buNone/>
              <a:defRPr sz="2400" b="1"/>
            </a:lvl4pPr>
            <a:lvl5pPr marL="2743200" indent="0">
              <a:buNone/>
              <a:defRPr sz="2400" b="1"/>
            </a:lvl5pPr>
            <a:lvl6pPr marL="3429000" indent="0">
              <a:buNone/>
              <a:defRPr sz="2400" b="1"/>
            </a:lvl6pPr>
            <a:lvl7pPr marL="4114800" indent="0">
              <a:buNone/>
              <a:defRPr sz="2400" b="1"/>
            </a:lvl7pPr>
            <a:lvl8pPr marL="4800600" indent="0">
              <a:buNone/>
              <a:defRPr sz="2400" b="1"/>
            </a:lvl8pPr>
            <a:lvl9pPr marL="5486400" indent="0">
              <a:buNone/>
              <a:defRPr sz="2400" b="1"/>
            </a:lvl9pPr>
          </a:lstStyle>
          <a:p>
            <a:pPr lvl="0"/>
            <a:r>
              <a:rPr lang="en-US"/>
              <a:t>Click to edit Master text styles</a:t>
            </a:r>
          </a:p>
        </p:txBody>
      </p:sp>
      <p:sp>
        <p:nvSpPr>
          <p:cNvPr id="20" name="Text Placeholder 3"/>
          <p:cNvSpPr>
            <a:spLocks noGrp="1"/>
          </p:cNvSpPr>
          <p:nvPr>
            <p:ph type="body" sz="half" idx="17"/>
          </p:nvPr>
        </p:nvSpPr>
        <p:spPr>
          <a:xfrm>
            <a:off x="10687051" y="4000500"/>
            <a:ext cx="4398170" cy="5384007"/>
          </a:xfrm>
        </p:spPr>
        <p:txBody>
          <a:bodyPr anchor="t">
            <a:normAutofit/>
          </a:bodyPr>
          <a:lstStyle>
            <a:lvl1pPr marL="0" indent="0">
              <a:buNone/>
              <a:defRPr sz="2100"/>
            </a:lvl1pPr>
            <a:lvl2pPr marL="685800" indent="0">
              <a:buNone/>
              <a:defRPr sz="1800"/>
            </a:lvl2pPr>
            <a:lvl3pPr marL="1371600" indent="0">
              <a:buNone/>
              <a:defRPr sz="1500"/>
            </a:lvl3pPr>
            <a:lvl4pPr marL="2057400" indent="0">
              <a:buNone/>
              <a:defRPr sz="1350"/>
            </a:lvl4pPr>
            <a:lvl5pPr marL="2743200" indent="0">
              <a:buNone/>
              <a:defRPr sz="1350"/>
            </a:lvl5pPr>
            <a:lvl6pPr marL="3429000" indent="0">
              <a:buNone/>
              <a:defRPr sz="1350"/>
            </a:lvl6pPr>
            <a:lvl7pPr marL="4114800" indent="0">
              <a:buNone/>
              <a:defRPr sz="1350"/>
            </a:lvl7pPr>
            <a:lvl8pPr marL="4800600" indent="0">
              <a:buNone/>
              <a:defRPr sz="1350"/>
            </a:lvl8pPr>
            <a:lvl9pPr marL="5486400" indent="0">
              <a:buNone/>
              <a:defRPr sz="1350"/>
            </a:lvl9pPr>
          </a:lstStyle>
          <a:p>
            <a:pPr lvl="0"/>
            <a:r>
              <a:rPr lang="en-US"/>
              <a:t>Click to edit Master text styles</a:t>
            </a:r>
          </a:p>
        </p:txBody>
      </p:sp>
      <p:cxnSp>
        <p:nvCxnSpPr>
          <p:cNvPr id="17" name="Straight Connector 16"/>
          <p:cNvCxnSpPr/>
          <p:nvPr/>
        </p:nvCxnSpPr>
        <p:spPr>
          <a:xfrm>
            <a:off x="5589213" y="3200400"/>
            <a:ext cx="0" cy="59436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10443341" y="3200400"/>
            <a:ext cx="0" cy="5950323"/>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1D8BD707-D9CF-40AE-B4C6-C98DA3205C09}" type="datetimeFigureOut">
              <a:rPr lang="en-US" smtClean="0"/>
              <a:pPr/>
              <a:t>12/2/2022</a:t>
            </a:fld>
            <a:endParaRPr lang="en-US"/>
          </a:p>
        </p:txBody>
      </p:sp>
      <p:sp>
        <p:nvSpPr>
          <p:cNvPr id="4"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30446661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6300"/>
            </a:lvl1pPr>
          </a:lstStyle>
          <a:p>
            <a:r>
              <a:rPr lang="en-US"/>
              <a:t>Click to edit Master title style</a:t>
            </a:r>
            <a:endParaRPr lang="en-US" dirty="0"/>
          </a:p>
        </p:txBody>
      </p:sp>
      <p:sp>
        <p:nvSpPr>
          <p:cNvPr id="3" name="Text Placeholder 2"/>
          <p:cNvSpPr>
            <a:spLocks noGrp="1"/>
          </p:cNvSpPr>
          <p:nvPr>
            <p:ph type="body" idx="1"/>
          </p:nvPr>
        </p:nvSpPr>
        <p:spPr>
          <a:xfrm>
            <a:off x="978695" y="6376424"/>
            <a:ext cx="4410075" cy="864393"/>
          </a:xfrm>
        </p:spPr>
        <p:txBody>
          <a:bodyPr anchor="b">
            <a:noAutofit/>
          </a:bodyPr>
          <a:lstStyle>
            <a:lvl1pPr marL="0" indent="0">
              <a:buNone/>
              <a:defRPr sz="3600" b="0">
                <a:solidFill>
                  <a:schemeClr val="bg2">
                    <a:lumMod val="40000"/>
                    <a:lumOff val="60000"/>
                  </a:schemeClr>
                </a:solidFill>
              </a:defRPr>
            </a:lvl1pPr>
            <a:lvl2pPr marL="685800" indent="0">
              <a:buNone/>
              <a:defRPr sz="3000" b="1"/>
            </a:lvl2pPr>
            <a:lvl3pPr marL="1371600" indent="0">
              <a:buNone/>
              <a:defRPr sz="2700" b="1"/>
            </a:lvl3pPr>
            <a:lvl4pPr marL="2057400" indent="0">
              <a:buNone/>
              <a:defRPr sz="2400" b="1"/>
            </a:lvl4pPr>
            <a:lvl5pPr marL="2743200" indent="0">
              <a:buNone/>
              <a:defRPr sz="2400" b="1"/>
            </a:lvl5pPr>
            <a:lvl6pPr marL="3429000" indent="0">
              <a:buNone/>
              <a:defRPr sz="2400" b="1"/>
            </a:lvl6pPr>
            <a:lvl7pPr marL="4114800" indent="0">
              <a:buNone/>
              <a:defRPr sz="2400" b="1"/>
            </a:lvl7pPr>
            <a:lvl8pPr marL="4800600" indent="0">
              <a:buNone/>
              <a:defRPr sz="2400" b="1"/>
            </a:lvl8pPr>
            <a:lvl9pPr marL="5486400" indent="0">
              <a:buNone/>
              <a:defRPr sz="2400" b="1"/>
            </a:lvl9pPr>
          </a:lstStyle>
          <a:p>
            <a:pPr lvl="0"/>
            <a:r>
              <a:rPr lang="en-US"/>
              <a:t>Click to edit Master text styles</a:t>
            </a:r>
          </a:p>
        </p:txBody>
      </p:sp>
      <p:sp>
        <p:nvSpPr>
          <p:cNvPr id="29" name="Picture Placeholder 2"/>
          <p:cNvSpPr>
            <a:spLocks noGrp="1" noChangeAspect="1"/>
          </p:cNvSpPr>
          <p:nvPr>
            <p:ph type="pic" idx="15"/>
          </p:nvPr>
        </p:nvSpPr>
        <p:spPr>
          <a:xfrm>
            <a:off x="978695" y="3314700"/>
            <a:ext cx="4410075" cy="2286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2400"/>
            </a:lvl1pPr>
            <a:lvl2pPr marL="685800" indent="0">
              <a:buNone/>
              <a:defRPr sz="2400"/>
            </a:lvl2pPr>
            <a:lvl3pPr marL="1371600" indent="0">
              <a:buNone/>
              <a:defRPr sz="2400"/>
            </a:lvl3pPr>
            <a:lvl4pPr marL="2057400" indent="0">
              <a:buNone/>
              <a:defRPr sz="2400"/>
            </a:lvl4pPr>
            <a:lvl5pPr marL="2743200" indent="0">
              <a:buNone/>
              <a:defRPr sz="2400"/>
            </a:lvl5pPr>
            <a:lvl6pPr marL="3429000" indent="0">
              <a:buNone/>
              <a:defRPr sz="2400"/>
            </a:lvl6pPr>
            <a:lvl7pPr marL="4114800" indent="0">
              <a:buNone/>
              <a:defRPr sz="2400"/>
            </a:lvl7pPr>
            <a:lvl8pPr marL="4800600" indent="0">
              <a:buNone/>
              <a:defRPr sz="2400"/>
            </a:lvl8pPr>
            <a:lvl9pPr marL="5486400" indent="0">
              <a:buNone/>
              <a:defRPr sz="2400"/>
            </a:lvl9pPr>
          </a:lstStyle>
          <a:p>
            <a:r>
              <a:rPr lang="en-US"/>
              <a:t>Click icon to add picture</a:t>
            </a:r>
            <a:endParaRPr lang="en-US" dirty="0"/>
          </a:p>
        </p:txBody>
      </p:sp>
      <p:sp>
        <p:nvSpPr>
          <p:cNvPr id="22" name="Text Placeholder 3"/>
          <p:cNvSpPr>
            <a:spLocks noGrp="1"/>
          </p:cNvSpPr>
          <p:nvPr>
            <p:ph type="body" sz="half" idx="18"/>
          </p:nvPr>
        </p:nvSpPr>
        <p:spPr>
          <a:xfrm>
            <a:off x="978695" y="7240817"/>
            <a:ext cx="4410075" cy="988784"/>
          </a:xfrm>
        </p:spPr>
        <p:txBody>
          <a:bodyPr anchor="t">
            <a:normAutofit/>
          </a:bodyPr>
          <a:lstStyle>
            <a:lvl1pPr marL="0" indent="0">
              <a:buNone/>
              <a:defRPr sz="2100"/>
            </a:lvl1pPr>
            <a:lvl2pPr marL="685800" indent="0">
              <a:buNone/>
              <a:defRPr sz="1800"/>
            </a:lvl2pPr>
            <a:lvl3pPr marL="1371600" indent="0">
              <a:buNone/>
              <a:defRPr sz="1500"/>
            </a:lvl3pPr>
            <a:lvl4pPr marL="2057400" indent="0">
              <a:buNone/>
              <a:defRPr sz="1350"/>
            </a:lvl4pPr>
            <a:lvl5pPr marL="2743200" indent="0">
              <a:buNone/>
              <a:defRPr sz="1350"/>
            </a:lvl5pPr>
            <a:lvl6pPr marL="3429000" indent="0">
              <a:buNone/>
              <a:defRPr sz="1350"/>
            </a:lvl6pPr>
            <a:lvl7pPr marL="4114800" indent="0">
              <a:buNone/>
              <a:defRPr sz="1350"/>
            </a:lvl7pPr>
            <a:lvl8pPr marL="4800600" indent="0">
              <a:buNone/>
              <a:defRPr sz="1350"/>
            </a:lvl8pPr>
            <a:lvl9pPr marL="5486400" indent="0">
              <a:buNone/>
              <a:defRPr sz="1350"/>
            </a:lvl9pPr>
          </a:lstStyle>
          <a:p>
            <a:pPr lvl="0"/>
            <a:r>
              <a:rPr lang="en-US"/>
              <a:t>Click to edit Master text styles</a:t>
            </a:r>
          </a:p>
        </p:txBody>
      </p:sp>
      <p:sp>
        <p:nvSpPr>
          <p:cNvPr id="5" name="Text Placeholder 4"/>
          <p:cNvSpPr>
            <a:spLocks noGrp="1"/>
          </p:cNvSpPr>
          <p:nvPr>
            <p:ph type="body" sz="quarter" idx="3"/>
          </p:nvPr>
        </p:nvSpPr>
        <p:spPr>
          <a:xfrm>
            <a:off x="5834063" y="6376424"/>
            <a:ext cx="4395788" cy="864393"/>
          </a:xfrm>
        </p:spPr>
        <p:txBody>
          <a:bodyPr anchor="b">
            <a:noAutofit/>
          </a:bodyPr>
          <a:lstStyle>
            <a:lvl1pPr marL="0" indent="0">
              <a:buNone/>
              <a:defRPr sz="3600" b="0">
                <a:solidFill>
                  <a:schemeClr val="bg2">
                    <a:lumMod val="40000"/>
                    <a:lumOff val="60000"/>
                  </a:schemeClr>
                </a:solidFill>
              </a:defRPr>
            </a:lvl1pPr>
            <a:lvl2pPr marL="685800" indent="0">
              <a:buNone/>
              <a:defRPr sz="3000" b="1"/>
            </a:lvl2pPr>
            <a:lvl3pPr marL="1371600" indent="0">
              <a:buNone/>
              <a:defRPr sz="2700" b="1"/>
            </a:lvl3pPr>
            <a:lvl4pPr marL="2057400" indent="0">
              <a:buNone/>
              <a:defRPr sz="2400" b="1"/>
            </a:lvl4pPr>
            <a:lvl5pPr marL="2743200" indent="0">
              <a:buNone/>
              <a:defRPr sz="2400" b="1"/>
            </a:lvl5pPr>
            <a:lvl6pPr marL="3429000" indent="0">
              <a:buNone/>
              <a:defRPr sz="2400" b="1"/>
            </a:lvl6pPr>
            <a:lvl7pPr marL="4114800" indent="0">
              <a:buNone/>
              <a:defRPr sz="2400" b="1"/>
            </a:lvl7pPr>
            <a:lvl8pPr marL="4800600" indent="0">
              <a:buNone/>
              <a:defRPr sz="2400" b="1"/>
            </a:lvl8pPr>
            <a:lvl9pPr marL="5486400" indent="0">
              <a:buNone/>
              <a:defRPr sz="2400" b="1"/>
            </a:lvl9pPr>
          </a:lstStyle>
          <a:p>
            <a:pPr lvl="0"/>
            <a:r>
              <a:rPr lang="en-US"/>
              <a:t>Click to edit Master text styles</a:t>
            </a:r>
          </a:p>
        </p:txBody>
      </p:sp>
      <p:sp>
        <p:nvSpPr>
          <p:cNvPr id="30" name="Picture Placeholder 2"/>
          <p:cNvSpPr>
            <a:spLocks noGrp="1" noChangeAspect="1"/>
          </p:cNvSpPr>
          <p:nvPr>
            <p:ph type="pic" idx="21"/>
          </p:nvPr>
        </p:nvSpPr>
        <p:spPr>
          <a:xfrm>
            <a:off x="5834062" y="3314700"/>
            <a:ext cx="4395788" cy="2286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2400"/>
            </a:lvl1pPr>
            <a:lvl2pPr marL="685800" indent="0">
              <a:buNone/>
              <a:defRPr sz="2400"/>
            </a:lvl2pPr>
            <a:lvl3pPr marL="1371600" indent="0">
              <a:buNone/>
              <a:defRPr sz="2400"/>
            </a:lvl3pPr>
            <a:lvl4pPr marL="2057400" indent="0">
              <a:buNone/>
              <a:defRPr sz="2400"/>
            </a:lvl4pPr>
            <a:lvl5pPr marL="2743200" indent="0">
              <a:buNone/>
              <a:defRPr sz="2400"/>
            </a:lvl5pPr>
            <a:lvl6pPr marL="3429000" indent="0">
              <a:buNone/>
              <a:defRPr sz="2400"/>
            </a:lvl6pPr>
            <a:lvl7pPr marL="4114800" indent="0">
              <a:buNone/>
              <a:defRPr sz="2400"/>
            </a:lvl7pPr>
            <a:lvl8pPr marL="4800600" indent="0">
              <a:buNone/>
              <a:defRPr sz="2400"/>
            </a:lvl8pPr>
            <a:lvl9pPr marL="5486400" indent="0">
              <a:buNone/>
              <a:defRPr sz="2400"/>
            </a:lvl9pPr>
          </a:lstStyle>
          <a:p>
            <a:r>
              <a:rPr lang="en-US"/>
              <a:t>Click icon to add picture</a:t>
            </a:r>
            <a:endParaRPr lang="en-US" dirty="0"/>
          </a:p>
        </p:txBody>
      </p:sp>
      <p:sp>
        <p:nvSpPr>
          <p:cNvPr id="23" name="Text Placeholder 3"/>
          <p:cNvSpPr>
            <a:spLocks noGrp="1"/>
          </p:cNvSpPr>
          <p:nvPr>
            <p:ph type="body" sz="half" idx="19"/>
          </p:nvPr>
        </p:nvSpPr>
        <p:spPr>
          <a:xfrm>
            <a:off x="5832033" y="7240816"/>
            <a:ext cx="4401609" cy="988784"/>
          </a:xfrm>
        </p:spPr>
        <p:txBody>
          <a:bodyPr anchor="t">
            <a:normAutofit/>
          </a:bodyPr>
          <a:lstStyle>
            <a:lvl1pPr marL="0" indent="0">
              <a:buNone/>
              <a:defRPr sz="2100"/>
            </a:lvl1pPr>
            <a:lvl2pPr marL="685800" indent="0">
              <a:buNone/>
              <a:defRPr sz="1800"/>
            </a:lvl2pPr>
            <a:lvl3pPr marL="1371600" indent="0">
              <a:buNone/>
              <a:defRPr sz="1500"/>
            </a:lvl3pPr>
            <a:lvl4pPr marL="2057400" indent="0">
              <a:buNone/>
              <a:defRPr sz="1350"/>
            </a:lvl4pPr>
            <a:lvl5pPr marL="2743200" indent="0">
              <a:buNone/>
              <a:defRPr sz="1350"/>
            </a:lvl5pPr>
            <a:lvl6pPr marL="3429000" indent="0">
              <a:buNone/>
              <a:defRPr sz="1350"/>
            </a:lvl6pPr>
            <a:lvl7pPr marL="4114800" indent="0">
              <a:buNone/>
              <a:defRPr sz="1350"/>
            </a:lvl7pPr>
            <a:lvl8pPr marL="4800600" indent="0">
              <a:buNone/>
              <a:defRPr sz="1350"/>
            </a:lvl8pPr>
            <a:lvl9pPr marL="5486400" indent="0">
              <a:buNone/>
              <a:defRPr sz="1350"/>
            </a:lvl9pPr>
          </a:lstStyle>
          <a:p>
            <a:pPr lvl="0"/>
            <a:r>
              <a:rPr lang="en-US"/>
              <a:t>Click to edit Master text styles</a:t>
            </a:r>
          </a:p>
        </p:txBody>
      </p:sp>
      <p:sp>
        <p:nvSpPr>
          <p:cNvPr id="14" name="Text Placeholder 4"/>
          <p:cNvSpPr>
            <a:spLocks noGrp="1"/>
          </p:cNvSpPr>
          <p:nvPr>
            <p:ph type="body" sz="quarter" idx="13"/>
          </p:nvPr>
        </p:nvSpPr>
        <p:spPr>
          <a:xfrm>
            <a:off x="10687051" y="6376424"/>
            <a:ext cx="4398170" cy="864393"/>
          </a:xfrm>
        </p:spPr>
        <p:txBody>
          <a:bodyPr anchor="b">
            <a:noAutofit/>
          </a:bodyPr>
          <a:lstStyle>
            <a:lvl1pPr marL="0" indent="0">
              <a:buNone/>
              <a:defRPr sz="3600" b="0">
                <a:solidFill>
                  <a:schemeClr val="bg2">
                    <a:lumMod val="40000"/>
                    <a:lumOff val="60000"/>
                  </a:schemeClr>
                </a:solidFill>
              </a:defRPr>
            </a:lvl1pPr>
            <a:lvl2pPr marL="685800" indent="0">
              <a:buNone/>
              <a:defRPr sz="3000" b="1"/>
            </a:lvl2pPr>
            <a:lvl3pPr marL="1371600" indent="0">
              <a:buNone/>
              <a:defRPr sz="2700" b="1"/>
            </a:lvl3pPr>
            <a:lvl4pPr marL="2057400" indent="0">
              <a:buNone/>
              <a:defRPr sz="2400" b="1"/>
            </a:lvl4pPr>
            <a:lvl5pPr marL="2743200" indent="0">
              <a:buNone/>
              <a:defRPr sz="2400" b="1"/>
            </a:lvl5pPr>
            <a:lvl6pPr marL="3429000" indent="0">
              <a:buNone/>
              <a:defRPr sz="2400" b="1"/>
            </a:lvl6pPr>
            <a:lvl7pPr marL="4114800" indent="0">
              <a:buNone/>
              <a:defRPr sz="2400" b="1"/>
            </a:lvl7pPr>
            <a:lvl8pPr marL="4800600" indent="0">
              <a:buNone/>
              <a:defRPr sz="2400" b="1"/>
            </a:lvl8pPr>
            <a:lvl9pPr marL="5486400" indent="0">
              <a:buNone/>
              <a:defRPr sz="2400" b="1"/>
            </a:lvl9pPr>
          </a:lstStyle>
          <a:p>
            <a:pPr lvl="0"/>
            <a:r>
              <a:rPr lang="en-US"/>
              <a:t>Click to edit Master text styles</a:t>
            </a:r>
          </a:p>
        </p:txBody>
      </p:sp>
      <p:sp>
        <p:nvSpPr>
          <p:cNvPr id="31" name="Picture Placeholder 2"/>
          <p:cNvSpPr>
            <a:spLocks noGrp="1" noChangeAspect="1"/>
          </p:cNvSpPr>
          <p:nvPr>
            <p:ph type="pic" idx="22"/>
          </p:nvPr>
        </p:nvSpPr>
        <p:spPr>
          <a:xfrm>
            <a:off x="10687049" y="3314700"/>
            <a:ext cx="4398170" cy="2286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2400"/>
            </a:lvl1pPr>
            <a:lvl2pPr marL="685800" indent="0">
              <a:buNone/>
              <a:defRPr sz="2400"/>
            </a:lvl2pPr>
            <a:lvl3pPr marL="1371600" indent="0">
              <a:buNone/>
              <a:defRPr sz="2400"/>
            </a:lvl3pPr>
            <a:lvl4pPr marL="2057400" indent="0">
              <a:buNone/>
              <a:defRPr sz="2400"/>
            </a:lvl4pPr>
            <a:lvl5pPr marL="2743200" indent="0">
              <a:buNone/>
              <a:defRPr sz="2400"/>
            </a:lvl5pPr>
            <a:lvl6pPr marL="3429000" indent="0">
              <a:buNone/>
              <a:defRPr sz="2400"/>
            </a:lvl6pPr>
            <a:lvl7pPr marL="4114800" indent="0">
              <a:buNone/>
              <a:defRPr sz="2400"/>
            </a:lvl7pPr>
            <a:lvl8pPr marL="4800600" indent="0">
              <a:buNone/>
              <a:defRPr sz="2400"/>
            </a:lvl8pPr>
            <a:lvl9pPr marL="5486400" indent="0">
              <a:buNone/>
              <a:defRPr sz="2400"/>
            </a:lvl9pPr>
          </a:lstStyle>
          <a:p>
            <a:r>
              <a:rPr lang="en-US"/>
              <a:t>Click icon to add picture</a:t>
            </a:r>
            <a:endParaRPr lang="en-US" dirty="0"/>
          </a:p>
        </p:txBody>
      </p:sp>
      <p:sp>
        <p:nvSpPr>
          <p:cNvPr id="24" name="Text Placeholder 3"/>
          <p:cNvSpPr>
            <a:spLocks noGrp="1"/>
          </p:cNvSpPr>
          <p:nvPr>
            <p:ph type="body" sz="half" idx="20"/>
          </p:nvPr>
        </p:nvSpPr>
        <p:spPr>
          <a:xfrm>
            <a:off x="10686863" y="7240813"/>
            <a:ext cx="4403996" cy="988784"/>
          </a:xfrm>
        </p:spPr>
        <p:txBody>
          <a:bodyPr anchor="t">
            <a:normAutofit/>
          </a:bodyPr>
          <a:lstStyle>
            <a:lvl1pPr marL="0" indent="0">
              <a:buNone/>
              <a:defRPr sz="2100"/>
            </a:lvl1pPr>
            <a:lvl2pPr marL="685800" indent="0">
              <a:buNone/>
              <a:defRPr sz="1800"/>
            </a:lvl2pPr>
            <a:lvl3pPr marL="1371600" indent="0">
              <a:buNone/>
              <a:defRPr sz="1500"/>
            </a:lvl3pPr>
            <a:lvl4pPr marL="2057400" indent="0">
              <a:buNone/>
              <a:defRPr sz="1350"/>
            </a:lvl4pPr>
            <a:lvl5pPr marL="2743200" indent="0">
              <a:buNone/>
              <a:defRPr sz="1350"/>
            </a:lvl5pPr>
            <a:lvl6pPr marL="3429000" indent="0">
              <a:buNone/>
              <a:defRPr sz="1350"/>
            </a:lvl6pPr>
            <a:lvl7pPr marL="4114800" indent="0">
              <a:buNone/>
              <a:defRPr sz="1350"/>
            </a:lvl7pPr>
            <a:lvl8pPr marL="4800600" indent="0">
              <a:buNone/>
              <a:defRPr sz="1350"/>
            </a:lvl8pPr>
            <a:lvl9pPr marL="5486400" indent="0">
              <a:buNone/>
              <a:defRPr sz="1350"/>
            </a:lvl9pPr>
          </a:lstStyle>
          <a:p>
            <a:pPr lvl="0"/>
            <a:r>
              <a:rPr lang="en-US"/>
              <a:t>Click to edit Master text styles</a:t>
            </a:r>
          </a:p>
        </p:txBody>
      </p:sp>
      <p:cxnSp>
        <p:nvCxnSpPr>
          <p:cNvPr id="19" name="Straight Connector 18"/>
          <p:cNvCxnSpPr/>
          <p:nvPr/>
        </p:nvCxnSpPr>
        <p:spPr>
          <a:xfrm>
            <a:off x="5589213" y="3200400"/>
            <a:ext cx="0" cy="59436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10443341" y="3200400"/>
            <a:ext cx="0" cy="5950323"/>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1D8BD707-D9CF-40AE-B4C6-C98DA3205C09}" type="datetimeFigureOut">
              <a:rPr lang="en-US" smtClean="0"/>
              <a:pPr/>
              <a:t>12/2/2022</a:t>
            </a:fld>
            <a:endParaRPr lang="en-US"/>
          </a:p>
        </p:txBody>
      </p:sp>
      <p:sp>
        <p:nvSpPr>
          <p:cNvPr id="4"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24286700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nchorCtr="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D8BD707-D9CF-40AE-B4C6-C98DA3205C09}" type="datetimeFigureOut">
              <a:rPr lang="en-US" smtClean="0"/>
              <a:pPr/>
              <a:t>12/2/2022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07493226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2456319" y="645320"/>
            <a:ext cx="2628902" cy="8739188"/>
          </a:xfrm>
        </p:spPr>
        <p:txBody>
          <a:bodyPr vert="eaVert" anchor="b" anchorCtr="0"/>
          <a:lstStyle/>
          <a:p>
            <a:r>
              <a:rPr lang="en-US"/>
              <a:t>Click to edit Master title style</a:t>
            </a:r>
            <a:endParaRPr lang="en-US" dirty="0"/>
          </a:p>
        </p:txBody>
      </p:sp>
      <p:sp>
        <p:nvSpPr>
          <p:cNvPr id="3" name="Vertical Text Placeholder 2"/>
          <p:cNvSpPr>
            <a:spLocks noGrp="1"/>
          </p:cNvSpPr>
          <p:nvPr>
            <p:ph type="body" orient="vert" idx="1"/>
          </p:nvPr>
        </p:nvSpPr>
        <p:spPr>
          <a:xfrm>
            <a:off x="978695" y="1331121"/>
            <a:ext cx="11134724" cy="8053386"/>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D8BD707-D9CF-40AE-B4C6-C98DA3205C09}" type="datetimeFigureOut">
              <a:rPr lang="en-US" smtClean="0"/>
              <a:pPr/>
              <a:t>12/2/2022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31610784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3"/>
          <p:cNvSpPr>
            <a:spLocks noGrp="1"/>
          </p:cNvSpPr>
          <p:nvPr>
            <p:ph type="dt" sz="half" idx="10"/>
          </p:nvPr>
        </p:nvSpPr>
        <p:spPr/>
        <p:txBody>
          <a:bodyPr/>
          <a:lstStyle/>
          <a:p>
            <a:fld id="{1D8BD707-D9CF-40AE-B4C6-C98DA3205C09}" type="datetimeFigureOut">
              <a:rPr lang="en-US" smtClean="0"/>
              <a:pPr/>
              <a:t>12/2/2022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99256294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732435" y="4292600"/>
            <a:ext cx="13238486" cy="2873471"/>
          </a:xfrm>
        </p:spPr>
        <p:txBody>
          <a:bodyPr anchor="b"/>
          <a:lstStyle>
            <a:lvl1pPr algn="l">
              <a:defRPr sz="6000" b="0" cap="none"/>
            </a:lvl1pPr>
          </a:lstStyle>
          <a:p>
            <a:r>
              <a:rPr lang="en-US"/>
              <a:t>Click to edit Master title style</a:t>
            </a:r>
            <a:endParaRPr lang="en-US" dirty="0"/>
          </a:p>
        </p:txBody>
      </p:sp>
      <p:sp>
        <p:nvSpPr>
          <p:cNvPr id="3" name="Text Placeholder 2"/>
          <p:cNvSpPr>
            <a:spLocks noGrp="1"/>
          </p:cNvSpPr>
          <p:nvPr>
            <p:ph type="body" idx="1"/>
          </p:nvPr>
        </p:nvSpPr>
        <p:spPr>
          <a:xfrm>
            <a:off x="1732433" y="7166072"/>
            <a:ext cx="13238487" cy="1290600"/>
          </a:xfrm>
        </p:spPr>
        <p:txBody>
          <a:bodyPr anchor="t"/>
          <a:lstStyle>
            <a:lvl1pPr marL="0" indent="0" algn="l">
              <a:buNone/>
              <a:defRPr sz="3000" cap="all">
                <a:solidFill>
                  <a:schemeClr val="bg2">
                    <a:lumMod val="40000"/>
                    <a:lumOff val="60000"/>
                  </a:schemeClr>
                </a:solidFill>
              </a:defRPr>
            </a:lvl1pPr>
            <a:lvl2pPr marL="685800" indent="0">
              <a:buNone/>
              <a:defRPr sz="2700">
                <a:solidFill>
                  <a:schemeClr val="tx1">
                    <a:tint val="75000"/>
                  </a:schemeClr>
                </a:solidFill>
              </a:defRPr>
            </a:lvl2pPr>
            <a:lvl3pPr marL="1371600" indent="0">
              <a:buNone/>
              <a:defRPr sz="2400">
                <a:solidFill>
                  <a:schemeClr val="tx1">
                    <a:tint val="75000"/>
                  </a:schemeClr>
                </a:solidFill>
              </a:defRPr>
            </a:lvl3pPr>
            <a:lvl4pPr marL="2057400" indent="0">
              <a:buNone/>
              <a:defRPr sz="2100">
                <a:solidFill>
                  <a:schemeClr val="tx1">
                    <a:tint val="75000"/>
                  </a:schemeClr>
                </a:solidFill>
              </a:defRPr>
            </a:lvl4pPr>
            <a:lvl5pPr marL="2743200" indent="0">
              <a:buNone/>
              <a:defRPr sz="2100">
                <a:solidFill>
                  <a:schemeClr val="tx1">
                    <a:tint val="75000"/>
                  </a:schemeClr>
                </a:solidFill>
              </a:defRPr>
            </a:lvl5pPr>
            <a:lvl6pPr marL="3429000" indent="0">
              <a:buNone/>
              <a:defRPr sz="2100">
                <a:solidFill>
                  <a:schemeClr val="tx1">
                    <a:tint val="75000"/>
                  </a:schemeClr>
                </a:solidFill>
              </a:defRPr>
            </a:lvl6pPr>
            <a:lvl7pPr marL="4114800" indent="0">
              <a:buNone/>
              <a:defRPr sz="2100">
                <a:solidFill>
                  <a:schemeClr val="tx1">
                    <a:tint val="75000"/>
                  </a:schemeClr>
                </a:solidFill>
              </a:defRPr>
            </a:lvl7pPr>
            <a:lvl8pPr marL="4800600" indent="0">
              <a:buNone/>
              <a:defRPr sz="2100">
                <a:solidFill>
                  <a:schemeClr val="tx1">
                    <a:tint val="75000"/>
                  </a:schemeClr>
                </a:solidFill>
              </a:defRPr>
            </a:lvl8pPr>
            <a:lvl9pPr marL="5486400" indent="0">
              <a:buNone/>
              <a:defRPr sz="21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12/2/2022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94378120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654969" y="3090863"/>
            <a:ext cx="6594509" cy="6293645"/>
          </a:xfrm>
        </p:spPr>
        <p:txBody>
          <a:bodyPr>
            <a:normAutofit/>
          </a:bodyPr>
          <a:lstStyle>
            <a:lvl1pPr>
              <a:defRPr sz="2700"/>
            </a:lvl1pPr>
            <a:lvl2pPr>
              <a:defRPr sz="2400"/>
            </a:lvl2pPr>
            <a:lvl3pPr>
              <a:defRPr sz="21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8481740" y="3084139"/>
            <a:ext cx="6594512" cy="6300368"/>
          </a:xfrm>
        </p:spPr>
        <p:txBody>
          <a:bodyPr>
            <a:normAutofit/>
          </a:bodyPr>
          <a:lstStyle>
            <a:lvl1pPr>
              <a:defRPr sz="2700"/>
            </a:lvl1pPr>
            <a:lvl2pPr>
              <a:defRPr sz="2400"/>
            </a:lvl2pPr>
            <a:lvl3pPr>
              <a:defRPr sz="21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1D8BD707-D9CF-40AE-B4C6-C98DA3205C09}" type="datetimeFigureOut">
              <a:rPr lang="en-US" smtClean="0"/>
              <a:pPr/>
              <a:t>12/2/2022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9886984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654970" y="2857500"/>
            <a:ext cx="6594507" cy="864393"/>
          </a:xfrm>
        </p:spPr>
        <p:txBody>
          <a:bodyPr anchor="b">
            <a:noAutofit/>
          </a:bodyPr>
          <a:lstStyle>
            <a:lvl1pPr marL="0" indent="0">
              <a:buNone/>
              <a:defRPr sz="3600" b="0">
                <a:solidFill>
                  <a:schemeClr val="bg2">
                    <a:lumMod val="40000"/>
                    <a:lumOff val="60000"/>
                  </a:schemeClr>
                </a:solidFill>
              </a:defRPr>
            </a:lvl1pPr>
            <a:lvl2pPr marL="685800" indent="0">
              <a:buNone/>
              <a:defRPr sz="3000" b="1"/>
            </a:lvl2pPr>
            <a:lvl3pPr marL="1371600" indent="0">
              <a:buNone/>
              <a:defRPr sz="2700" b="1"/>
            </a:lvl3pPr>
            <a:lvl4pPr marL="2057400" indent="0">
              <a:buNone/>
              <a:defRPr sz="2400" b="1"/>
            </a:lvl4pPr>
            <a:lvl5pPr marL="2743200" indent="0">
              <a:buNone/>
              <a:defRPr sz="2400" b="1"/>
            </a:lvl5pPr>
            <a:lvl6pPr marL="3429000" indent="0">
              <a:buNone/>
              <a:defRPr sz="2400" b="1"/>
            </a:lvl6pPr>
            <a:lvl7pPr marL="4114800" indent="0">
              <a:buNone/>
              <a:defRPr sz="2400" b="1"/>
            </a:lvl7pPr>
            <a:lvl8pPr marL="4800600" indent="0">
              <a:buNone/>
              <a:defRPr sz="2400" b="1"/>
            </a:lvl8pPr>
            <a:lvl9pPr marL="5486400" indent="0">
              <a:buNone/>
              <a:defRPr sz="2400" b="1"/>
            </a:lvl9pPr>
          </a:lstStyle>
          <a:p>
            <a:pPr lvl="0"/>
            <a:r>
              <a:rPr lang="en-US"/>
              <a:t>Click to edit Master text styles</a:t>
            </a:r>
          </a:p>
        </p:txBody>
      </p:sp>
      <p:sp>
        <p:nvSpPr>
          <p:cNvPr id="4" name="Content Placeholder 3"/>
          <p:cNvSpPr>
            <a:spLocks noGrp="1"/>
          </p:cNvSpPr>
          <p:nvPr>
            <p:ph sz="half" idx="2"/>
          </p:nvPr>
        </p:nvSpPr>
        <p:spPr>
          <a:xfrm>
            <a:off x="1654969" y="3771900"/>
            <a:ext cx="6594509" cy="5612607"/>
          </a:xfrm>
        </p:spPr>
        <p:txBody>
          <a:bodyPr>
            <a:normAutofit/>
          </a:bodyPr>
          <a:lstStyle>
            <a:lvl1pPr>
              <a:defRPr sz="2700"/>
            </a:lvl1pPr>
            <a:lvl2pPr>
              <a:defRPr sz="2400"/>
            </a:lvl2pPr>
            <a:lvl3pPr>
              <a:defRPr sz="21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8481743" y="2857500"/>
            <a:ext cx="6594509" cy="864393"/>
          </a:xfrm>
        </p:spPr>
        <p:txBody>
          <a:bodyPr anchor="b">
            <a:noAutofit/>
          </a:bodyPr>
          <a:lstStyle>
            <a:lvl1pPr marL="0" indent="0">
              <a:buNone/>
              <a:defRPr sz="3600" b="0">
                <a:solidFill>
                  <a:schemeClr val="bg2">
                    <a:lumMod val="40000"/>
                    <a:lumOff val="60000"/>
                  </a:schemeClr>
                </a:solidFill>
              </a:defRPr>
            </a:lvl1pPr>
            <a:lvl2pPr marL="685800" indent="0">
              <a:buNone/>
              <a:defRPr sz="3000" b="1"/>
            </a:lvl2pPr>
            <a:lvl3pPr marL="1371600" indent="0">
              <a:buNone/>
              <a:defRPr sz="2700" b="1"/>
            </a:lvl3pPr>
            <a:lvl4pPr marL="2057400" indent="0">
              <a:buNone/>
              <a:defRPr sz="2400" b="1"/>
            </a:lvl4pPr>
            <a:lvl5pPr marL="2743200" indent="0">
              <a:buNone/>
              <a:defRPr sz="2400" b="1"/>
            </a:lvl5pPr>
            <a:lvl6pPr marL="3429000" indent="0">
              <a:buNone/>
              <a:defRPr sz="2400" b="1"/>
            </a:lvl6pPr>
            <a:lvl7pPr marL="4114800" indent="0">
              <a:buNone/>
              <a:defRPr sz="2400" b="1"/>
            </a:lvl7pPr>
            <a:lvl8pPr marL="4800600" indent="0">
              <a:buNone/>
              <a:defRPr sz="2400" b="1"/>
            </a:lvl8pPr>
            <a:lvl9pPr marL="5486400" indent="0">
              <a:buNone/>
              <a:defRPr sz="2400" b="1"/>
            </a:lvl9pPr>
          </a:lstStyle>
          <a:p>
            <a:pPr lvl="0"/>
            <a:r>
              <a:rPr lang="en-US"/>
              <a:t>Click to edit Master text styles</a:t>
            </a:r>
          </a:p>
        </p:txBody>
      </p:sp>
      <p:sp>
        <p:nvSpPr>
          <p:cNvPr id="6" name="Content Placeholder 5"/>
          <p:cNvSpPr>
            <a:spLocks noGrp="1"/>
          </p:cNvSpPr>
          <p:nvPr>
            <p:ph sz="quarter" idx="4"/>
          </p:nvPr>
        </p:nvSpPr>
        <p:spPr>
          <a:xfrm>
            <a:off x="8481743" y="3771900"/>
            <a:ext cx="6594509" cy="5612607"/>
          </a:xfrm>
        </p:spPr>
        <p:txBody>
          <a:bodyPr>
            <a:normAutofit/>
          </a:bodyPr>
          <a:lstStyle>
            <a:lvl1pPr>
              <a:defRPr sz="2700"/>
            </a:lvl1pPr>
            <a:lvl2pPr>
              <a:defRPr sz="2400"/>
            </a:lvl2pPr>
            <a:lvl3pPr>
              <a:defRPr sz="21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1D8BD707-D9CF-40AE-B4C6-C98DA3205C09}" type="datetimeFigureOut">
              <a:rPr lang="en-US" smtClean="0"/>
              <a:pPr/>
              <a:t>12/2/2022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07521193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7" name="Date Placeholder 2"/>
          <p:cNvSpPr>
            <a:spLocks noGrp="1"/>
          </p:cNvSpPr>
          <p:nvPr>
            <p:ph type="dt" sz="half" idx="10"/>
          </p:nvPr>
        </p:nvSpPr>
        <p:spPr/>
        <p:txBody>
          <a:bodyPr/>
          <a:lstStyle/>
          <a:p>
            <a:fld id="{1D8BD707-D9CF-40AE-B4C6-C98DA3205C09}" type="datetimeFigureOut">
              <a:rPr lang="en-US" smtClean="0"/>
              <a:pPr/>
              <a:t>12/2/2022</a:t>
            </a:fld>
            <a:endParaRPr lang="en-US"/>
          </a:p>
        </p:txBody>
      </p:sp>
      <p:sp>
        <p:nvSpPr>
          <p:cNvPr id="5" name="Footer Placeholder 3"/>
          <p:cNvSpPr>
            <a:spLocks noGrp="1"/>
          </p:cNvSpPr>
          <p:nvPr>
            <p:ph type="ftr" sz="quarter" idx="11"/>
          </p:nvPr>
        </p:nvSpPr>
        <p:spPr/>
        <p:txBody>
          <a:bodyPr/>
          <a:lstStyle/>
          <a:p>
            <a:endParaRPr lang="en-US"/>
          </a:p>
        </p:txBody>
      </p:sp>
      <p:sp>
        <p:nvSpPr>
          <p:cNvPr id="6"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39845949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1D8BD707-D9CF-40AE-B4C6-C98DA3205C09}" type="datetimeFigureOut">
              <a:rPr lang="en-US" smtClean="0"/>
              <a:pPr/>
              <a:t>12/2/2022</a:t>
            </a:fld>
            <a:endParaRPr lang="en-US"/>
          </a:p>
        </p:txBody>
      </p:sp>
      <p:sp>
        <p:nvSpPr>
          <p:cNvPr id="5" name="Footer Placeholder 2"/>
          <p:cNvSpPr>
            <a:spLocks noGrp="1"/>
          </p:cNvSpPr>
          <p:nvPr>
            <p:ph type="ftr" sz="quarter" idx="11"/>
          </p:nvPr>
        </p:nvSpPr>
        <p:spPr/>
        <p:txBody>
          <a:bodyPr/>
          <a:lstStyle/>
          <a:p>
            <a:endParaRPr lang="en-US"/>
          </a:p>
        </p:txBody>
      </p:sp>
      <p:sp>
        <p:nvSpPr>
          <p:cNvPr id="6"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02429359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32430" y="2171700"/>
            <a:ext cx="5101596" cy="2171700"/>
          </a:xfrm>
        </p:spPr>
        <p:txBody>
          <a:bodyPr anchor="b"/>
          <a:lstStyle>
            <a:lvl1pPr algn="l">
              <a:defRPr sz="3600" b="0"/>
            </a:lvl1pPr>
          </a:lstStyle>
          <a:p>
            <a:r>
              <a:rPr lang="en-US"/>
              <a:t>Click to edit Master title style</a:t>
            </a:r>
            <a:endParaRPr lang="en-US" dirty="0"/>
          </a:p>
        </p:txBody>
      </p:sp>
      <p:sp>
        <p:nvSpPr>
          <p:cNvPr id="3" name="Content Placeholder 2"/>
          <p:cNvSpPr>
            <a:spLocks noGrp="1"/>
          </p:cNvSpPr>
          <p:nvPr>
            <p:ph idx="1"/>
          </p:nvPr>
        </p:nvSpPr>
        <p:spPr>
          <a:xfrm>
            <a:off x="7176925" y="2171700"/>
            <a:ext cx="7793996" cy="6858000"/>
          </a:xfrm>
        </p:spPr>
        <p:txBody>
          <a:bodyPr anchor="ctr">
            <a:normAutofit/>
          </a:bodyPr>
          <a:lstStyle>
            <a:lvl1pPr>
              <a:defRPr sz="3000"/>
            </a:lvl1pPr>
            <a:lvl2pPr>
              <a:defRPr sz="2700"/>
            </a:lvl2pPr>
            <a:lvl3pPr>
              <a:defRPr sz="2400"/>
            </a:lvl3pPr>
            <a:lvl4pPr>
              <a:defRPr sz="2100"/>
            </a:lvl4pPr>
            <a:lvl5pPr>
              <a:defRPr sz="2100"/>
            </a:lvl5pPr>
            <a:lvl6pPr>
              <a:defRPr sz="2100"/>
            </a:lvl6pPr>
            <a:lvl7pPr>
              <a:defRPr sz="2100"/>
            </a:lvl7pPr>
            <a:lvl8pPr>
              <a:defRPr sz="2100"/>
            </a:lvl8pPr>
            <a:lvl9pPr>
              <a:defRPr sz="21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732430" y="4693921"/>
            <a:ext cx="5101595" cy="4343399"/>
          </a:xfrm>
        </p:spPr>
        <p:txBody>
          <a:bodyPr/>
          <a:lstStyle>
            <a:lvl1pPr marL="0" indent="0">
              <a:buNone/>
              <a:defRPr sz="2100"/>
            </a:lvl1pPr>
            <a:lvl2pPr marL="685800" indent="0">
              <a:buNone/>
              <a:defRPr sz="1800"/>
            </a:lvl2pPr>
            <a:lvl3pPr marL="1371600" indent="0">
              <a:buNone/>
              <a:defRPr sz="1500"/>
            </a:lvl3pPr>
            <a:lvl4pPr marL="2057400" indent="0">
              <a:buNone/>
              <a:defRPr sz="1350"/>
            </a:lvl4pPr>
            <a:lvl5pPr marL="2743200" indent="0">
              <a:buNone/>
              <a:defRPr sz="1350"/>
            </a:lvl5pPr>
            <a:lvl6pPr marL="3429000" indent="0">
              <a:buNone/>
              <a:defRPr sz="1350"/>
            </a:lvl6pPr>
            <a:lvl7pPr marL="4114800" indent="0">
              <a:buNone/>
              <a:defRPr sz="1350"/>
            </a:lvl7pPr>
            <a:lvl8pPr marL="4800600" indent="0">
              <a:buNone/>
              <a:defRPr sz="1350"/>
            </a:lvl8pPr>
            <a:lvl9pPr marL="5486400" indent="0">
              <a:buNone/>
              <a:defRPr sz="1350"/>
            </a:lvl9pPr>
          </a:lstStyle>
          <a:p>
            <a:pPr lvl="0"/>
            <a:r>
              <a:rPr lang="en-US"/>
              <a:t>Click to edit Master text styles</a:t>
            </a:r>
          </a:p>
        </p:txBody>
      </p:sp>
      <p:sp>
        <p:nvSpPr>
          <p:cNvPr id="7" name="Date Placeholder 4"/>
          <p:cNvSpPr>
            <a:spLocks noGrp="1"/>
          </p:cNvSpPr>
          <p:nvPr>
            <p:ph type="dt" sz="half" idx="10"/>
          </p:nvPr>
        </p:nvSpPr>
        <p:spPr/>
        <p:txBody>
          <a:bodyPr/>
          <a:lstStyle/>
          <a:p>
            <a:fld id="{1D8BD707-D9CF-40AE-B4C6-C98DA3205C09}" type="datetimeFigureOut">
              <a:rPr lang="en-US" smtClean="0"/>
              <a:pPr/>
              <a:t>12/2/2022</a:t>
            </a:fld>
            <a:endParaRPr lang="en-US"/>
          </a:p>
        </p:txBody>
      </p:sp>
      <p:sp>
        <p:nvSpPr>
          <p:cNvPr id="5" name="Footer Placeholder 5"/>
          <p:cNvSpPr>
            <a:spLocks noGrp="1"/>
          </p:cNvSpPr>
          <p:nvPr>
            <p:ph type="ftr" sz="quarter" idx="11"/>
          </p:nvPr>
        </p:nvSpPr>
        <p:spPr/>
        <p:txBody>
          <a:bodyPr/>
          <a:lstStyle/>
          <a:p>
            <a:endParaRPr lang="en-US"/>
          </a:p>
        </p:txBody>
      </p:sp>
      <p:sp>
        <p:nvSpPr>
          <p:cNvPr id="6"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13280142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30861" y="2781288"/>
            <a:ext cx="7639359" cy="2362212"/>
          </a:xfrm>
        </p:spPr>
        <p:txBody>
          <a:bodyPr anchor="b">
            <a:normAutofit/>
          </a:bodyPr>
          <a:lstStyle>
            <a:lvl1pPr algn="l">
              <a:defRPr sz="5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0424319" y="1714500"/>
            <a:ext cx="4800600" cy="6858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2400"/>
            </a:lvl1pPr>
            <a:lvl2pPr marL="685800" indent="0">
              <a:buNone/>
              <a:defRPr sz="2400"/>
            </a:lvl2pPr>
            <a:lvl3pPr marL="1371600" indent="0">
              <a:buNone/>
              <a:defRPr sz="2400"/>
            </a:lvl3pPr>
            <a:lvl4pPr marL="2057400" indent="0">
              <a:buNone/>
              <a:defRPr sz="2400"/>
            </a:lvl4pPr>
            <a:lvl5pPr marL="2743200" indent="0">
              <a:buNone/>
              <a:defRPr sz="2400"/>
            </a:lvl5pPr>
            <a:lvl6pPr marL="3429000" indent="0">
              <a:buNone/>
              <a:defRPr sz="2400"/>
            </a:lvl6pPr>
            <a:lvl7pPr marL="4114800" indent="0">
              <a:buNone/>
              <a:defRPr sz="2400"/>
            </a:lvl7pPr>
            <a:lvl8pPr marL="4800600" indent="0">
              <a:buNone/>
              <a:defRPr sz="2400"/>
            </a:lvl8pPr>
            <a:lvl9pPr marL="5486400" indent="0">
              <a:buNone/>
              <a:defRPr sz="2400"/>
            </a:lvl9pPr>
          </a:lstStyle>
          <a:p>
            <a:r>
              <a:rPr lang="en-US"/>
              <a:t>Click icon to add picture</a:t>
            </a:r>
            <a:endParaRPr lang="en-US" dirty="0"/>
          </a:p>
        </p:txBody>
      </p:sp>
      <p:sp>
        <p:nvSpPr>
          <p:cNvPr id="4" name="Text Placeholder 3"/>
          <p:cNvSpPr>
            <a:spLocks noGrp="1"/>
          </p:cNvSpPr>
          <p:nvPr>
            <p:ph type="body" sz="half" idx="2"/>
          </p:nvPr>
        </p:nvSpPr>
        <p:spPr>
          <a:xfrm>
            <a:off x="1732432" y="5486400"/>
            <a:ext cx="7627469" cy="2057400"/>
          </a:xfrm>
        </p:spPr>
        <p:txBody>
          <a:bodyPr>
            <a:normAutofit/>
          </a:bodyPr>
          <a:lstStyle>
            <a:lvl1pPr marL="0" indent="0">
              <a:buNone/>
              <a:defRPr sz="2100"/>
            </a:lvl1pPr>
            <a:lvl2pPr marL="685800" indent="0">
              <a:buNone/>
              <a:defRPr sz="1800"/>
            </a:lvl2pPr>
            <a:lvl3pPr marL="1371600" indent="0">
              <a:buNone/>
              <a:defRPr sz="1500"/>
            </a:lvl3pPr>
            <a:lvl4pPr marL="2057400" indent="0">
              <a:buNone/>
              <a:defRPr sz="1350"/>
            </a:lvl4pPr>
            <a:lvl5pPr marL="2743200" indent="0">
              <a:buNone/>
              <a:defRPr sz="1350"/>
            </a:lvl5pPr>
            <a:lvl6pPr marL="3429000" indent="0">
              <a:buNone/>
              <a:defRPr sz="1350"/>
            </a:lvl6pPr>
            <a:lvl7pPr marL="4114800" indent="0">
              <a:buNone/>
              <a:defRPr sz="1350"/>
            </a:lvl7pPr>
            <a:lvl8pPr marL="4800600" indent="0">
              <a:buNone/>
              <a:defRPr sz="1350"/>
            </a:lvl8pPr>
            <a:lvl9pPr marL="5486400" indent="0">
              <a:buNone/>
              <a:defRPr sz="135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12/2/2022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19480378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image" Target="../media/image4.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5.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070C0"/>
        </a:solidFill>
        <a:effectLst/>
      </p:bgPr>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19">
            <a:extLst>
              <a:ext uri="{28A0092B-C50C-407E-A947-70E740481C1C}">
                <a14:useLocalDpi xmlns:a14="http://schemas.microsoft.com/office/drawing/2010/main" val="0"/>
              </a:ext>
            </a:extLst>
          </a:blip>
          <a:srcRect l="3613"/>
          <a:stretch/>
        </p:blipFill>
        <p:spPr>
          <a:xfrm>
            <a:off x="0" y="4004528"/>
            <a:ext cx="6055518" cy="6282473"/>
          </a:xfrm>
          <a:prstGeom prst="rect">
            <a:avLst/>
          </a:prstGeom>
        </p:spPr>
      </p:pic>
      <p:pic>
        <p:nvPicPr>
          <p:cNvPr id="7" name="Picture 6"/>
          <p:cNvPicPr>
            <a:picLocks noChangeAspect="1"/>
          </p:cNvPicPr>
          <p:nvPr/>
        </p:nvPicPr>
        <p:blipFill rotWithShape="1">
          <a:blip r:embed="rId20">
            <a:extLst>
              <a:ext uri="{28A0092B-C50C-407E-A947-70E740481C1C}">
                <a14:useLocalDpi xmlns:a14="http://schemas.microsoft.com/office/drawing/2010/main" val="0"/>
              </a:ext>
            </a:extLst>
          </a:blip>
          <a:srcRect l="35640"/>
          <a:stretch/>
        </p:blipFill>
        <p:spPr>
          <a:xfrm>
            <a:off x="0" y="4338521"/>
            <a:ext cx="2283618" cy="3548180"/>
          </a:xfrm>
          <a:prstGeom prst="rect">
            <a:avLst/>
          </a:prstGeom>
        </p:spPr>
      </p:pic>
      <p:sp>
        <p:nvSpPr>
          <p:cNvPr id="16" name="Oval 15"/>
          <p:cNvSpPr/>
          <p:nvPr/>
        </p:nvSpPr>
        <p:spPr>
          <a:xfrm>
            <a:off x="12913518" y="2514600"/>
            <a:ext cx="4229100" cy="42291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9" name="Picture 8"/>
          <p:cNvPicPr>
            <a:picLocks noChangeAspect="1"/>
          </p:cNvPicPr>
          <p:nvPr/>
        </p:nvPicPr>
        <p:blipFill rotWithShape="1">
          <a:blip r:embed="rId21">
            <a:extLst>
              <a:ext uri="{28A0092B-C50C-407E-A947-70E740481C1C}">
                <a14:useLocalDpi xmlns:a14="http://schemas.microsoft.com/office/drawing/2010/main" val="0"/>
              </a:ext>
            </a:extLst>
          </a:blip>
          <a:srcRect t="28813"/>
          <a:stretch/>
        </p:blipFill>
        <p:spPr>
          <a:xfrm>
            <a:off x="11999119" y="1"/>
            <a:ext cx="2405081" cy="1712111"/>
          </a:xfrm>
          <a:prstGeom prst="rect">
            <a:avLst/>
          </a:prstGeom>
        </p:spPr>
      </p:pic>
      <p:pic>
        <p:nvPicPr>
          <p:cNvPr id="10" name="Picture 9"/>
          <p:cNvPicPr>
            <a:picLocks noChangeAspect="1"/>
          </p:cNvPicPr>
          <p:nvPr/>
        </p:nvPicPr>
        <p:blipFill rotWithShape="1">
          <a:blip r:embed="rId22">
            <a:extLst>
              <a:ext uri="{28A0092B-C50C-407E-A947-70E740481C1C}">
                <a14:useLocalDpi xmlns:a14="http://schemas.microsoft.com/office/drawing/2010/main" val="0"/>
              </a:ext>
            </a:extLst>
          </a:blip>
          <a:srcRect b="23320"/>
          <a:stretch/>
        </p:blipFill>
        <p:spPr>
          <a:xfrm>
            <a:off x="12908817" y="9144000"/>
            <a:ext cx="1490601" cy="1143000"/>
          </a:xfrm>
          <a:prstGeom prst="rect">
            <a:avLst/>
          </a:prstGeom>
        </p:spPr>
      </p:pic>
      <p:sp>
        <p:nvSpPr>
          <p:cNvPr id="14" name="Rectangle 13"/>
          <p:cNvSpPr/>
          <p:nvPr/>
        </p:nvSpPr>
        <p:spPr>
          <a:xfrm>
            <a:off x="15656718" y="0"/>
            <a:ext cx="1028700" cy="17145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969167" y="679077"/>
            <a:ext cx="14107085" cy="2100795"/>
          </a:xfrm>
          <a:prstGeom prst="rect">
            <a:avLst/>
          </a:prstGeom>
        </p:spPr>
        <p:txBody>
          <a:bodyPr vert="horz" lIns="91440" tIns="45720" rIns="91440" bIns="45720" rtlCol="0" anchor="t">
            <a:noAutofit/>
          </a:bodyPr>
          <a:lstStyle/>
          <a:p>
            <a:r>
              <a:rPr lang="en-US"/>
              <a:t>Click to edit Master title style</a:t>
            </a:r>
            <a:endParaRPr lang="en-US" dirty="0"/>
          </a:p>
        </p:txBody>
      </p:sp>
      <p:sp>
        <p:nvSpPr>
          <p:cNvPr id="3" name="Text Placeholder 2"/>
          <p:cNvSpPr>
            <a:spLocks noGrp="1"/>
          </p:cNvSpPr>
          <p:nvPr>
            <p:ph type="body" idx="1"/>
          </p:nvPr>
        </p:nvSpPr>
        <p:spPr>
          <a:xfrm>
            <a:off x="1654969" y="3079378"/>
            <a:ext cx="13419812" cy="629322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rot="5400000">
            <a:off x="15233459" y="2686052"/>
            <a:ext cx="1485899" cy="457199"/>
          </a:xfrm>
          <a:prstGeom prst="rect">
            <a:avLst/>
          </a:prstGeom>
        </p:spPr>
        <p:txBody>
          <a:bodyPr vert="horz" lIns="91440" tIns="45720" rIns="91440" bIns="45720" rtlCol="0" anchor="t"/>
          <a:lstStyle>
            <a:lvl1pPr algn="l">
              <a:defRPr sz="1650" b="0" i="0">
                <a:solidFill>
                  <a:schemeClr val="tx1">
                    <a:tint val="75000"/>
                    <a:alpha val="60000"/>
                  </a:schemeClr>
                </a:solidFill>
              </a:defRPr>
            </a:lvl1pPr>
          </a:lstStyle>
          <a:p>
            <a:fld id="{1D8BD707-D9CF-40AE-B4C6-C98DA3205C09}" type="datetimeFigureOut">
              <a:rPr lang="en-US" smtClean="0"/>
              <a:pPr/>
              <a:t>12/2/2022</a:t>
            </a:fld>
            <a:endParaRPr lang="en-US"/>
          </a:p>
        </p:txBody>
      </p:sp>
      <p:sp>
        <p:nvSpPr>
          <p:cNvPr id="5" name="Footer Placeholder 4"/>
          <p:cNvSpPr>
            <a:spLocks noGrp="1"/>
          </p:cNvSpPr>
          <p:nvPr>
            <p:ph type="ftr" sz="quarter" idx="3"/>
          </p:nvPr>
        </p:nvSpPr>
        <p:spPr>
          <a:xfrm rot="5400000">
            <a:off x="13427360" y="4837946"/>
            <a:ext cx="5789693" cy="457202"/>
          </a:xfrm>
          <a:prstGeom prst="rect">
            <a:avLst/>
          </a:prstGeom>
        </p:spPr>
        <p:txBody>
          <a:bodyPr vert="horz" lIns="91440" tIns="45720" rIns="91440" bIns="45720" rtlCol="0" anchor="b"/>
          <a:lstStyle>
            <a:lvl1pPr algn="l">
              <a:defRPr sz="1650" b="0" i="0">
                <a:solidFill>
                  <a:schemeClr val="tx1">
                    <a:tint val="75000"/>
                    <a:alpha val="60000"/>
                  </a:schemeClr>
                </a:solidFill>
              </a:defRPr>
            </a:lvl1pPr>
          </a:lstStyle>
          <a:p>
            <a:endParaRPr lang="en-US"/>
          </a:p>
        </p:txBody>
      </p:sp>
      <p:sp>
        <p:nvSpPr>
          <p:cNvPr id="6" name="Slide Number Placeholder 5"/>
          <p:cNvSpPr>
            <a:spLocks noGrp="1"/>
          </p:cNvSpPr>
          <p:nvPr>
            <p:ph type="sldNum" sz="quarter" idx="4"/>
          </p:nvPr>
        </p:nvSpPr>
        <p:spPr bwMode="gray">
          <a:xfrm>
            <a:off x="15528811" y="443594"/>
            <a:ext cx="1257299" cy="1151531"/>
          </a:xfrm>
          <a:prstGeom prst="rect">
            <a:avLst/>
          </a:prstGeom>
        </p:spPr>
        <p:txBody>
          <a:bodyPr vert="horz" lIns="91440" tIns="45720" rIns="91440" bIns="45720" rtlCol="0" anchor="b"/>
          <a:lstStyle>
            <a:lvl1pPr algn="ctr">
              <a:defRPr sz="4200" b="0" i="0">
                <a:solidFill>
                  <a:schemeClr val="tx1">
                    <a:tint val="75000"/>
                  </a:schemeClr>
                </a:solidFill>
              </a:defRPr>
            </a:lvl1pPr>
          </a:lstStyle>
          <a:p>
            <a:fld id="{B6F15528-21DE-4FAA-801E-634DDDAF4B2B}" type="slidenum">
              <a:rPr lang="en-US" smtClean="0"/>
              <a:pPr/>
              <a:t>‹#›</a:t>
            </a:fld>
            <a:endParaRPr lang="en-US"/>
          </a:p>
        </p:txBody>
      </p:sp>
    </p:spTree>
    <p:extLst>
      <p:ext uri="{BB962C8B-B14F-4D97-AF65-F5344CB8AC3E}">
        <p14:creationId xmlns:p14="http://schemas.microsoft.com/office/powerpoint/2010/main" val="3603964116"/>
      </p:ext>
    </p:extLst>
  </p:cSld>
  <p:clrMap bg1="dk1" tx1="lt1" bg2="dk2" tx2="lt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 id="2147483685" r:id="rId13"/>
    <p:sldLayoutId id="2147483686" r:id="rId14"/>
    <p:sldLayoutId id="2147483687" r:id="rId15"/>
    <p:sldLayoutId id="2147483688" r:id="rId16"/>
    <p:sldLayoutId id="2147483689" r:id="rId17"/>
  </p:sldLayoutIdLst>
  <p:txStyles>
    <p:titleStyle>
      <a:lvl1pPr algn="l" defTabSz="685800" rtl="0" eaLnBrk="1" latinLnBrk="0" hangingPunct="1">
        <a:spcBef>
          <a:spcPct val="0"/>
        </a:spcBef>
        <a:buNone/>
        <a:defRPr sz="63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514350" indent="-514350" algn="l" defTabSz="685800" rtl="0" eaLnBrk="1" latinLnBrk="0" hangingPunct="1">
        <a:spcBef>
          <a:spcPts val="1500"/>
        </a:spcBef>
        <a:spcAft>
          <a:spcPts val="0"/>
        </a:spcAft>
        <a:buClr>
          <a:schemeClr val="bg2">
            <a:lumMod val="40000"/>
            <a:lumOff val="60000"/>
          </a:schemeClr>
        </a:buClr>
        <a:buSzPct val="80000"/>
        <a:buFont typeface="Wingdings 3" charset="2"/>
        <a:buChar char=""/>
        <a:defRPr sz="3000" b="0" i="0" kern="1200">
          <a:solidFill>
            <a:schemeClr val="tx1"/>
          </a:solidFill>
          <a:latin typeface="+mj-lt"/>
          <a:ea typeface="+mj-ea"/>
          <a:cs typeface="+mj-cs"/>
        </a:defRPr>
      </a:lvl1pPr>
      <a:lvl2pPr marL="1114425" indent="-428625" algn="l" defTabSz="685800" rtl="0" eaLnBrk="1" latinLnBrk="0" hangingPunct="1">
        <a:spcBef>
          <a:spcPts val="1500"/>
        </a:spcBef>
        <a:spcAft>
          <a:spcPts val="0"/>
        </a:spcAft>
        <a:buClr>
          <a:schemeClr val="bg2">
            <a:lumMod val="40000"/>
            <a:lumOff val="60000"/>
          </a:schemeClr>
        </a:buClr>
        <a:buSzPct val="80000"/>
        <a:buFont typeface="Wingdings 3" charset="2"/>
        <a:buChar char=""/>
        <a:defRPr sz="2700" b="0" i="0" kern="1200">
          <a:solidFill>
            <a:schemeClr val="tx1"/>
          </a:solidFill>
          <a:latin typeface="+mj-lt"/>
          <a:ea typeface="+mj-ea"/>
          <a:cs typeface="+mj-cs"/>
        </a:defRPr>
      </a:lvl2pPr>
      <a:lvl3pPr marL="1714500" indent="-342900" algn="l" defTabSz="685800" rtl="0" eaLnBrk="1" latinLnBrk="0" hangingPunct="1">
        <a:spcBef>
          <a:spcPts val="1500"/>
        </a:spcBef>
        <a:spcAft>
          <a:spcPts val="0"/>
        </a:spcAft>
        <a:buClr>
          <a:schemeClr val="bg2">
            <a:lumMod val="40000"/>
            <a:lumOff val="60000"/>
          </a:schemeClr>
        </a:buClr>
        <a:buSzPct val="80000"/>
        <a:buFont typeface="Wingdings 3" charset="2"/>
        <a:buChar char=""/>
        <a:defRPr sz="2400" b="0" i="0" kern="1200">
          <a:solidFill>
            <a:schemeClr val="tx1"/>
          </a:solidFill>
          <a:latin typeface="+mj-lt"/>
          <a:ea typeface="+mj-ea"/>
          <a:cs typeface="+mj-cs"/>
        </a:defRPr>
      </a:lvl3pPr>
      <a:lvl4pPr marL="2400300" indent="-342900" algn="l" defTabSz="685800" rtl="0" eaLnBrk="1" latinLnBrk="0" hangingPunct="1">
        <a:spcBef>
          <a:spcPts val="1500"/>
        </a:spcBef>
        <a:spcAft>
          <a:spcPts val="0"/>
        </a:spcAft>
        <a:buClr>
          <a:schemeClr val="bg2">
            <a:lumMod val="40000"/>
            <a:lumOff val="60000"/>
          </a:schemeClr>
        </a:buClr>
        <a:buSzPct val="80000"/>
        <a:buFont typeface="Wingdings 3" charset="2"/>
        <a:buChar char=""/>
        <a:defRPr sz="2100" b="0" i="0" kern="1200">
          <a:solidFill>
            <a:schemeClr val="tx1"/>
          </a:solidFill>
          <a:latin typeface="+mj-lt"/>
          <a:ea typeface="+mj-ea"/>
          <a:cs typeface="+mj-cs"/>
        </a:defRPr>
      </a:lvl4pPr>
      <a:lvl5pPr marL="3086100" indent="-342900" algn="l" defTabSz="685800" rtl="0" eaLnBrk="1" latinLnBrk="0" hangingPunct="1">
        <a:spcBef>
          <a:spcPts val="1500"/>
        </a:spcBef>
        <a:spcAft>
          <a:spcPts val="0"/>
        </a:spcAft>
        <a:buClr>
          <a:schemeClr val="bg2">
            <a:lumMod val="40000"/>
            <a:lumOff val="60000"/>
          </a:schemeClr>
        </a:buClr>
        <a:buSzPct val="80000"/>
        <a:buFont typeface="Wingdings 3" charset="2"/>
        <a:buChar char=""/>
        <a:defRPr sz="2100" b="0" i="0" kern="1200">
          <a:solidFill>
            <a:schemeClr val="tx1"/>
          </a:solidFill>
          <a:latin typeface="+mj-lt"/>
          <a:ea typeface="+mj-ea"/>
          <a:cs typeface="+mj-cs"/>
        </a:defRPr>
      </a:lvl5pPr>
      <a:lvl6pPr marL="3759000" indent="-342900" algn="l" defTabSz="685800" rtl="0" eaLnBrk="1" latinLnBrk="0" hangingPunct="1">
        <a:spcBef>
          <a:spcPts val="1500"/>
        </a:spcBef>
        <a:spcAft>
          <a:spcPts val="0"/>
        </a:spcAft>
        <a:buClr>
          <a:schemeClr val="bg2">
            <a:lumMod val="40000"/>
            <a:lumOff val="60000"/>
          </a:schemeClr>
        </a:buClr>
        <a:buSzPct val="80000"/>
        <a:buFont typeface="Wingdings 3" charset="2"/>
        <a:buChar char=""/>
        <a:defRPr sz="2100" b="0" i="0" kern="1200">
          <a:solidFill>
            <a:schemeClr val="tx1"/>
          </a:solidFill>
          <a:latin typeface="+mj-lt"/>
          <a:ea typeface="+mj-ea"/>
          <a:cs typeface="+mj-cs"/>
        </a:defRPr>
      </a:lvl6pPr>
      <a:lvl7pPr marL="4457700" indent="-342900" algn="l" defTabSz="685800" rtl="0" eaLnBrk="1" latinLnBrk="0" hangingPunct="1">
        <a:spcBef>
          <a:spcPts val="1500"/>
        </a:spcBef>
        <a:spcAft>
          <a:spcPts val="0"/>
        </a:spcAft>
        <a:buClr>
          <a:schemeClr val="bg2">
            <a:lumMod val="40000"/>
            <a:lumOff val="60000"/>
          </a:schemeClr>
        </a:buClr>
        <a:buSzPct val="80000"/>
        <a:buFont typeface="Wingdings 3" charset="2"/>
        <a:buChar char=""/>
        <a:defRPr sz="2100" b="0" i="0" kern="1200">
          <a:solidFill>
            <a:schemeClr val="tx1"/>
          </a:solidFill>
          <a:latin typeface="+mj-lt"/>
          <a:ea typeface="+mj-ea"/>
          <a:cs typeface="+mj-cs"/>
        </a:defRPr>
      </a:lvl7pPr>
      <a:lvl8pPr marL="5143500" indent="-342900" algn="l" defTabSz="685800" rtl="0" eaLnBrk="1" latinLnBrk="0" hangingPunct="1">
        <a:spcBef>
          <a:spcPts val="1500"/>
        </a:spcBef>
        <a:spcAft>
          <a:spcPts val="0"/>
        </a:spcAft>
        <a:buClr>
          <a:schemeClr val="bg2">
            <a:lumMod val="40000"/>
            <a:lumOff val="60000"/>
          </a:schemeClr>
        </a:buClr>
        <a:buSzPct val="80000"/>
        <a:buFont typeface="Wingdings 3" charset="2"/>
        <a:buChar char=""/>
        <a:defRPr sz="2100" b="0" i="0" kern="1200">
          <a:solidFill>
            <a:schemeClr val="tx1"/>
          </a:solidFill>
          <a:latin typeface="+mj-lt"/>
          <a:ea typeface="+mj-ea"/>
          <a:cs typeface="+mj-cs"/>
        </a:defRPr>
      </a:lvl8pPr>
      <a:lvl9pPr marL="5829300" indent="-342900" algn="l" defTabSz="685800" rtl="0" eaLnBrk="1" latinLnBrk="0" hangingPunct="1">
        <a:spcBef>
          <a:spcPts val="1500"/>
        </a:spcBef>
        <a:spcAft>
          <a:spcPts val="0"/>
        </a:spcAft>
        <a:buClr>
          <a:schemeClr val="bg2">
            <a:lumMod val="40000"/>
            <a:lumOff val="60000"/>
          </a:schemeClr>
        </a:buClr>
        <a:buSzPct val="80000"/>
        <a:buFont typeface="Wingdings 3" charset="2"/>
        <a:buChar char=""/>
        <a:defRPr sz="2100" b="0" i="0" kern="1200">
          <a:solidFill>
            <a:schemeClr val="tx1"/>
          </a:solidFill>
          <a:latin typeface="+mj-lt"/>
          <a:ea typeface="+mj-ea"/>
          <a:cs typeface="+mj-cs"/>
        </a:defRPr>
      </a:lvl9pPr>
    </p:bodyStyle>
    <p:otherStyle>
      <a:defPPr>
        <a:defRPr lang="en-US"/>
      </a:defPPr>
      <a:lvl1pPr marL="0" algn="l" defTabSz="685800" rtl="0" eaLnBrk="1" latinLnBrk="0" hangingPunct="1">
        <a:defRPr sz="2700" kern="1200">
          <a:solidFill>
            <a:schemeClr val="tx1"/>
          </a:solidFill>
          <a:latin typeface="+mn-lt"/>
          <a:ea typeface="+mn-ea"/>
          <a:cs typeface="+mn-cs"/>
        </a:defRPr>
      </a:lvl1pPr>
      <a:lvl2pPr marL="685800" algn="l" defTabSz="685800" rtl="0" eaLnBrk="1" latinLnBrk="0" hangingPunct="1">
        <a:defRPr sz="2700" kern="1200">
          <a:solidFill>
            <a:schemeClr val="tx1"/>
          </a:solidFill>
          <a:latin typeface="+mn-lt"/>
          <a:ea typeface="+mn-ea"/>
          <a:cs typeface="+mn-cs"/>
        </a:defRPr>
      </a:lvl2pPr>
      <a:lvl3pPr marL="1371600" algn="l" defTabSz="685800" rtl="0" eaLnBrk="1" latinLnBrk="0" hangingPunct="1">
        <a:defRPr sz="2700" kern="1200">
          <a:solidFill>
            <a:schemeClr val="tx1"/>
          </a:solidFill>
          <a:latin typeface="+mn-lt"/>
          <a:ea typeface="+mn-ea"/>
          <a:cs typeface="+mn-cs"/>
        </a:defRPr>
      </a:lvl3pPr>
      <a:lvl4pPr marL="2057400" algn="l" defTabSz="685800" rtl="0" eaLnBrk="1" latinLnBrk="0" hangingPunct="1">
        <a:defRPr sz="2700" kern="1200">
          <a:solidFill>
            <a:schemeClr val="tx1"/>
          </a:solidFill>
          <a:latin typeface="+mn-lt"/>
          <a:ea typeface="+mn-ea"/>
          <a:cs typeface="+mn-cs"/>
        </a:defRPr>
      </a:lvl4pPr>
      <a:lvl5pPr marL="2743200" algn="l" defTabSz="685800" rtl="0" eaLnBrk="1" latinLnBrk="0" hangingPunct="1">
        <a:defRPr sz="2700" kern="1200">
          <a:solidFill>
            <a:schemeClr val="tx1"/>
          </a:solidFill>
          <a:latin typeface="+mn-lt"/>
          <a:ea typeface="+mn-ea"/>
          <a:cs typeface="+mn-cs"/>
        </a:defRPr>
      </a:lvl5pPr>
      <a:lvl6pPr marL="3429000" algn="l" defTabSz="685800" rtl="0" eaLnBrk="1" latinLnBrk="0" hangingPunct="1">
        <a:defRPr sz="2700" kern="1200">
          <a:solidFill>
            <a:schemeClr val="tx1"/>
          </a:solidFill>
          <a:latin typeface="+mn-lt"/>
          <a:ea typeface="+mn-ea"/>
          <a:cs typeface="+mn-cs"/>
        </a:defRPr>
      </a:lvl6pPr>
      <a:lvl7pPr marL="4114800" algn="l" defTabSz="685800" rtl="0" eaLnBrk="1" latinLnBrk="0" hangingPunct="1">
        <a:defRPr sz="2700" kern="1200">
          <a:solidFill>
            <a:schemeClr val="tx1"/>
          </a:solidFill>
          <a:latin typeface="+mn-lt"/>
          <a:ea typeface="+mn-ea"/>
          <a:cs typeface="+mn-cs"/>
        </a:defRPr>
      </a:lvl7pPr>
      <a:lvl8pPr marL="4800600" algn="l" defTabSz="685800" rtl="0" eaLnBrk="1" latinLnBrk="0" hangingPunct="1">
        <a:defRPr sz="2700" kern="1200">
          <a:solidFill>
            <a:schemeClr val="tx1"/>
          </a:solidFill>
          <a:latin typeface="+mn-lt"/>
          <a:ea typeface="+mn-ea"/>
          <a:cs typeface="+mn-cs"/>
        </a:defRPr>
      </a:lvl8pPr>
      <a:lvl9pPr marL="5486400" algn="l" defTabSz="685800" rtl="0" eaLnBrk="1" latinLnBrk="0" hangingPunct="1">
        <a:defRPr sz="27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8" Type="http://schemas.openxmlformats.org/officeDocument/2006/relationships/image" Target="../media/image19.png"/><Relationship Id="rId13" Type="http://schemas.microsoft.com/office/2007/relationships/diagramDrawing" Target="../diagrams/drawing2.xml"/><Relationship Id="rId3" Type="http://schemas.openxmlformats.org/officeDocument/2006/relationships/image" Target="../media/image22.svg"/><Relationship Id="rId7" Type="http://schemas.openxmlformats.org/officeDocument/2006/relationships/image" Target="../media/image18.png"/><Relationship Id="rId12" Type="http://schemas.openxmlformats.org/officeDocument/2006/relationships/diagramColors" Target="../diagrams/colors2.xml"/><Relationship Id="rId2" Type="http://schemas.openxmlformats.org/officeDocument/2006/relationships/image" Target="../media/image16.png"/><Relationship Id="rId1" Type="http://schemas.openxmlformats.org/officeDocument/2006/relationships/slideLayout" Target="../slideLayouts/slideLayout7.xml"/><Relationship Id="rId6" Type="http://schemas.openxmlformats.org/officeDocument/2006/relationships/image" Target="../media/image17.png"/><Relationship Id="rId11" Type="http://schemas.openxmlformats.org/officeDocument/2006/relationships/diagramQuickStyle" Target="../diagrams/quickStyle2.xml"/><Relationship Id="rId5" Type="http://schemas.openxmlformats.org/officeDocument/2006/relationships/image" Target="../media/image7.svg"/><Relationship Id="rId10" Type="http://schemas.openxmlformats.org/officeDocument/2006/relationships/diagramLayout" Target="../diagrams/layout2.xml"/><Relationship Id="rId4" Type="http://schemas.openxmlformats.org/officeDocument/2006/relationships/image" Target="../media/image6.png"/><Relationship Id="rId9" Type="http://schemas.openxmlformats.org/officeDocument/2006/relationships/diagramData" Target="../diagrams/data2.xml"/></Relationships>
</file>

<file path=ppt/slides/_rels/slide11.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22.svg"/><Relationship Id="rId2" Type="http://schemas.openxmlformats.org/officeDocument/2006/relationships/image" Target="../media/image16.png"/><Relationship Id="rId1" Type="http://schemas.openxmlformats.org/officeDocument/2006/relationships/slideLayout" Target="../slideLayouts/slideLayout7.xml"/><Relationship Id="rId5" Type="http://schemas.openxmlformats.org/officeDocument/2006/relationships/image" Target="../media/image23.png"/><Relationship Id="rId4" Type="http://schemas.openxmlformats.org/officeDocument/2006/relationships/image" Target="../media/image22.png"/></Relationships>
</file>

<file path=ppt/slides/_rels/slide13.xml.rels><?xml version="1.0" encoding="UTF-8" standalone="yes"?>
<Relationships xmlns="http://schemas.openxmlformats.org/package/2006/relationships"><Relationship Id="rId8" Type="http://schemas.openxmlformats.org/officeDocument/2006/relationships/image" Target="../media/image25.png"/><Relationship Id="rId3" Type="http://schemas.openxmlformats.org/officeDocument/2006/relationships/image" Target="../media/image22.svg"/><Relationship Id="rId7" Type="http://schemas.openxmlformats.org/officeDocument/2006/relationships/image" Target="../media/image7.svg"/><Relationship Id="rId2" Type="http://schemas.openxmlformats.org/officeDocument/2006/relationships/image" Target="../media/image16.png"/><Relationship Id="rId1" Type="http://schemas.openxmlformats.org/officeDocument/2006/relationships/slideLayout" Target="../slideLayouts/slideLayout7.xml"/><Relationship Id="rId6" Type="http://schemas.openxmlformats.org/officeDocument/2006/relationships/image" Target="../media/image6.png"/><Relationship Id="rId11" Type="http://schemas.openxmlformats.org/officeDocument/2006/relationships/image" Target="../media/image28.jpg"/><Relationship Id="rId5" Type="http://schemas.openxmlformats.org/officeDocument/2006/relationships/image" Target="../media/image31.svg"/><Relationship Id="rId10" Type="http://schemas.openxmlformats.org/officeDocument/2006/relationships/image" Target="../media/image27.jpg"/><Relationship Id="rId4" Type="http://schemas.openxmlformats.org/officeDocument/2006/relationships/image" Target="../media/image24.png"/><Relationship Id="rId9" Type="http://schemas.openxmlformats.org/officeDocument/2006/relationships/image" Target="../media/image26.jpg"/></Relationships>
</file>

<file path=ppt/slides/_rels/slide14.xml.rels><?xml version="1.0" encoding="UTF-8" standalone="yes"?>
<Relationships xmlns="http://schemas.openxmlformats.org/package/2006/relationships"><Relationship Id="rId8" Type="http://schemas.openxmlformats.org/officeDocument/2006/relationships/image" Target="../media/image25.png"/><Relationship Id="rId3" Type="http://schemas.openxmlformats.org/officeDocument/2006/relationships/image" Target="../media/image22.svg"/><Relationship Id="rId7" Type="http://schemas.openxmlformats.org/officeDocument/2006/relationships/image" Target="../media/image7.svg"/><Relationship Id="rId2" Type="http://schemas.openxmlformats.org/officeDocument/2006/relationships/image" Target="../media/image16.png"/><Relationship Id="rId1" Type="http://schemas.openxmlformats.org/officeDocument/2006/relationships/slideLayout" Target="../slideLayouts/slideLayout7.xml"/><Relationship Id="rId6" Type="http://schemas.openxmlformats.org/officeDocument/2006/relationships/image" Target="../media/image6.png"/><Relationship Id="rId11" Type="http://schemas.openxmlformats.org/officeDocument/2006/relationships/image" Target="../media/image28.jpg"/><Relationship Id="rId5" Type="http://schemas.openxmlformats.org/officeDocument/2006/relationships/image" Target="../media/image31.svg"/><Relationship Id="rId10" Type="http://schemas.openxmlformats.org/officeDocument/2006/relationships/image" Target="../media/image27.jpg"/><Relationship Id="rId4" Type="http://schemas.openxmlformats.org/officeDocument/2006/relationships/image" Target="../media/image24.png"/><Relationship Id="rId9" Type="http://schemas.openxmlformats.org/officeDocument/2006/relationships/image" Target="../media/image26.jpg"/></Relationships>
</file>

<file path=ppt/slides/_rels/slide15.xml.rels><?xml version="1.0" encoding="UTF-8" standalone="yes"?>
<Relationships xmlns="http://schemas.openxmlformats.org/package/2006/relationships"><Relationship Id="rId3" Type="http://schemas.openxmlformats.org/officeDocument/2006/relationships/image" Target="../media/image31.svg"/><Relationship Id="rId2" Type="http://schemas.openxmlformats.org/officeDocument/2006/relationships/image" Target="../media/image24.png"/><Relationship Id="rId1" Type="http://schemas.openxmlformats.org/officeDocument/2006/relationships/slideLayout" Target="../slideLayouts/slideLayout7.xml"/><Relationship Id="rId5" Type="http://schemas.openxmlformats.org/officeDocument/2006/relationships/image" Target="../media/image30.png"/><Relationship Id="rId4" Type="http://schemas.openxmlformats.org/officeDocument/2006/relationships/image" Target="../media/image29.png"/></Relationships>
</file>

<file path=ppt/slides/_rels/slide16.xml.rels><?xml version="1.0" encoding="UTF-8" standalone="yes"?>
<Relationships xmlns="http://schemas.openxmlformats.org/package/2006/relationships"><Relationship Id="rId3" Type="http://schemas.openxmlformats.org/officeDocument/2006/relationships/image" Target="../media/image31.svg"/><Relationship Id="rId2" Type="http://schemas.openxmlformats.org/officeDocument/2006/relationships/image" Target="../media/image24.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6.png"/><Relationship Id="rId1" Type="http://schemas.openxmlformats.org/officeDocument/2006/relationships/slideLayout" Target="../slideLayouts/slideLayout7.xml"/><Relationship Id="rId6" Type="http://schemas.openxmlformats.org/officeDocument/2006/relationships/image" Target="../media/image10.svg"/><Relationship Id="rId5" Type="http://schemas.openxmlformats.org/officeDocument/2006/relationships/image" Target="../media/image8.png"/><Relationship Id="rId4" Type="http://schemas.openxmlformats.org/officeDocument/2006/relationships/image" Target="../media/image7.png"/></Relationships>
</file>

<file path=ppt/slides/_rels/slide3.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6.png"/><Relationship Id="rId1" Type="http://schemas.openxmlformats.org/officeDocument/2006/relationships/slideLayout" Target="../slideLayouts/slideLayout7.xml"/><Relationship Id="rId5" Type="http://schemas.openxmlformats.org/officeDocument/2006/relationships/image" Target="../media/image10.png"/><Relationship Id="rId4" Type="http://schemas.openxmlformats.org/officeDocument/2006/relationships/image" Target="../media/image9.png"/></Relationships>
</file>

<file path=ppt/slides/_rels/slide4.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image" Target="../media/image7.svg"/><Relationship Id="rId7" Type="http://schemas.openxmlformats.org/officeDocument/2006/relationships/image" Target="../media/image16.svg"/><Relationship Id="rId2" Type="http://schemas.openxmlformats.org/officeDocument/2006/relationships/image" Target="../media/image6.png"/><Relationship Id="rId1" Type="http://schemas.openxmlformats.org/officeDocument/2006/relationships/slideLayout" Target="../slideLayouts/slideLayout7.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 Id="rId9" Type="http://schemas.openxmlformats.org/officeDocument/2006/relationships/image" Target="../media/image18.svg"/></Relationships>
</file>

<file path=ppt/slides/_rels/slide5.xml.rels><?xml version="1.0" encoding="UTF-8" standalone="yes"?>
<Relationships xmlns="http://schemas.openxmlformats.org/package/2006/relationships"><Relationship Id="rId3" Type="http://schemas.openxmlformats.org/officeDocument/2006/relationships/image" Target="../media/image20.svg"/><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6.png"/><Relationship Id="rId1" Type="http://schemas.openxmlformats.org/officeDocument/2006/relationships/slideLayout" Target="../slideLayouts/slideLayout7.xml"/><Relationship Id="rId5" Type="http://schemas.openxmlformats.org/officeDocument/2006/relationships/image" Target="../media/image20.svg"/><Relationship Id="rId4" Type="http://schemas.openxmlformats.org/officeDocument/2006/relationships/image" Target="../media/image15.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7.svg"/><Relationship Id="rId7" Type="http://schemas.openxmlformats.org/officeDocument/2006/relationships/diagramColors" Target="../diagrams/colors1.xml"/><Relationship Id="rId2" Type="http://schemas.openxmlformats.org/officeDocument/2006/relationships/image" Target="../media/image6.png"/><Relationship Id="rId1" Type="http://schemas.openxmlformats.org/officeDocument/2006/relationships/slideLayout" Target="../slideLayouts/slideLayout7.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TextBox 6"/>
          <p:cNvSpPr txBox="1"/>
          <p:nvPr/>
        </p:nvSpPr>
        <p:spPr>
          <a:xfrm>
            <a:off x="1066800" y="753615"/>
            <a:ext cx="16230600" cy="1052148"/>
          </a:xfrm>
          <a:prstGeom prst="rect">
            <a:avLst/>
          </a:prstGeom>
        </p:spPr>
        <p:txBody>
          <a:bodyPr lIns="0" tIns="0" rIns="0" bIns="0" rtlCol="0" anchor="t">
            <a:spAutoFit/>
          </a:bodyPr>
          <a:lstStyle/>
          <a:p>
            <a:pPr algn="ctr">
              <a:lnSpc>
                <a:spcPts val="9314"/>
              </a:lnSpc>
            </a:pPr>
            <a:r>
              <a:rPr lang="en-US" sz="5400" b="1" dirty="0">
                <a:solidFill>
                  <a:srgbClr val="F16728"/>
                </a:solidFill>
                <a:latin typeface="Arial" pitchFamily="34" charset="0"/>
                <a:cs typeface="Arial" pitchFamily="34" charset="0"/>
              </a:rPr>
              <a:t>BÀI 12. ĐỒNG QUÊ YÊU DẤU</a:t>
            </a:r>
          </a:p>
        </p:txBody>
      </p:sp>
      <p:sp>
        <p:nvSpPr>
          <p:cNvPr id="16" name="TextBox 6"/>
          <p:cNvSpPr txBox="1"/>
          <p:nvPr/>
        </p:nvSpPr>
        <p:spPr>
          <a:xfrm>
            <a:off x="719603" y="1790700"/>
            <a:ext cx="16230600" cy="1052148"/>
          </a:xfrm>
          <a:prstGeom prst="rect">
            <a:avLst/>
          </a:prstGeom>
        </p:spPr>
        <p:txBody>
          <a:bodyPr lIns="0" tIns="0" rIns="0" bIns="0" rtlCol="0" anchor="t">
            <a:spAutoFit/>
          </a:bodyPr>
          <a:lstStyle/>
          <a:p>
            <a:pPr algn="ctr">
              <a:lnSpc>
                <a:spcPts val="9314"/>
              </a:lnSpc>
            </a:pPr>
            <a:r>
              <a:rPr lang="en-US" sz="5400" b="1">
                <a:solidFill>
                  <a:srgbClr val="F16728"/>
                </a:solidFill>
                <a:latin typeface="Arial" pitchFamily="34" charset="0"/>
                <a:cs typeface="Arial" pitchFamily="34" charset="0"/>
              </a:rPr>
              <a:t>Chia sẻ về chủ điểm</a:t>
            </a:r>
          </a:p>
        </p:txBody>
      </p:sp>
    </p:spTree>
  </p:cSld>
  <p:clrMapOvr>
    <a:masterClrMapping/>
  </p:clrMapOvr>
  <p:transition spd="slow">
    <p:push dir="u"/>
  </p:transition>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1" name="Rectangle 20"/>
          <p:cNvSpPr/>
          <p:nvPr/>
        </p:nvSpPr>
        <p:spPr>
          <a:xfrm>
            <a:off x="139698" y="266700"/>
            <a:ext cx="17919701" cy="96774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2" name="Group 21"/>
          <p:cNvGrpSpPr/>
          <p:nvPr/>
        </p:nvGrpSpPr>
        <p:grpSpPr>
          <a:xfrm rot="10800000">
            <a:off x="-50801" y="38100"/>
            <a:ext cx="889000" cy="10287000"/>
            <a:chOff x="0" y="0"/>
            <a:chExt cx="889000" cy="10287000"/>
          </a:xfrm>
        </p:grpSpPr>
        <p:sp>
          <p:nvSpPr>
            <p:cNvPr id="23" name="Rectangle 22"/>
            <p:cNvSpPr/>
            <p:nvPr/>
          </p:nvSpPr>
          <p:spPr>
            <a:xfrm>
              <a:off x="0" y="0"/>
              <a:ext cx="609600" cy="10287000"/>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23"/>
            <p:cNvGrpSpPr/>
            <p:nvPr/>
          </p:nvGrpSpPr>
          <p:grpSpPr>
            <a:xfrm>
              <a:off x="304800" y="342900"/>
              <a:ext cx="584200" cy="9220200"/>
              <a:chOff x="304800" y="342900"/>
              <a:chExt cx="584200" cy="9220200"/>
            </a:xfrm>
          </p:grpSpPr>
          <p:sp>
            <p:nvSpPr>
              <p:cNvPr id="25" name="Oval 24"/>
              <p:cNvSpPr/>
              <p:nvPr/>
            </p:nvSpPr>
            <p:spPr>
              <a:xfrm>
                <a:off x="304800" y="342900"/>
                <a:ext cx="5334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p:cNvSpPr/>
              <p:nvPr/>
            </p:nvSpPr>
            <p:spPr>
              <a:xfrm>
                <a:off x="342900" y="1409700"/>
                <a:ext cx="5334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p:cNvSpPr/>
              <p:nvPr/>
            </p:nvSpPr>
            <p:spPr>
              <a:xfrm>
                <a:off x="342900" y="2476500"/>
                <a:ext cx="5334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p:cNvSpPr/>
              <p:nvPr/>
            </p:nvSpPr>
            <p:spPr>
              <a:xfrm>
                <a:off x="342900" y="3390900"/>
                <a:ext cx="5334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p:cNvSpPr/>
              <p:nvPr/>
            </p:nvSpPr>
            <p:spPr>
              <a:xfrm>
                <a:off x="342900" y="4305300"/>
                <a:ext cx="5334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Oval 29"/>
              <p:cNvSpPr/>
              <p:nvPr/>
            </p:nvSpPr>
            <p:spPr>
              <a:xfrm>
                <a:off x="342900" y="5295900"/>
                <a:ext cx="5334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Oval 30"/>
              <p:cNvSpPr/>
              <p:nvPr/>
            </p:nvSpPr>
            <p:spPr>
              <a:xfrm>
                <a:off x="342900" y="6286500"/>
                <a:ext cx="5334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p:cNvSpPr/>
              <p:nvPr/>
            </p:nvSpPr>
            <p:spPr>
              <a:xfrm>
                <a:off x="342900" y="7200900"/>
                <a:ext cx="5334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p:cNvSpPr/>
              <p:nvPr/>
            </p:nvSpPr>
            <p:spPr>
              <a:xfrm>
                <a:off x="342900" y="8115300"/>
                <a:ext cx="5334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Oval 33"/>
              <p:cNvSpPr/>
              <p:nvPr/>
            </p:nvSpPr>
            <p:spPr>
              <a:xfrm>
                <a:off x="355600" y="9029700"/>
                <a:ext cx="5334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cxnSp>
        <p:nvCxnSpPr>
          <p:cNvPr id="37" name="Straight Connector 36"/>
          <p:cNvCxnSpPr/>
          <p:nvPr/>
        </p:nvCxnSpPr>
        <p:spPr>
          <a:xfrm>
            <a:off x="190497" y="266700"/>
            <a:ext cx="0" cy="9677400"/>
          </a:xfrm>
          <a:prstGeom prst="line">
            <a:avLst/>
          </a:prstGeom>
          <a:ln w="57150">
            <a:solidFill>
              <a:schemeClr val="bg1"/>
            </a:solidFill>
          </a:ln>
        </p:spPr>
        <p:style>
          <a:lnRef idx="1">
            <a:schemeClr val="accent1"/>
          </a:lnRef>
          <a:fillRef idx="0">
            <a:schemeClr val="accent1"/>
          </a:fillRef>
          <a:effectRef idx="0">
            <a:schemeClr val="accent1"/>
          </a:effectRef>
          <a:fontRef idx="minor">
            <a:schemeClr val="tx1"/>
          </a:fontRef>
        </p:style>
      </p:cxnSp>
      <p:sp>
        <p:nvSpPr>
          <p:cNvPr id="35" name="Rounded Rectangle 34"/>
          <p:cNvSpPr/>
          <p:nvPr/>
        </p:nvSpPr>
        <p:spPr>
          <a:xfrm>
            <a:off x="1041400" y="1980594"/>
            <a:ext cx="6654800" cy="806753"/>
          </a:xfrm>
          <a:prstGeom prst="round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latin typeface="Arial" pitchFamily="34" charset="0"/>
                <a:cs typeface="Arial" pitchFamily="34" charset="0"/>
              </a:rPr>
              <a:t>2. </a:t>
            </a:r>
            <a:r>
              <a:rPr lang="vi-VN" sz="4000" b="1"/>
              <a:t>Luyện tập về câu cảm </a:t>
            </a:r>
            <a:endParaRPr lang="en-US" sz="4000" b="1">
              <a:latin typeface="Arial" pitchFamily="34" charset="0"/>
              <a:cs typeface="Arial" pitchFamily="34" charset="0"/>
            </a:endParaRPr>
          </a:p>
        </p:txBody>
      </p:sp>
      <p:pic>
        <p:nvPicPr>
          <p:cNvPr id="46" name="Picture 45"/>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9750815" y="662657"/>
            <a:ext cx="2884506" cy="1547144"/>
          </a:xfrm>
          <a:prstGeom prst="rect">
            <a:avLst/>
          </a:prstGeom>
        </p:spPr>
      </p:pic>
      <p:pic>
        <p:nvPicPr>
          <p:cNvPr id="48" name="Picture 47"/>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12304837" y="398003"/>
            <a:ext cx="2884506" cy="1547144"/>
          </a:xfrm>
          <a:prstGeom prst="rect">
            <a:avLst/>
          </a:prstGeom>
        </p:spPr>
      </p:pic>
      <p:grpSp>
        <p:nvGrpSpPr>
          <p:cNvPr id="41" name="Group 40"/>
          <p:cNvGrpSpPr/>
          <p:nvPr/>
        </p:nvGrpSpPr>
        <p:grpSpPr>
          <a:xfrm>
            <a:off x="5720318" y="360534"/>
            <a:ext cx="6781799" cy="1423513"/>
            <a:chOff x="990601" y="583643"/>
            <a:chExt cx="6781799" cy="1423513"/>
          </a:xfrm>
        </p:grpSpPr>
        <p:pic>
          <p:nvPicPr>
            <p:cNvPr id="43" name="Picture 11"/>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a:off x="990601" y="583643"/>
              <a:ext cx="6781799" cy="1423513"/>
            </a:xfrm>
            <a:prstGeom prst="rect">
              <a:avLst/>
            </a:prstGeom>
          </p:spPr>
        </p:pic>
        <p:sp>
          <p:nvSpPr>
            <p:cNvPr id="47" name="TextBox 46"/>
            <p:cNvSpPr txBox="1"/>
            <p:nvPr/>
          </p:nvSpPr>
          <p:spPr>
            <a:xfrm>
              <a:off x="1236277" y="826056"/>
              <a:ext cx="6364243" cy="707886"/>
            </a:xfrm>
            <a:prstGeom prst="rect">
              <a:avLst/>
            </a:prstGeom>
            <a:noFill/>
          </p:spPr>
          <p:txBody>
            <a:bodyPr wrap="none" rtlCol="0">
              <a:spAutoFit/>
            </a:bodyPr>
            <a:lstStyle/>
            <a:p>
              <a:r>
                <a:rPr lang="en-US" sz="4000" b="1">
                  <a:solidFill>
                    <a:srgbClr val="FF0000"/>
                  </a:solidFill>
                  <a:latin typeface="Arial" pitchFamily="34" charset="0"/>
                  <a:cs typeface="Arial" pitchFamily="34" charset="0"/>
                </a:rPr>
                <a:t>HOẠT ĐỘNG LUYỆN TẬP</a:t>
              </a:r>
            </a:p>
          </p:txBody>
        </p:sp>
      </p:grpSp>
      <p:grpSp>
        <p:nvGrpSpPr>
          <p:cNvPr id="6" name="Group 5"/>
          <p:cNvGrpSpPr/>
          <p:nvPr/>
        </p:nvGrpSpPr>
        <p:grpSpPr>
          <a:xfrm>
            <a:off x="1041400" y="2857500"/>
            <a:ext cx="10464800" cy="1181100"/>
            <a:chOff x="1041400" y="2857500"/>
            <a:chExt cx="10464800" cy="1181100"/>
          </a:xfrm>
        </p:grpSpPr>
        <p:sp>
          <p:nvSpPr>
            <p:cNvPr id="4" name="Snip Single Corner Rectangle 3"/>
            <p:cNvSpPr/>
            <p:nvPr/>
          </p:nvSpPr>
          <p:spPr>
            <a:xfrm>
              <a:off x="1041400" y="3124200"/>
              <a:ext cx="10464800" cy="914400"/>
            </a:xfrm>
            <a:prstGeom prst="snip1Rect">
              <a:avLst/>
            </a:prstGeom>
            <a:solidFill>
              <a:schemeClr val="bg1"/>
            </a:solidFill>
            <a:ln>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1219200" y="2857500"/>
              <a:ext cx="9826408" cy="1041632"/>
            </a:xfrm>
            <a:prstGeom prst="rect">
              <a:avLst/>
            </a:prstGeom>
          </p:spPr>
          <p:txBody>
            <a:bodyPr wrap="none">
              <a:spAutoFit/>
            </a:bodyPr>
            <a:lstStyle/>
            <a:p>
              <a:pPr>
                <a:lnSpc>
                  <a:spcPct val="200000"/>
                </a:lnSpc>
              </a:pPr>
              <a:r>
                <a:rPr lang="vi-VN" sz="3600">
                  <a:solidFill>
                    <a:schemeClr val="accent5">
                      <a:lumMod val="50000"/>
                    </a:schemeClr>
                  </a:solidFill>
                </a:rPr>
                <a:t>c) Tình cảm của em với dòng sống quê hương</a:t>
              </a:r>
              <a:r>
                <a:rPr lang="en-US" sz="3600">
                  <a:solidFill>
                    <a:schemeClr val="accent5">
                      <a:lumMod val="50000"/>
                    </a:schemeClr>
                  </a:solidFill>
                </a:rPr>
                <a:t>.</a:t>
              </a:r>
              <a:endParaRPr lang="vi-VN" sz="3600">
                <a:solidFill>
                  <a:schemeClr val="accent5">
                    <a:lumMod val="50000"/>
                  </a:schemeClr>
                </a:solidFill>
              </a:endParaRPr>
            </a:p>
          </p:txBody>
        </p:sp>
      </p:grpSp>
      <p:pic>
        <p:nvPicPr>
          <p:cNvPr id="36" name="Picture 11"/>
          <p:cNvPicPr>
            <a:picLocks noChangeAspect="1"/>
          </p:cNvPicPr>
          <p:nvPr/>
        </p:nvPicPr>
        <p:blipFill>
          <a:blip r:embed="rId6"/>
          <a:srcRect/>
          <a:stretch>
            <a:fillRect/>
          </a:stretch>
        </p:blipFill>
        <p:spPr>
          <a:xfrm>
            <a:off x="11734800" y="2787347"/>
            <a:ext cx="6484681" cy="7543079"/>
          </a:xfrm>
          <a:prstGeom prst="rect">
            <a:avLst/>
          </a:prstGeom>
        </p:spPr>
      </p:pic>
      <p:pic>
        <p:nvPicPr>
          <p:cNvPr id="38" name="Picture 9"/>
          <p:cNvPicPr>
            <a:picLocks noChangeAspect="1"/>
          </p:cNvPicPr>
          <p:nvPr/>
        </p:nvPicPr>
        <p:blipFill>
          <a:blip r:embed="rId7"/>
          <a:srcRect/>
          <a:stretch>
            <a:fillRect/>
          </a:stretch>
        </p:blipFill>
        <p:spPr>
          <a:xfrm>
            <a:off x="15008430" y="1066801"/>
            <a:ext cx="1513989" cy="1317170"/>
          </a:xfrm>
          <a:prstGeom prst="rect">
            <a:avLst/>
          </a:prstGeom>
        </p:spPr>
      </p:pic>
      <p:pic>
        <p:nvPicPr>
          <p:cNvPr id="39" name="Picture 11"/>
          <p:cNvPicPr>
            <a:picLocks noChangeAspect="1"/>
          </p:cNvPicPr>
          <p:nvPr/>
        </p:nvPicPr>
        <p:blipFill>
          <a:blip r:embed="rId8"/>
          <a:srcRect/>
          <a:stretch>
            <a:fillRect/>
          </a:stretch>
        </p:blipFill>
        <p:spPr>
          <a:xfrm>
            <a:off x="14275167" y="6202840"/>
            <a:ext cx="1490257" cy="2010465"/>
          </a:xfrm>
          <a:prstGeom prst="rect">
            <a:avLst/>
          </a:prstGeom>
        </p:spPr>
      </p:pic>
      <p:pic>
        <p:nvPicPr>
          <p:cNvPr id="40" name="Picture 9"/>
          <p:cNvPicPr>
            <a:picLocks noChangeAspect="1"/>
          </p:cNvPicPr>
          <p:nvPr/>
        </p:nvPicPr>
        <p:blipFill>
          <a:blip r:embed="rId7"/>
          <a:srcRect/>
          <a:stretch>
            <a:fillRect/>
          </a:stretch>
        </p:blipFill>
        <p:spPr>
          <a:xfrm>
            <a:off x="13747090" y="2787347"/>
            <a:ext cx="1513989" cy="1317170"/>
          </a:xfrm>
          <a:prstGeom prst="rect">
            <a:avLst/>
          </a:prstGeom>
        </p:spPr>
      </p:pic>
      <p:graphicFrame>
        <p:nvGraphicFramePr>
          <p:cNvPr id="2" name="Diagram 1"/>
          <p:cNvGraphicFramePr/>
          <p:nvPr>
            <p:extLst>
              <p:ext uri="{D42A27DB-BD31-4B8C-83A1-F6EECF244321}">
                <p14:modId xmlns:p14="http://schemas.microsoft.com/office/powerpoint/2010/main" val="2109049036"/>
              </p:ext>
            </p:extLst>
          </p:nvPr>
        </p:nvGraphicFramePr>
        <p:xfrm>
          <a:off x="1041400" y="4572000"/>
          <a:ext cx="10515600" cy="4902200"/>
        </p:xfrm>
        <a:graphic>
          <a:graphicData uri="http://schemas.openxmlformats.org/drawingml/2006/diagram">
            <dgm:relIds xmlns:dgm="http://schemas.openxmlformats.org/drawingml/2006/diagram" xmlns:r="http://schemas.openxmlformats.org/officeDocument/2006/relationships" r:dm="rId9" r:lo="rId10" r:qs="rId11" r:cs="rId12"/>
          </a:graphicData>
        </a:graphic>
      </p:graphicFrame>
    </p:spTree>
    <p:extLst>
      <p:ext uri="{BB962C8B-B14F-4D97-AF65-F5344CB8AC3E}">
        <p14:creationId xmlns:p14="http://schemas.microsoft.com/office/powerpoint/2010/main" val="30713035"/>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barn(inVertical)">
                                      <p:cBhvr>
                                        <p:cTn id="12"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 grpId="0">
        <p:bldAsOne/>
      </p:bldGraphic>
    </p:bldLst>
  </p:timing>
</p:sld>
</file>

<file path=ppt/slides/slide11.xml><?xml version="1.0" encoding="utf-8"?>
<p:sld xmlns:a="http://schemas.openxmlformats.org/drawingml/2006/main" xmlns:r="http://schemas.openxmlformats.org/officeDocument/2006/relationships" xmlns:p="http://schemas.openxmlformats.org/presentationml/2006/main" showMasterSp="0">
  <p:cSld>
    <p:bg>
      <p:bgPr>
        <a:solidFill>
          <a:schemeClr val="accent1">
            <a:lumMod val="75000"/>
          </a:schemeClr>
        </a:solidFill>
        <a:effectLst/>
      </p:bgPr>
    </p:bg>
    <p:spTree>
      <p:nvGrpSpPr>
        <p:cNvPr id="1" name=""/>
        <p:cNvGrpSpPr/>
        <p:nvPr/>
      </p:nvGrpSpPr>
      <p:grpSpPr>
        <a:xfrm>
          <a:off x="0" y="0"/>
          <a:ext cx="0" cy="0"/>
          <a:chOff x="0" y="0"/>
          <a:chExt cx="0" cy="0"/>
        </a:xfrm>
      </p:grpSpPr>
      <p:cxnSp>
        <p:nvCxnSpPr>
          <p:cNvPr id="37" name="Straight Connector 36"/>
          <p:cNvCxnSpPr/>
          <p:nvPr/>
        </p:nvCxnSpPr>
        <p:spPr>
          <a:xfrm>
            <a:off x="190497" y="266700"/>
            <a:ext cx="0" cy="9677400"/>
          </a:xfrm>
          <a:prstGeom prst="line">
            <a:avLst/>
          </a:prstGeom>
          <a:ln w="57150">
            <a:solidFill>
              <a:schemeClr val="bg1"/>
            </a:solidFill>
          </a:ln>
        </p:spPr>
        <p:style>
          <a:lnRef idx="1">
            <a:schemeClr val="accent1"/>
          </a:lnRef>
          <a:fillRef idx="0">
            <a:schemeClr val="accent1"/>
          </a:fillRef>
          <a:effectRef idx="0">
            <a:schemeClr val="accent1"/>
          </a:effectRef>
          <a:fontRef idx="minor">
            <a:schemeClr val="tx1"/>
          </a:fontRef>
        </p:style>
      </p:cxnSp>
      <p:sp>
        <p:nvSpPr>
          <p:cNvPr id="35" name="Rounded Rectangle 34"/>
          <p:cNvSpPr/>
          <p:nvPr/>
        </p:nvSpPr>
        <p:spPr>
          <a:xfrm>
            <a:off x="1041400" y="499603"/>
            <a:ext cx="7493000" cy="1143606"/>
          </a:xfrm>
          <a:prstGeom prst="round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latin typeface="Arial" pitchFamily="34" charset="0"/>
                <a:cs typeface="Arial" pitchFamily="34" charset="0"/>
              </a:rPr>
              <a:t>1. Luyện viết trên bảng con</a:t>
            </a:r>
          </a:p>
        </p:txBody>
      </p:sp>
      <p:pic>
        <p:nvPicPr>
          <p:cNvPr id="36" name="Picture 35" descr="Lý thuyết Tiếng Việt 3: Tập viết: Ôn chữ hoa P - Lý thuyết tập viết lớp 3 -  VnDoc.com"/>
          <p:cNvPicPr/>
          <p:nvPr/>
        </p:nvPicPr>
        <p:blipFill>
          <a:blip r:embed="rId2">
            <a:extLst>
              <a:ext uri="{28A0092B-C50C-407E-A947-70E740481C1C}">
                <a14:useLocalDpi xmlns:a14="http://schemas.microsoft.com/office/drawing/2010/main" val="0"/>
              </a:ext>
            </a:extLst>
          </a:blip>
          <a:srcRect/>
          <a:stretch>
            <a:fillRect/>
          </a:stretch>
        </p:blipFill>
        <p:spPr bwMode="auto">
          <a:xfrm>
            <a:off x="4361672" y="3314700"/>
            <a:ext cx="3657600" cy="4000500"/>
          </a:xfrm>
          <a:prstGeom prst="rect">
            <a:avLst/>
          </a:prstGeom>
          <a:noFill/>
          <a:ln>
            <a:noFill/>
          </a:ln>
        </p:spPr>
      </p:pic>
      <p:pic>
        <p:nvPicPr>
          <p:cNvPr id="38" name="Picture 37" descr="Hình chữ hoa Q - Hình - mẫu chữ tập viết - Huỳnh Văn Tuyên - Website của  Huỳnh Văn Tuyên"/>
          <p:cNvPicPr/>
          <p:nvPr/>
        </p:nvPicPr>
        <p:blipFill>
          <a:blip r:embed="rId3">
            <a:extLst>
              <a:ext uri="{28A0092B-C50C-407E-A947-70E740481C1C}">
                <a14:useLocalDpi xmlns:a14="http://schemas.microsoft.com/office/drawing/2010/main" val="0"/>
              </a:ext>
            </a:extLst>
          </a:blip>
          <a:srcRect/>
          <a:stretch>
            <a:fillRect/>
          </a:stretch>
        </p:blipFill>
        <p:spPr bwMode="auto">
          <a:xfrm>
            <a:off x="8207105" y="3124200"/>
            <a:ext cx="4097732" cy="4191000"/>
          </a:xfrm>
          <a:prstGeom prst="rect">
            <a:avLst/>
          </a:prstGeom>
          <a:noFill/>
          <a:ln>
            <a:noFill/>
          </a:ln>
        </p:spPr>
      </p:pic>
      <p:sp>
        <p:nvSpPr>
          <p:cNvPr id="5" name="Rectangle 4"/>
          <p:cNvSpPr/>
          <p:nvPr/>
        </p:nvSpPr>
        <p:spPr>
          <a:xfrm>
            <a:off x="5276165" y="7581900"/>
            <a:ext cx="9144000" cy="1651671"/>
          </a:xfrm>
          <a:prstGeom prst="rect">
            <a:avLst/>
          </a:prstGeom>
        </p:spPr>
        <p:txBody>
          <a:bodyPr>
            <a:spAutoFit/>
          </a:bodyPr>
          <a:lstStyle/>
          <a:p>
            <a:pPr>
              <a:lnSpc>
                <a:spcPct val="150000"/>
              </a:lnSpc>
            </a:pPr>
            <a:r>
              <a:rPr lang="nl-NL" sz="3600">
                <a:latin typeface="Arial" pitchFamily="34" charset="0"/>
                <a:cs typeface="Arial" pitchFamily="34" charset="0"/>
              </a:rPr>
              <a:t>+ Chữ </a:t>
            </a:r>
            <a:r>
              <a:rPr lang="vi-VN" sz="3600">
                <a:latin typeface="Arial" pitchFamily="34" charset="0"/>
                <a:cs typeface="Arial" pitchFamily="34" charset="0"/>
              </a:rPr>
              <a:t>P gồm có những nét nào</a:t>
            </a:r>
            <a:r>
              <a:rPr lang="nl-NL" sz="3600">
                <a:latin typeface="Arial" pitchFamily="34" charset="0"/>
                <a:cs typeface="Arial" pitchFamily="34" charset="0"/>
              </a:rPr>
              <a:t>?</a:t>
            </a:r>
            <a:endParaRPr lang="en-US" sz="3600">
              <a:latin typeface="Arial" pitchFamily="34" charset="0"/>
              <a:cs typeface="Arial" pitchFamily="34" charset="0"/>
            </a:endParaRPr>
          </a:p>
          <a:p>
            <a:pPr>
              <a:lnSpc>
                <a:spcPct val="150000"/>
              </a:lnSpc>
            </a:pPr>
            <a:r>
              <a:rPr lang="nl-NL" sz="3600">
                <a:latin typeface="Arial" pitchFamily="34" charset="0"/>
                <a:cs typeface="Arial" pitchFamily="34" charset="0"/>
              </a:rPr>
              <a:t>+ Chữ </a:t>
            </a:r>
            <a:r>
              <a:rPr lang="vi-VN" sz="3600">
                <a:latin typeface="Arial" pitchFamily="34" charset="0"/>
                <a:cs typeface="Arial" pitchFamily="34" charset="0"/>
              </a:rPr>
              <a:t>Q gồm những nét nào</a:t>
            </a:r>
            <a:r>
              <a:rPr lang="nl-NL" sz="3600">
                <a:latin typeface="Arial" pitchFamily="34" charset="0"/>
                <a:cs typeface="Arial" pitchFamily="34" charset="0"/>
              </a:rPr>
              <a:t>? </a:t>
            </a:r>
            <a:endParaRPr lang="en-US" sz="3600">
              <a:latin typeface="Arial" pitchFamily="34" charset="0"/>
              <a:cs typeface="Arial" pitchFamily="34" charset="0"/>
            </a:endParaRPr>
          </a:p>
        </p:txBody>
      </p:sp>
      <p:sp>
        <p:nvSpPr>
          <p:cNvPr id="6" name="Snip Diagonal Corner Rectangle 5"/>
          <p:cNvSpPr/>
          <p:nvPr/>
        </p:nvSpPr>
        <p:spPr>
          <a:xfrm>
            <a:off x="4787900" y="7581900"/>
            <a:ext cx="7675454" cy="1866900"/>
          </a:xfrm>
          <a:prstGeom prst="snip2DiagRect">
            <a:avLst/>
          </a:prstGeom>
          <a:noFill/>
          <a:ln w="28575">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Pentagon 50"/>
          <p:cNvSpPr/>
          <p:nvPr/>
        </p:nvSpPr>
        <p:spPr>
          <a:xfrm>
            <a:off x="1172650" y="1945147"/>
            <a:ext cx="6294950" cy="914400"/>
          </a:xfrm>
          <a:prstGeom prst="homePlat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a:latin typeface="Arial" pitchFamily="34" charset="0"/>
                <a:cs typeface="Arial" pitchFamily="34" charset="0"/>
              </a:rPr>
              <a:t>NV1. Luyện viết chữ hoa</a:t>
            </a:r>
          </a:p>
        </p:txBody>
      </p:sp>
    </p:spTree>
    <p:extLst>
      <p:ext uri="{BB962C8B-B14F-4D97-AF65-F5344CB8AC3E}">
        <p14:creationId xmlns:p14="http://schemas.microsoft.com/office/powerpoint/2010/main" val="1683398245"/>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5"/>
                                        </p:tgtEl>
                                        <p:attrNameLst>
                                          <p:attrName>style.visibility</p:attrName>
                                        </p:attrNameLst>
                                      </p:cBhvr>
                                      <p:to>
                                        <p:strVal val="visible"/>
                                      </p:to>
                                    </p:set>
                                    <p:animEffect transition="in" filter="barn(inVertical)">
                                      <p:cBhvr>
                                        <p:cTn id="7" dur="500"/>
                                        <p:tgtEl>
                                          <p:spTgt spid="3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51"/>
                                        </p:tgtEl>
                                        <p:attrNameLst>
                                          <p:attrName>style.visibility</p:attrName>
                                        </p:attrNameLst>
                                      </p:cBhvr>
                                      <p:to>
                                        <p:strVal val="visible"/>
                                      </p:to>
                                    </p:set>
                                    <p:animEffect transition="in" filter="wipe(down)">
                                      <p:cBhvr>
                                        <p:cTn id="12" dur="500"/>
                                        <p:tgtEl>
                                          <p:spTgt spid="51"/>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36"/>
                                        </p:tgtEl>
                                        <p:attrNameLst>
                                          <p:attrName>style.visibility</p:attrName>
                                        </p:attrNameLst>
                                      </p:cBhvr>
                                      <p:to>
                                        <p:strVal val="visible"/>
                                      </p:to>
                                    </p:set>
                                    <p:animEffect transition="in" filter="barn(inVertical)">
                                      <p:cBhvr>
                                        <p:cTn id="17" dur="500"/>
                                        <p:tgtEl>
                                          <p:spTgt spid="36"/>
                                        </p:tgtEl>
                                      </p:cBhvr>
                                    </p:animEffect>
                                  </p:childTnLst>
                                </p:cTn>
                              </p:par>
                              <p:par>
                                <p:cTn id="18" presetID="16" presetClass="entr" presetSubtype="21" fill="hold" nodeType="withEffect">
                                  <p:stCondLst>
                                    <p:cond delay="0"/>
                                  </p:stCondLst>
                                  <p:childTnLst>
                                    <p:set>
                                      <p:cBhvr>
                                        <p:cTn id="19" dur="1" fill="hold">
                                          <p:stCondLst>
                                            <p:cond delay="0"/>
                                          </p:stCondLst>
                                        </p:cTn>
                                        <p:tgtEl>
                                          <p:spTgt spid="38"/>
                                        </p:tgtEl>
                                        <p:attrNameLst>
                                          <p:attrName>style.visibility</p:attrName>
                                        </p:attrNameLst>
                                      </p:cBhvr>
                                      <p:to>
                                        <p:strVal val="visible"/>
                                      </p:to>
                                    </p:set>
                                    <p:animEffect transition="in" filter="barn(inVertical)">
                                      <p:cBhvr>
                                        <p:cTn id="20" dur="500"/>
                                        <p:tgtEl>
                                          <p:spTgt spid="38"/>
                                        </p:tgtEl>
                                      </p:cBhvr>
                                    </p:animEffect>
                                  </p:childTnLst>
                                </p:cTn>
                              </p:par>
                              <p:par>
                                <p:cTn id="21" presetID="16" presetClass="entr" presetSubtype="21" fill="hold" grpId="0" nodeType="withEffect">
                                  <p:stCondLst>
                                    <p:cond delay="0"/>
                                  </p:stCondLst>
                                  <p:childTnLst>
                                    <p:set>
                                      <p:cBhvr>
                                        <p:cTn id="22" dur="1" fill="hold">
                                          <p:stCondLst>
                                            <p:cond delay="0"/>
                                          </p:stCondLst>
                                        </p:cTn>
                                        <p:tgtEl>
                                          <p:spTgt spid="6"/>
                                        </p:tgtEl>
                                        <p:attrNameLst>
                                          <p:attrName>style.visibility</p:attrName>
                                        </p:attrNameLst>
                                      </p:cBhvr>
                                      <p:to>
                                        <p:strVal val="visible"/>
                                      </p:to>
                                    </p:set>
                                    <p:animEffect transition="in" filter="barn(inVertical)">
                                      <p:cBhvr>
                                        <p:cTn id="23" dur="500"/>
                                        <p:tgtEl>
                                          <p:spTgt spid="6"/>
                                        </p:tgtEl>
                                      </p:cBhvr>
                                    </p:animEffect>
                                  </p:childTnLst>
                                </p:cTn>
                              </p:par>
                              <p:par>
                                <p:cTn id="24" presetID="16" presetClass="entr" presetSubtype="21" fill="hold" grpId="0" nodeType="withEffect">
                                  <p:stCondLst>
                                    <p:cond delay="0"/>
                                  </p:stCondLst>
                                  <p:childTnLst>
                                    <p:set>
                                      <p:cBhvr>
                                        <p:cTn id="25" dur="1" fill="hold">
                                          <p:stCondLst>
                                            <p:cond delay="0"/>
                                          </p:stCondLst>
                                        </p:cTn>
                                        <p:tgtEl>
                                          <p:spTgt spid="5"/>
                                        </p:tgtEl>
                                        <p:attrNameLst>
                                          <p:attrName>style.visibility</p:attrName>
                                        </p:attrNameLst>
                                      </p:cBhvr>
                                      <p:to>
                                        <p:strVal val="visible"/>
                                      </p:to>
                                    </p:set>
                                    <p:animEffect transition="in" filter="barn(inVertical)">
                                      <p:cBhvr>
                                        <p:cTn id="26"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animBg="1"/>
      <p:bldP spid="5" grpId="0"/>
      <p:bldP spid="6" grpId="0" animBg="1"/>
      <p:bldP spid="51" grpId="0" animBg="1"/>
    </p:bldLst>
  </p:timing>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1" name="Rectangle 20"/>
          <p:cNvSpPr/>
          <p:nvPr/>
        </p:nvSpPr>
        <p:spPr>
          <a:xfrm>
            <a:off x="139698" y="266700"/>
            <a:ext cx="17919701" cy="9715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2" name="Group 21"/>
          <p:cNvGrpSpPr/>
          <p:nvPr/>
        </p:nvGrpSpPr>
        <p:grpSpPr>
          <a:xfrm rot="10800000">
            <a:off x="-50801" y="38100"/>
            <a:ext cx="889000" cy="10287000"/>
            <a:chOff x="0" y="0"/>
            <a:chExt cx="889000" cy="10287000"/>
          </a:xfrm>
        </p:grpSpPr>
        <p:sp>
          <p:nvSpPr>
            <p:cNvPr id="23" name="Rectangle 22"/>
            <p:cNvSpPr/>
            <p:nvPr/>
          </p:nvSpPr>
          <p:spPr>
            <a:xfrm>
              <a:off x="0" y="0"/>
              <a:ext cx="609600" cy="10287000"/>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23"/>
            <p:cNvGrpSpPr/>
            <p:nvPr/>
          </p:nvGrpSpPr>
          <p:grpSpPr>
            <a:xfrm>
              <a:off x="304800" y="342900"/>
              <a:ext cx="584200" cy="9220200"/>
              <a:chOff x="304800" y="342900"/>
              <a:chExt cx="584200" cy="9220200"/>
            </a:xfrm>
          </p:grpSpPr>
          <p:sp>
            <p:nvSpPr>
              <p:cNvPr id="25" name="Oval 24"/>
              <p:cNvSpPr/>
              <p:nvPr/>
            </p:nvSpPr>
            <p:spPr>
              <a:xfrm>
                <a:off x="304800" y="342900"/>
                <a:ext cx="5334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p:cNvSpPr/>
              <p:nvPr/>
            </p:nvSpPr>
            <p:spPr>
              <a:xfrm>
                <a:off x="342900" y="1409700"/>
                <a:ext cx="5334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p:cNvSpPr/>
              <p:nvPr/>
            </p:nvSpPr>
            <p:spPr>
              <a:xfrm>
                <a:off x="342900" y="2476500"/>
                <a:ext cx="5334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p:cNvSpPr/>
              <p:nvPr/>
            </p:nvSpPr>
            <p:spPr>
              <a:xfrm>
                <a:off x="342900" y="3390900"/>
                <a:ext cx="5334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p:cNvSpPr/>
              <p:nvPr/>
            </p:nvSpPr>
            <p:spPr>
              <a:xfrm>
                <a:off x="342900" y="4305300"/>
                <a:ext cx="5334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Oval 29"/>
              <p:cNvSpPr/>
              <p:nvPr/>
            </p:nvSpPr>
            <p:spPr>
              <a:xfrm>
                <a:off x="342900" y="5295900"/>
                <a:ext cx="5334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Oval 30"/>
              <p:cNvSpPr/>
              <p:nvPr/>
            </p:nvSpPr>
            <p:spPr>
              <a:xfrm>
                <a:off x="342900" y="6286500"/>
                <a:ext cx="5334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p:cNvSpPr/>
              <p:nvPr/>
            </p:nvSpPr>
            <p:spPr>
              <a:xfrm>
                <a:off x="342900" y="7200900"/>
                <a:ext cx="5334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p:cNvSpPr/>
              <p:nvPr/>
            </p:nvSpPr>
            <p:spPr>
              <a:xfrm>
                <a:off x="342900" y="8115300"/>
                <a:ext cx="5334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Oval 33"/>
              <p:cNvSpPr/>
              <p:nvPr/>
            </p:nvSpPr>
            <p:spPr>
              <a:xfrm>
                <a:off x="355600" y="9029700"/>
                <a:ext cx="5334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cxnSp>
        <p:nvCxnSpPr>
          <p:cNvPr id="37" name="Straight Connector 36"/>
          <p:cNvCxnSpPr/>
          <p:nvPr/>
        </p:nvCxnSpPr>
        <p:spPr>
          <a:xfrm>
            <a:off x="190497" y="266700"/>
            <a:ext cx="0" cy="9677400"/>
          </a:xfrm>
          <a:prstGeom prst="line">
            <a:avLst/>
          </a:prstGeom>
          <a:ln w="57150">
            <a:solidFill>
              <a:schemeClr val="bg1"/>
            </a:solidFill>
          </a:ln>
        </p:spPr>
        <p:style>
          <a:lnRef idx="1">
            <a:schemeClr val="accent1"/>
          </a:lnRef>
          <a:fillRef idx="0">
            <a:schemeClr val="accent1"/>
          </a:fillRef>
          <a:effectRef idx="0">
            <a:schemeClr val="accent1"/>
          </a:effectRef>
          <a:fontRef idx="minor">
            <a:schemeClr val="tx1"/>
          </a:fontRef>
        </p:style>
      </p:cxnSp>
      <p:pic>
        <p:nvPicPr>
          <p:cNvPr id="46" name="Picture 45"/>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9750815" y="662657"/>
            <a:ext cx="2884506" cy="1547144"/>
          </a:xfrm>
          <a:prstGeom prst="rect">
            <a:avLst/>
          </a:prstGeom>
        </p:spPr>
      </p:pic>
      <p:pic>
        <p:nvPicPr>
          <p:cNvPr id="48" name="Picture 47"/>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12304837" y="398003"/>
            <a:ext cx="2884506" cy="1547144"/>
          </a:xfrm>
          <a:prstGeom prst="rect">
            <a:avLst/>
          </a:prstGeom>
        </p:spPr>
      </p:pic>
      <p:sp>
        <p:nvSpPr>
          <p:cNvPr id="35" name="Rounded Rectangle 34"/>
          <p:cNvSpPr/>
          <p:nvPr/>
        </p:nvSpPr>
        <p:spPr>
          <a:xfrm>
            <a:off x="1041400" y="499603"/>
            <a:ext cx="7493000" cy="1143606"/>
          </a:xfrm>
          <a:prstGeom prst="round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latin typeface="Arial" pitchFamily="34" charset="0"/>
                <a:cs typeface="Arial" pitchFamily="34" charset="0"/>
              </a:rPr>
              <a:t>1. Luyện viết trên bảng con</a:t>
            </a:r>
          </a:p>
        </p:txBody>
      </p:sp>
      <p:pic>
        <p:nvPicPr>
          <p:cNvPr id="11268"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94848" y="1854179"/>
            <a:ext cx="6386104" cy="58166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2" name="Rounded Rectangle 41"/>
          <p:cNvSpPr/>
          <p:nvPr/>
        </p:nvSpPr>
        <p:spPr>
          <a:xfrm>
            <a:off x="990601" y="6346826"/>
            <a:ext cx="7976545" cy="3597274"/>
          </a:xfrm>
          <a:prstGeom prst="roundRect">
            <a:avLst/>
          </a:prstGeom>
          <a:solidFill>
            <a:schemeClr val="accent3">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en-US" sz="3200" b="1">
                <a:solidFill>
                  <a:schemeClr val="accent5">
                    <a:lumMod val="50000"/>
                  </a:schemeClr>
                </a:solidFill>
                <a:latin typeface="Arial" pitchFamily="34" charset="0"/>
                <a:cs typeface="Arial" pitchFamily="34" charset="0"/>
              </a:rPr>
              <a:t>Nét 1</a:t>
            </a:r>
            <a:r>
              <a:rPr lang="en-US" sz="3200">
                <a:solidFill>
                  <a:schemeClr val="accent5">
                    <a:lumMod val="50000"/>
                  </a:schemeClr>
                </a:solidFill>
                <a:latin typeface="Arial" pitchFamily="34" charset="0"/>
                <a:cs typeface="Arial" pitchFamily="34" charset="0"/>
              </a:rPr>
              <a:t>: </a:t>
            </a:r>
            <a:r>
              <a:rPr lang="vi-VN" sz="3200">
                <a:solidFill>
                  <a:schemeClr val="accent5">
                    <a:lumMod val="50000"/>
                  </a:schemeClr>
                </a:solidFill>
                <a:latin typeface="Arial" pitchFamily="34" charset="0"/>
                <a:cs typeface="Arial" pitchFamily="34" charset="0"/>
              </a:rPr>
              <a:t>Đặt bút trên đường kẻ 6, đưa bút sang trái để viết nét cong kín (phần cuối nét lượn vào trong bụng chữ đến đường kẻ 4 thì lượn lên một chút rồi dừng bút</a:t>
            </a:r>
            <a:r>
              <a:rPr lang="en-US" sz="3200">
                <a:solidFill>
                  <a:schemeClr val="accent5">
                    <a:lumMod val="50000"/>
                  </a:schemeClr>
                </a:solidFill>
                <a:latin typeface="Arial" pitchFamily="34" charset="0"/>
                <a:cs typeface="Arial" pitchFamily="34" charset="0"/>
              </a:rPr>
              <a:t>. </a:t>
            </a:r>
          </a:p>
        </p:txBody>
      </p:sp>
      <p:pic>
        <p:nvPicPr>
          <p:cNvPr id="11269"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917392" y="1860595"/>
            <a:ext cx="6386104" cy="57213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3" name="Rounded Rectangle 42"/>
          <p:cNvSpPr/>
          <p:nvPr/>
        </p:nvSpPr>
        <p:spPr>
          <a:xfrm>
            <a:off x="9372600" y="6384926"/>
            <a:ext cx="7976545" cy="3597274"/>
          </a:xfrm>
          <a:prstGeom prst="roundRect">
            <a:avLst/>
          </a:prstGeom>
          <a:solidFill>
            <a:schemeClr val="accent3">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en-US" sz="3200" b="1">
                <a:solidFill>
                  <a:schemeClr val="accent5">
                    <a:lumMod val="50000"/>
                  </a:schemeClr>
                </a:solidFill>
                <a:latin typeface="Arial" pitchFamily="34" charset="0"/>
                <a:cs typeface="Arial" pitchFamily="34" charset="0"/>
              </a:rPr>
              <a:t>Nét 2</a:t>
            </a:r>
            <a:r>
              <a:rPr lang="en-US" sz="3200">
                <a:solidFill>
                  <a:schemeClr val="accent5">
                    <a:lumMod val="50000"/>
                  </a:schemeClr>
                </a:solidFill>
                <a:latin typeface="Arial" pitchFamily="34" charset="0"/>
                <a:cs typeface="Arial" pitchFamily="34" charset="0"/>
              </a:rPr>
              <a:t>: </a:t>
            </a:r>
            <a:r>
              <a:rPr lang="vi-VN" sz="3200">
                <a:solidFill>
                  <a:schemeClr val="accent5">
                    <a:lumMod val="50000"/>
                  </a:schemeClr>
                </a:solidFill>
                <a:latin typeface="Arial" pitchFamily="34" charset="0"/>
                <a:cs typeface="Arial" pitchFamily="34" charset="0"/>
              </a:rPr>
              <a:t>Từ điểm dừng bút của nét 1 lia bút xuống gần đường kẻ 2 viết nét lượn ngang từ trong lòng chữ ra ngoài, dừng bút trên đường kẻ 2</a:t>
            </a:r>
            <a:endParaRPr lang="en-US" sz="3200">
              <a:solidFill>
                <a:schemeClr val="accent5">
                  <a:lumMod val="50000"/>
                </a:schemeClr>
              </a:solidFill>
              <a:latin typeface="Arial" pitchFamily="34" charset="0"/>
              <a:cs typeface="Arial" pitchFamily="34" charset="0"/>
            </a:endParaRPr>
          </a:p>
        </p:txBody>
      </p:sp>
      <p:sp>
        <p:nvSpPr>
          <p:cNvPr id="44" name="Pentagon 43"/>
          <p:cNvSpPr/>
          <p:nvPr/>
        </p:nvSpPr>
        <p:spPr>
          <a:xfrm>
            <a:off x="8894393" y="614206"/>
            <a:ext cx="6294950" cy="914400"/>
          </a:xfrm>
          <a:prstGeom prst="homePlat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a:latin typeface="Arial" pitchFamily="34" charset="0"/>
                <a:cs typeface="Arial" pitchFamily="34" charset="0"/>
              </a:rPr>
              <a:t>NV1. Luyện viết chữ hoa</a:t>
            </a:r>
          </a:p>
        </p:txBody>
      </p:sp>
    </p:spTree>
    <p:extLst>
      <p:ext uri="{BB962C8B-B14F-4D97-AF65-F5344CB8AC3E}">
        <p14:creationId xmlns:p14="http://schemas.microsoft.com/office/powerpoint/2010/main" val="341796061"/>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1268"/>
                                        </p:tgtEl>
                                        <p:attrNameLst>
                                          <p:attrName>style.visibility</p:attrName>
                                        </p:attrNameLst>
                                      </p:cBhvr>
                                      <p:to>
                                        <p:strVal val="visible"/>
                                      </p:to>
                                    </p:set>
                                    <p:animEffect transition="in" filter="barn(inVertical)">
                                      <p:cBhvr>
                                        <p:cTn id="7" dur="500"/>
                                        <p:tgtEl>
                                          <p:spTgt spid="11268"/>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42"/>
                                        </p:tgtEl>
                                        <p:attrNameLst>
                                          <p:attrName>style.visibility</p:attrName>
                                        </p:attrNameLst>
                                      </p:cBhvr>
                                      <p:to>
                                        <p:strVal val="visible"/>
                                      </p:to>
                                    </p:set>
                                    <p:animEffect transition="in" filter="barn(inVertical)">
                                      <p:cBhvr>
                                        <p:cTn id="10" dur="500"/>
                                        <p:tgtEl>
                                          <p:spTgt spid="42"/>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nodeType="clickEffect">
                                  <p:stCondLst>
                                    <p:cond delay="0"/>
                                  </p:stCondLst>
                                  <p:childTnLst>
                                    <p:set>
                                      <p:cBhvr>
                                        <p:cTn id="14" dur="1" fill="hold">
                                          <p:stCondLst>
                                            <p:cond delay="0"/>
                                          </p:stCondLst>
                                        </p:cTn>
                                        <p:tgtEl>
                                          <p:spTgt spid="11269"/>
                                        </p:tgtEl>
                                        <p:attrNameLst>
                                          <p:attrName>style.visibility</p:attrName>
                                        </p:attrNameLst>
                                      </p:cBhvr>
                                      <p:to>
                                        <p:strVal val="visible"/>
                                      </p:to>
                                    </p:set>
                                    <p:animEffect transition="in" filter="barn(inVertical)">
                                      <p:cBhvr>
                                        <p:cTn id="15" dur="500"/>
                                        <p:tgtEl>
                                          <p:spTgt spid="11269"/>
                                        </p:tgtEl>
                                      </p:cBhvr>
                                    </p:animEffect>
                                  </p:childTnLst>
                                </p:cTn>
                              </p:par>
                              <p:par>
                                <p:cTn id="16" presetID="16" presetClass="entr" presetSubtype="21" fill="hold" grpId="0" nodeType="withEffect">
                                  <p:stCondLst>
                                    <p:cond delay="0"/>
                                  </p:stCondLst>
                                  <p:childTnLst>
                                    <p:set>
                                      <p:cBhvr>
                                        <p:cTn id="17" dur="1" fill="hold">
                                          <p:stCondLst>
                                            <p:cond delay="0"/>
                                          </p:stCondLst>
                                        </p:cTn>
                                        <p:tgtEl>
                                          <p:spTgt spid="43"/>
                                        </p:tgtEl>
                                        <p:attrNameLst>
                                          <p:attrName>style.visibility</p:attrName>
                                        </p:attrNameLst>
                                      </p:cBhvr>
                                      <p:to>
                                        <p:strVal val="visible"/>
                                      </p:to>
                                    </p:set>
                                    <p:animEffect transition="in" filter="barn(inVertical)">
                                      <p:cBhvr>
                                        <p:cTn id="18" dur="5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animBg="1"/>
      <p:bldP spid="43" grpId="0" animBg="1"/>
    </p:bldLst>
  </p:timing>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1" name="Rectangle 20"/>
          <p:cNvSpPr/>
          <p:nvPr/>
        </p:nvSpPr>
        <p:spPr>
          <a:xfrm>
            <a:off x="139698" y="266700"/>
            <a:ext cx="17919701" cy="9715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2" name="Group 21"/>
          <p:cNvGrpSpPr/>
          <p:nvPr/>
        </p:nvGrpSpPr>
        <p:grpSpPr>
          <a:xfrm rot="10800000">
            <a:off x="-50801" y="38100"/>
            <a:ext cx="889000" cy="10287000"/>
            <a:chOff x="0" y="0"/>
            <a:chExt cx="889000" cy="10287000"/>
          </a:xfrm>
        </p:grpSpPr>
        <p:sp>
          <p:nvSpPr>
            <p:cNvPr id="23" name="Rectangle 22"/>
            <p:cNvSpPr/>
            <p:nvPr/>
          </p:nvSpPr>
          <p:spPr>
            <a:xfrm>
              <a:off x="0" y="0"/>
              <a:ext cx="609600" cy="10287000"/>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23"/>
            <p:cNvGrpSpPr/>
            <p:nvPr/>
          </p:nvGrpSpPr>
          <p:grpSpPr>
            <a:xfrm>
              <a:off x="304800" y="342900"/>
              <a:ext cx="584200" cy="9220200"/>
              <a:chOff x="304800" y="342900"/>
              <a:chExt cx="584200" cy="9220200"/>
            </a:xfrm>
          </p:grpSpPr>
          <p:sp>
            <p:nvSpPr>
              <p:cNvPr id="25" name="Oval 24"/>
              <p:cNvSpPr/>
              <p:nvPr/>
            </p:nvSpPr>
            <p:spPr>
              <a:xfrm>
                <a:off x="304800" y="342900"/>
                <a:ext cx="5334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p:cNvSpPr/>
              <p:nvPr/>
            </p:nvSpPr>
            <p:spPr>
              <a:xfrm>
                <a:off x="342900" y="1409700"/>
                <a:ext cx="5334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p:cNvSpPr/>
              <p:nvPr/>
            </p:nvSpPr>
            <p:spPr>
              <a:xfrm>
                <a:off x="342900" y="2476500"/>
                <a:ext cx="5334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p:cNvSpPr/>
              <p:nvPr/>
            </p:nvSpPr>
            <p:spPr>
              <a:xfrm>
                <a:off x="342900" y="3390900"/>
                <a:ext cx="5334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p:cNvSpPr/>
              <p:nvPr/>
            </p:nvSpPr>
            <p:spPr>
              <a:xfrm>
                <a:off x="342900" y="4305300"/>
                <a:ext cx="5334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Oval 29"/>
              <p:cNvSpPr/>
              <p:nvPr/>
            </p:nvSpPr>
            <p:spPr>
              <a:xfrm>
                <a:off x="342900" y="5295900"/>
                <a:ext cx="5334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Oval 30"/>
              <p:cNvSpPr/>
              <p:nvPr/>
            </p:nvSpPr>
            <p:spPr>
              <a:xfrm>
                <a:off x="342900" y="6286500"/>
                <a:ext cx="5334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p:cNvSpPr/>
              <p:nvPr/>
            </p:nvSpPr>
            <p:spPr>
              <a:xfrm>
                <a:off x="342900" y="7200900"/>
                <a:ext cx="5334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p:cNvSpPr/>
              <p:nvPr/>
            </p:nvSpPr>
            <p:spPr>
              <a:xfrm>
                <a:off x="342900" y="8115300"/>
                <a:ext cx="5334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Oval 33"/>
              <p:cNvSpPr/>
              <p:nvPr/>
            </p:nvSpPr>
            <p:spPr>
              <a:xfrm>
                <a:off x="355600" y="9029700"/>
                <a:ext cx="5334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cxnSp>
        <p:nvCxnSpPr>
          <p:cNvPr id="37" name="Straight Connector 36"/>
          <p:cNvCxnSpPr/>
          <p:nvPr/>
        </p:nvCxnSpPr>
        <p:spPr>
          <a:xfrm>
            <a:off x="190497" y="266700"/>
            <a:ext cx="0" cy="9677400"/>
          </a:xfrm>
          <a:prstGeom prst="line">
            <a:avLst/>
          </a:prstGeom>
          <a:ln w="57150">
            <a:solidFill>
              <a:schemeClr val="bg1"/>
            </a:solidFill>
          </a:ln>
        </p:spPr>
        <p:style>
          <a:lnRef idx="1">
            <a:schemeClr val="accent1"/>
          </a:lnRef>
          <a:fillRef idx="0">
            <a:schemeClr val="accent1"/>
          </a:fillRef>
          <a:effectRef idx="0">
            <a:schemeClr val="accent1"/>
          </a:effectRef>
          <a:fontRef idx="minor">
            <a:schemeClr val="tx1"/>
          </a:fontRef>
        </p:style>
      </p:cxnSp>
      <p:pic>
        <p:nvPicPr>
          <p:cNvPr id="46" name="Picture 45"/>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9750815" y="662657"/>
            <a:ext cx="2884506" cy="1547144"/>
          </a:xfrm>
          <a:prstGeom prst="rect">
            <a:avLst/>
          </a:prstGeom>
        </p:spPr>
      </p:pic>
      <p:sp>
        <p:nvSpPr>
          <p:cNvPr id="35" name="Rounded Rectangle 34"/>
          <p:cNvSpPr/>
          <p:nvPr/>
        </p:nvSpPr>
        <p:spPr>
          <a:xfrm>
            <a:off x="1295401" y="1883331"/>
            <a:ext cx="3733800" cy="1073835"/>
          </a:xfrm>
          <a:prstGeom prst="round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latin typeface="Arial" pitchFamily="34" charset="0"/>
                <a:cs typeface="Arial" pitchFamily="34" charset="0"/>
              </a:rPr>
              <a:t>Khởi động</a:t>
            </a:r>
          </a:p>
        </p:txBody>
      </p:sp>
      <p:sp>
        <p:nvSpPr>
          <p:cNvPr id="2" name="TextBox 1"/>
          <p:cNvSpPr txBox="1"/>
          <p:nvPr/>
        </p:nvSpPr>
        <p:spPr>
          <a:xfrm>
            <a:off x="9954736" y="1353234"/>
            <a:ext cx="6684330" cy="646331"/>
          </a:xfrm>
          <a:prstGeom prst="rect">
            <a:avLst/>
          </a:prstGeom>
          <a:noFill/>
        </p:spPr>
        <p:txBody>
          <a:bodyPr wrap="none" rtlCol="0">
            <a:spAutoFit/>
          </a:bodyPr>
          <a:lstStyle/>
          <a:p>
            <a:r>
              <a:rPr lang="en-US" sz="3600">
                <a:solidFill>
                  <a:schemeClr val="bg1"/>
                </a:solidFill>
                <a:latin typeface="Arial" pitchFamily="34" charset="0"/>
                <a:cs typeface="Arial" pitchFamily="34" charset="0"/>
              </a:rPr>
              <a:t>Viết chứ P, Q hoa vào bảng con</a:t>
            </a:r>
          </a:p>
        </p:txBody>
      </p:sp>
      <p:pic>
        <p:nvPicPr>
          <p:cNvPr id="43" name="Picture 6"/>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a:off x="0" y="7743577"/>
            <a:ext cx="2779697" cy="2543423"/>
          </a:xfrm>
          <a:prstGeom prst="rect">
            <a:avLst/>
          </a:prstGeom>
        </p:spPr>
      </p:pic>
      <p:pic>
        <p:nvPicPr>
          <p:cNvPr id="45" name="Picture 6"/>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rot="16200000">
            <a:off x="15962790" y="8176135"/>
            <a:ext cx="2327936" cy="2130062"/>
          </a:xfrm>
          <a:prstGeom prst="rect">
            <a:avLst/>
          </a:prstGeom>
        </p:spPr>
      </p:pic>
      <p:grpSp>
        <p:nvGrpSpPr>
          <p:cNvPr id="36" name="Group 35"/>
          <p:cNvGrpSpPr/>
          <p:nvPr/>
        </p:nvGrpSpPr>
        <p:grpSpPr>
          <a:xfrm>
            <a:off x="5708647" y="459818"/>
            <a:ext cx="8038443" cy="1423513"/>
            <a:chOff x="990601" y="583643"/>
            <a:chExt cx="8038443" cy="1423513"/>
          </a:xfrm>
        </p:grpSpPr>
        <p:pic>
          <p:nvPicPr>
            <p:cNvPr id="39" name="Picture 11"/>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a:stretch>
              <a:fillRect/>
            </a:stretch>
          </p:blipFill>
          <p:spPr>
            <a:xfrm>
              <a:off x="990601" y="583643"/>
              <a:ext cx="8038443" cy="1423513"/>
            </a:xfrm>
            <a:prstGeom prst="rect">
              <a:avLst/>
            </a:prstGeom>
          </p:spPr>
        </p:pic>
        <p:sp>
          <p:nvSpPr>
            <p:cNvPr id="40" name="TextBox 39"/>
            <p:cNvSpPr txBox="1"/>
            <p:nvPr/>
          </p:nvSpPr>
          <p:spPr>
            <a:xfrm>
              <a:off x="1815713" y="941457"/>
              <a:ext cx="6737742" cy="707886"/>
            </a:xfrm>
            <a:prstGeom prst="rect">
              <a:avLst/>
            </a:prstGeom>
            <a:noFill/>
          </p:spPr>
          <p:txBody>
            <a:bodyPr wrap="none" rtlCol="0">
              <a:spAutoFit/>
            </a:bodyPr>
            <a:lstStyle/>
            <a:p>
              <a:r>
                <a:rPr lang="en-US" sz="4000" b="1">
                  <a:solidFill>
                    <a:srgbClr val="FF0000"/>
                  </a:solidFill>
                  <a:latin typeface="Arial" pitchFamily="34" charset="0"/>
                  <a:cs typeface="Arial" pitchFamily="34" charset="0"/>
                </a:rPr>
                <a:t>TRAO ĐỔI. KÌ NGHỈ THÚ VỊ</a:t>
              </a:r>
            </a:p>
          </p:txBody>
        </p:sp>
      </p:grpSp>
      <p:sp>
        <p:nvSpPr>
          <p:cNvPr id="6" name="Rounded Rectangle 5"/>
          <p:cNvSpPr/>
          <p:nvPr/>
        </p:nvSpPr>
        <p:spPr>
          <a:xfrm>
            <a:off x="1143000" y="3297565"/>
            <a:ext cx="4191001" cy="5943600"/>
          </a:xfrm>
          <a:prstGeom prst="roundRect">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ounded Rectangle 40"/>
          <p:cNvSpPr/>
          <p:nvPr/>
        </p:nvSpPr>
        <p:spPr>
          <a:xfrm>
            <a:off x="1295401" y="3449965"/>
            <a:ext cx="4038600" cy="5943600"/>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50000"/>
              </a:lnSpc>
            </a:pPr>
            <a:r>
              <a:rPr lang="en-US" sz="3600">
                <a:solidFill>
                  <a:schemeClr val="accent5">
                    <a:lumMod val="50000"/>
                  </a:schemeClr>
                </a:solidFill>
                <a:latin typeface="Arial" pitchFamily="34" charset="0"/>
                <a:cs typeface="Arial" pitchFamily="34" charset="0"/>
              </a:rPr>
              <a:t>Hãy đoán xem đây là những trò chơi phổ biến nào ở vùng nông thôn?</a:t>
            </a:r>
            <a:endParaRPr lang="en-US" sz="3600">
              <a:latin typeface="Arial" pitchFamily="34" charset="0"/>
              <a:cs typeface="Arial" pitchFamily="34" charset="0"/>
            </a:endParaRPr>
          </a:p>
        </p:txBody>
      </p:sp>
      <p:pic>
        <p:nvPicPr>
          <p:cNvPr id="7" name="Picture 6"/>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5708647" y="5959227"/>
            <a:ext cx="5873753" cy="3568700"/>
          </a:xfrm>
          <a:prstGeom prst="rect">
            <a:avLst/>
          </a:prstGeom>
        </p:spPr>
      </p:pic>
      <p:pic>
        <p:nvPicPr>
          <p:cNvPr id="8" name="Picture 7"/>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5708647" y="2181223"/>
            <a:ext cx="5873753" cy="3571875"/>
          </a:xfrm>
          <a:prstGeom prst="rect">
            <a:avLst/>
          </a:prstGeom>
        </p:spPr>
      </p:pic>
      <p:pic>
        <p:nvPicPr>
          <p:cNvPr id="9" name="Picture 8"/>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11978335" y="6019800"/>
            <a:ext cx="5700065" cy="3416300"/>
          </a:xfrm>
          <a:prstGeom prst="rect">
            <a:avLst/>
          </a:prstGeom>
        </p:spPr>
      </p:pic>
      <p:pic>
        <p:nvPicPr>
          <p:cNvPr id="10" name="Picture 9"/>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11978335" y="2209800"/>
            <a:ext cx="5700066" cy="3543300"/>
          </a:xfrm>
          <a:prstGeom prst="rect">
            <a:avLst/>
          </a:prstGeom>
        </p:spPr>
      </p:pic>
    </p:spTree>
    <p:extLst>
      <p:ext uri="{BB962C8B-B14F-4D97-AF65-F5344CB8AC3E}">
        <p14:creationId xmlns:p14="http://schemas.microsoft.com/office/powerpoint/2010/main" val="468470034"/>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barn(inVertical)">
                                      <p:cBhvr>
                                        <p:cTn id="7" dur="500"/>
                                        <p:tgtEl>
                                          <p:spTgt spid="36"/>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5"/>
                                        </p:tgtEl>
                                        <p:attrNameLst>
                                          <p:attrName>style.visibility</p:attrName>
                                        </p:attrNameLst>
                                      </p:cBhvr>
                                      <p:to>
                                        <p:strVal val="visible"/>
                                      </p:to>
                                    </p:set>
                                    <p:animEffect transition="in" filter="barn(inVertical)">
                                      <p:cBhvr>
                                        <p:cTn id="12" dur="500"/>
                                        <p:tgtEl>
                                          <p:spTgt spid="35"/>
                                        </p:tgtEl>
                                      </p:cBhvr>
                                    </p:animEffect>
                                  </p:childTnLst>
                                </p:cTn>
                              </p:par>
                              <p:par>
                                <p:cTn id="13" presetID="16" presetClass="entr" presetSubtype="21" fill="hold" grpId="0" nodeType="with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barn(inVertical)">
                                      <p:cBhvr>
                                        <p:cTn id="15" dur="500"/>
                                        <p:tgtEl>
                                          <p:spTgt spid="6"/>
                                        </p:tgtEl>
                                      </p:cBhvr>
                                    </p:animEffect>
                                  </p:childTnLst>
                                </p:cTn>
                              </p:par>
                              <p:par>
                                <p:cTn id="16" presetID="16" presetClass="entr" presetSubtype="21" fill="hold" grpId="0" nodeType="withEffect">
                                  <p:stCondLst>
                                    <p:cond delay="0"/>
                                  </p:stCondLst>
                                  <p:childTnLst>
                                    <p:set>
                                      <p:cBhvr>
                                        <p:cTn id="17" dur="1" fill="hold">
                                          <p:stCondLst>
                                            <p:cond delay="0"/>
                                          </p:stCondLst>
                                        </p:cTn>
                                        <p:tgtEl>
                                          <p:spTgt spid="41"/>
                                        </p:tgtEl>
                                        <p:attrNameLst>
                                          <p:attrName>style.visibility</p:attrName>
                                        </p:attrNameLst>
                                      </p:cBhvr>
                                      <p:to>
                                        <p:strVal val="visible"/>
                                      </p:to>
                                    </p:set>
                                    <p:animEffect transition="in" filter="barn(inVertical)">
                                      <p:cBhvr>
                                        <p:cTn id="18" dur="500"/>
                                        <p:tgtEl>
                                          <p:spTgt spid="41"/>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4" fill="hold" nodeType="click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wipe(down)">
                                      <p:cBhvr>
                                        <p:cTn id="23" dur="500"/>
                                        <p:tgtEl>
                                          <p:spTgt spid="8"/>
                                        </p:tgtEl>
                                      </p:cBhvr>
                                    </p:animEffect>
                                  </p:childTnLst>
                                </p:cTn>
                              </p:par>
                              <p:par>
                                <p:cTn id="24" presetID="22" presetClass="entr" presetSubtype="4" fill="hold" nodeType="withEffect">
                                  <p:stCondLst>
                                    <p:cond delay="0"/>
                                  </p:stCondLst>
                                  <p:childTnLst>
                                    <p:set>
                                      <p:cBhvr>
                                        <p:cTn id="25" dur="1" fill="hold">
                                          <p:stCondLst>
                                            <p:cond delay="0"/>
                                          </p:stCondLst>
                                        </p:cTn>
                                        <p:tgtEl>
                                          <p:spTgt spid="10"/>
                                        </p:tgtEl>
                                        <p:attrNameLst>
                                          <p:attrName>style.visibility</p:attrName>
                                        </p:attrNameLst>
                                      </p:cBhvr>
                                      <p:to>
                                        <p:strVal val="visible"/>
                                      </p:to>
                                    </p:set>
                                    <p:animEffect transition="in" filter="wipe(down)">
                                      <p:cBhvr>
                                        <p:cTn id="26" dur="500"/>
                                        <p:tgtEl>
                                          <p:spTgt spid="10"/>
                                        </p:tgtEl>
                                      </p:cBhvr>
                                    </p:animEffect>
                                  </p:childTnLst>
                                </p:cTn>
                              </p:par>
                              <p:par>
                                <p:cTn id="27" presetID="22" presetClass="entr" presetSubtype="4" fill="hold" nodeType="withEffect">
                                  <p:stCondLst>
                                    <p:cond delay="0"/>
                                  </p:stCondLst>
                                  <p:childTnLst>
                                    <p:set>
                                      <p:cBhvr>
                                        <p:cTn id="28" dur="1" fill="hold">
                                          <p:stCondLst>
                                            <p:cond delay="0"/>
                                          </p:stCondLst>
                                        </p:cTn>
                                        <p:tgtEl>
                                          <p:spTgt spid="7"/>
                                        </p:tgtEl>
                                        <p:attrNameLst>
                                          <p:attrName>style.visibility</p:attrName>
                                        </p:attrNameLst>
                                      </p:cBhvr>
                                      <p:to>
                                        <p:strVal val="visible"/>
                                      </p:to>
                                    </p:set>
                                    <p:animEffect transition="in" filter="wipe(down)">
                                      <p:cBhvr>
                                        <p:cTn id="29" dur="500"/>
                                        <p:tgtEl>
                                          <p:spTgt spid="7"/>
                                        </p:tgtEl>
                                      </p:cBhvr>
                                    </p:animEffect>
                                  </p:childTnLst>
                                </p:cTn>
                              </p:par>
                              <p:par>
                                <p:cTn id="30" presetID="22" presetClass="entr" presetSubtype="4" fill="hold" nodeType="withEffect">
                                  <p:stCondLst>
                                    <p:cond delay="0"/>
                                  </p:stCondLst>
                                  <p:childTnLst>
                                    <p:set>
                                      <p:cBhvr>
                                        <p:cTn id="31" dur="1" fill="hold">
                                          <p:stCondLst>
                                            <p:cond delay="0"/>
                                          </p:stCondLst>
                                        </p:cTn>
                                        <p:tgtEl>
                                          <p:spTgt spid="9"/>
                                        </p:tgtEl>
                                        <p:attrNameLst>
                                          <p:attrName>style.visibility</p:attrName>
                                        </p:attrNameLst>
                                      </p:cBhvr>
                                      <p:to>
                                        <p:strVal val="visible"/>
                                      </p:to>
                                    </p:set>
                                    <p:animEffect transition="in" filter="wipe(down)">
                                      <p:cBhvr>
                                        <p:cTn id="3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animBg="1"/>
      <p:bldP spid="6" grpId="0" animBg="1"/>
      <p:bldP spid="41" grpId="0" animBg="1"/>
    </p:bldLst>
  </p:timing>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1" name="Rectangle 20"/>
          <p:cNvSpPr/>
          <p:nvPr/>
        </p:nvSpPr>
        <p:spPr>
          <a:xfrm>
            <a:off x="139698" y="266700"/>
            <a:ext cx="17919701" cy="9715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2" name="Group 21"/>
          <p:cNvGrpSpPr/>
          <p:nvPr/>
        </p:nvGrpSpPr>
        <p:grpSpPr>
          <a:xfrm rot="10800000">
            <a:off x="-50801" y="38100"/>
            <a:ext cx="889000" cy="10287000"/>
            <a:chOff x="0" y="0"/>
            <a:chExt cx="889000" cy="10287000"/>
          </a:xfrm>
        </p:grpSpPr>
        <p:sp>
          <p:nvSpPr>
            <p:cNvPr id="23" name="Rectangle 22"/>
            <p:cNvSpPr/>
            <p:nvPr/>
          </p:nvSpPr>
          <p:spPr>
            <a:xfrm>
              <a:off x="0" y="0"/>
              <a:ext cx="609600" cy="10287000"/>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23"/>
            <p:cNvGrpSpPr/>
            <p:nvPr/>
          </p:nvGrpSpPr>
          <p:grpSpPr>
            <a:xfrm>
              <a:off x="304800" y="342900"/>
              <a:ext cx="584200" cy="9220200"/>
              <a:chOff x="304800" y="342900"/>
              <a:chExt cx="584200" cy="9220200"/>
            </a:xfrm>
          </p:grpSpPr>
          <p:sp>
            <p:nvSpPr>
              <p:cNvPr id="25" name="Oval 24"/>
              <p:cNvSpPr/>
              <p:nvPr/>
            </p:nvSpPr>
            <p:spPr>
              <a:xfrm>
                <a:off x="304800" y="342900"/>
                <a:ext cx="5334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p:cNvSpPr/>
              <p:nvPr/>
            </p:nvSpPr>
            <p:spPr>
              <a:xfrm>
                <a:off x="342900" y="1409700"/>
                <a:ext cx="5334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p:cNvSpPr/>
              <p:nvPr/>
            </p:nvSpPr>
            <p:spPr>
              <a:xfrm>
                <a:off x="342900" y="2476500"/>
                <a:ext cx="5334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p:cNvSpPr/>
              <p:nvPr/>
            </p:nvSpPr>
            <p:spPr>
              <a:xfrm>
                <a:off x="342900" y="3390900"/>
                <a:ext cx="5334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p:cNvSpPr/>
              <p:nvPr/>
            </p:nvSpPr>
            <p:spPr>
              <a:xfrm>
                <a:off x="342900" y="4305300"/>
                <a:ext cx="5334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Oval 29"/>
              <p:cNvSpPr/>
              <p:nvPr/>
            </p:nvSpPr>
            <p:spPr>
              <a:xfrm>
                <a:off x="342900" y="5295900"/>
                <a:ext cx="5334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Oval 30"/>
              <p:cNvSpPr/>
              <p:nvPr/>
            </p:nvSpPr>
            <p:spPr>
              <a:xfrm>
                <a:off x="342900" y="6286500"/>
                <a:ext cx="5334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p:cNvSpPr/>
              <p:nvPr/>
            </p:nvSpPr>
            <p:spPr>
              <a:xfrm>
                <a:off x="342900" y="7200900"/>
                <a:ext cx="5334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p:cNvSpPr/>
              <p:nvPr/>
            </p:nvSpPr>
            <p:spPr>
              <a:xfrm>
                <a:off x="342900" y="8115300"/>
                <a:ext cx="5334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Oval 33"/>
              <p:cNvSpPr/>
              <p:nvPr/>
            </p:nvSpPr>
            <p:spPr>
              <a:xfrm>
                <a:off x="355600" y="9029700"/>
                <a:ext cx="5334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cxnSp>
        <p:nvCxnSpPr>
          <p:cNvPr id="37" name="Straight Connector 36"/>
          <p:cNvCxnSpPr/>
          <p:nvPr/>
        </p:nvCxnSpPr>
        <p:spPr>
          <a:xfrm>
            <a:off x="190497" y="266700"/>
            <a:ext cx="0" cy="9677400"/>
          </a:xfrm>
          <a:prstGeom prst="line">
            <a:avLst/>
          </a:prstGeom>
          <a:ln w="57150">
            <a:solidFill>
              <a:schemeClr val="bg1"/>
            </a:solidFill>
          </a:ln>
        </p:spPr>
        <p:style>
          <a:lnRef idx="1">
            <a:schemeClr val="accent1"/>
          </a:lnRef>
          <a:fillRef idx="0">
            <a:schemeClr val="accent1"/>
          </a:fillRef>
          <a:effectRef idx="0">
            <a:schemeClr val="accent1"/>
          </a:effectRef>
          <a:fontRef idx="minor">
            <a:schemeClr val="tx1"/>
          </a:fontRef>
        </p:style>
      </p:cxnSp>
      <p:pic>
        <p:nvPicPr>
          <p:cNvPr id="46" name="Picture 45"/>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9750815" y="662657"/>
            <a:ext cx="2884506" cy="1547144"/>
          </a:xfrm>
          <a:prstGeom prst="rect">
            <a:avLst/>
          </a:prstGeom>
        </p:spPr>
      </p:pic>
      <p:pic>
        <p:nvPicPr>
          <p:cNvPr id="48" name="Picture 47"/>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12304837" y="398003"/>
            <a:ext cx="2884506" cy="1547144"/>
          </a:xfrm>
          <a:prstGeom prst="rect">
            <a:avLst/>
          </a:prstGeom>
        </p:spPr>
      </p:pic>
      <p:sp>
        <p:nvSpPr>
          <p:cNvPr id="35" name="Rounded Rectangle 34"/>
          <p:cNvSpPr/>
          <p:nvPr/>
        </p:nvSpPr>
        <p:spPr>
          <a:xfrm>
            <a:off x="1295401" y="1525518"/>
            <a:ext cx="3733800" cy="1073835"/>
          </a:xfrm>
          <a:prstGeom prst="round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latin typeface="Arial" pitchFamily="34" charset="0"/>
                <a:cs typeface="Arial" pitchFamily="34" charset="0"/>
              </a:rPr>
              <a:t>Khởi động</a:t>
            </a:r>
          </a:p>
        </p:txBody>
      </p:sp>
      <p:sp>
        <p:nvSpPr>
          <p:cNvPr id="2" name="TextBox 1"/>
          <p:cNvSpPr txBox="1"/>
          <p:nvPr/>
        </p:nvSpPr>
        <p:spPr>
          <a:xfrm>
            <a:off x="9954736" y="1353234"/>
            <a:ext cx="6684330" cy="646331"/>
          </a:xfrm>
          <a:prstGeom prst="rect">
            <a:avLst/>
          </a:prstGeom>
          <a:noFill/>
        </p:spPr>
        <p:txBody>
          <a:bodyPr wrap="none" rtlCol="0">
            <a:spAutoFit/>
          </a:bodyPr>
          <a:lstStyle/>
          <a:p>
            <a:r>
              <a:rPr lang="en-US" sz="3600">
                <a:solidFill>
                  <a:schemeClr val="bg1"/>
                </a:solidFill>
                <a:latin typeface="Arial" pitchFamily="34" charset="0"/>
                <a:cs typeface="Arial" pitchFamily="34" charset="0"/>
              </a:rPr>
              <a:t>Viết chứ P, Q hoa vào bảng con</a:t>
            </a:r>
          </a:p>
        </p:txBody>
      </p:sp>
      <p:pic>
        <p:nvPicPr>
          <p:cNvPr id="43" name="Picture 6"/>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a:off x="0" y="7743577"/>
            <a:ext cx="2779697" cy="2543423"/>
          </a:xfrm>
          <a:prstGeom prst="rect">
            <a:avLst/>
          </a:prstGeom>
        </p:spPr>
      </p:pic>
      <p:pic>
        <p:nvPicPr>
          <p:cNvPr id="45" name="Picture 6"/>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rot="16200000">
            <a:off x="15962790" y="8176135"/>
            <a:ext cx="2327936" cy="2130062"/>
          </a:xfrm>
          <a:prstGeom prst="rect">
            <a:avLst/>
          </a:prstGeom>
        </p:spPr>
      </p:pic>
      <p:grpSp>
        <p:nvGrpSpPr>
          <p:cNvPr id="36" name="Group 35"/>
          <p:cNvGrpSpPr/>
          <p:nvPr/>
        </p:nvGrpSpPr>
        <p:grpSpPr>
          <a:xfrm>
            <a:off x="5708647" y="459818"/>
            <a:ext cx="8038443" cy="1423513"/>
            <a:chOff x="990601" y="583643"/>
            <a:chExt cx="8038443" cy="1423513"/>
          </a:xfrm>
        </p:grpSpPr>
        <p:pic>
          <p:nvPicPr>
            <p:cNvPr id="39" name="Picture 11"/>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a:stretch>
              <a:fillRect/>
            </a:stretch>
          </p:blipFill>
          <p:spPr>
            <a:xfrm>
              <a:off x="990601" y="583643"/>
              <a:ext cx="8038443" cy="1423513"/>
            </a:xfrm>
            <a:prstGeom prst="rect">
              <a:avLst/>
            </a:prstGeom>
          </p:spPr>
        </p:pic>
        <p:sp>
          <p:nvSpPr>
            <p:cNvPr id="40" name="TextBox 39"/>
            <p:cNvSpPr txBox="1"/>
            <p:nvPr/>
          </p:nvSpPr>
          <p:spPr>
            <a:xfrm>
              <a:off x="1815713" y="941457"/>
              <a:ext cx="6737742" cy="707886"/>
            </a:xfrm>
            <a:prstGeom prst="rect">
              <a:avLst/>
            </a:prstGeom>
            <a:noFill/>
          </p:spPr>
          <p:txBody>
            <a:bodyPr wrap="none" rtlCol="0">
              <a:spAutoFit/>
            </a:bodyPr>
            <a:lstStyle/>
            <a:p>
              <a:r>
                <a:rPr lang="en-US" sz="4000" b="1">
                  <a:solidFill>
                    <a:srgbClr val="FF0000"/>
                  </a:solidFill>
                  <a:latin typeface="Arial" pitchFamily="34" charset="0"/>
                  <a:cs typeface="Arial" pitchFamily="34" charset="0"/>
                </a:rPr>
                <a:t>TRAO ĐỔI. KÌ NGHỈ THÚ VỊ</a:t>
              </a:r>
            </a:p>
          </p:txBody>
        </p:sp>
      </p:grpSp>
      <p:pic>
        <p:nvPicPr>
          <p:cNvPr id="7" name="Picture 6"/>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389847" y="6292847"/>
            <a:ext cx="5873753" cy="3422653"/>
          </a:xfrm>
          <a:prstGeom prst="rect">
            <a:avLst/>
          </a:prstGeom>
        </p:spPr>
      </p:pic>
      <p:pic>
        <p:nvPicPr>
          <p:cNvPr id="8" name="Picture 7"/>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415248" y="2778125"/>
            <a:ext cx="5873753" cy="3241675"/>
          </a:xfrm>
          <a:prstGeom prst="rect">
            <a:avLst/>
          </a:prstGeom>
        </p:spPr>
      </p:pic>
      <p:pic>
        <p:nvPicPr>
          <p:cNvPr id="9" name="Picture 8"/>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9954736" y="6299200"/>
            <a:ext cx="5700065" cy="3416300"/>
          </a:xfrm>
          <a:prstGeom prst="rect">
            <a:avLst/>
          </a:prstGeom>
        </p:spPr>
      </p:pic>
      <p:pic>
        <p:nvPicPr>
          <p:cNvPr id="10" name="Picture 9"/>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9954736" y="2778124"/>
            <a:ext cx="5700066" cy="3271837"/>
          </a:xfrm>
          <a:prstGeom prst="rect">
            <a:avLst/>
          </a:prstGeom>
        </p:spPr>
      </p:pic>
      <p:sp>
        <p:nvSpPr>
          <p:cNvPr id="3" name="Rounded Rectangle 2"/>
          <p:cNvSpPr/>
          <p:nvPr/>
        </p:nvSpPr>
        <p:spPr>
          <a:xfrm>
            <a:off x="7620000" y="3124200"/>
            <a:ext cx="1905000" cy="2438400"/>
          </a:xfrm>
          <a:prstGeom prst="round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en-US" sz="3600" b="1">
                <a:solidFill>
                  <a:schemeClr val="accent5">
                    <a:lumMod val="50000"/>
                  </a:schemeClr>
                </a:solidFill>
                <a:latin typeface="Arial" pitchFamily="34" charset="0"/>
                <a:cs typeface="Arial" pitchFamily="34" charset="0"/>
              </a:rPr>
              <a:t>Ô ăn quan</a:t>
            </a:r>
          </a:p>
        </p:txBody>
      </p:sp>
      <p:sp>
        <p:nvSpPr>
          <p:cNvPr id="38" name="Rounded Rectangle 37"/>
          <p:cNvSpPr/>
          <p:nvPr/>
        </p:nvSpPr>
        <p:spPr>
          <a:xfrm>
            <a:off x="7620000" y="6761161"/>
            <a:ext cx="1905000" cy="2781300"/>
          </a:xfrm>
          <a:prstGeom prst="round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en-US" sz="3600" b="1">
                <a:solidFill>
                  <a:schemeClr val="accent5">
                    <a:lumMod val="50000"/>
                  </a:schemeClr>
                </a:solidFill>
                <a:latin typeface="Arial" pitchFamily="34" charset="0"/>
                <a:cs typeface="Arial" pitchFamily="34" charset="0"/>
              </a:rPr>
              <a:t>Bịt mắt bắt dê</a:t>
            </a:r>
          </a:p>
        </p:txBody>
      </p:sp>
      <p:sp>
        <p:nvSpPr>
          <p:cNvPr id="42" name="Rounded Rectangle 41"/>
          <p:cNvSpPr/>
          <p:nvPr/>
        </p:nvSpPr>
        <p:spPr>
          <a:xfrm>
            <a:off x="15884223" y="3098800"/>
            <a:ext cx="1905000" cy="2438400"/>
          </a:xfrm>
          <a:prstGeom prst="round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en-US" sz="3600" b="1">
                <a:solidFill>
                  <a:schemeClr val="accent5">
                    <a:lumMod val="50000"/>
                  </a:schemeClr>
                </a:solidFill>
                <a:latin typeface="Arial" pitchFamily="34" charset="0"/>
                <a:cs typeface="Arial" pitchFamily="34" charset="0"/>
              </a:rPr>
              <a:t>Banh đũa</a:t>
            </a:r>
          </a:p>
        </p:txBody>
      </p:sp>
      <p:sp>
        <p:nvSpPr>
          <p:cNvPr id="44" name="Rounded Rectangle 43"/>
          <p:cNvSpPr/>
          <p:nvPr/>
        </p:nvSpPr>
        <p:spPr>
          <a:xfrm>
            <a:off x="15942181" y="6611933"/>
            <a:ext cx="1905000" cy="2930528"/>
          </a:xfrm>
          <a:prstGeom prst="round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en-US" sz="3600" b="1">
                <a:solidFill>
                  <a:schemeClr val="accent5">
                    <a:lumMod val="50000"/>
                  </a:schemeClr>
                </a:solidFill>
                <a:latin typeface="Arial" pitchFamily="34" charset="0"/>
                <a:cs typeface="Arial" pitchFamily="34" charset="0"/>
              </a:rPr>
              <a:t>Trốn tìm</a:t>
            </a:r>
          </a:p>
        </p:txBody>
      </p:sp>
    </p:spTree>
    <p:extLst>
      <p:ext uri="{BB962C8B-B14F-4D97-AF65-F5344CB8AC3E}">
        <p14:creationId xmlns:p14="http://schemas.microsoft.com/office/powerpoint/2010/main" val="1894657069"/>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down)">
                                      <p:cBhvr>
                                        <p:cTn id="7" dur="500"/>
                                        <p:tgtEl>
                                          <p:spTgt spid="8"/>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wipe(down)">
                                      <p:cBhvr>
                                        <p:cTn id="10" dur="500"/>
                                        <p:tgtEl>
                                          <p:spTgt spid="3"/>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nodeType="click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wipe(down)">
                                      <p:cBhvr>
                                        <p:cTn id="15" dur="500"/>
                                        <p:tgtEl>
                                          <p:spTgt spid="7"/>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38"/>
                                        </p:tgtEl>
                                        <p:attrNameLst>
                                          <p:attrName>style.visibility</p:attrName>
                                        </p:attrNameLst>
                                      </p:cBhvr>
                                      <p:to>
                                        <p:strVal val="visible"/>
                                      </p:to>
                                    </p:set>
                                    <p:animEffect transition="in" filter="wipe(down)">
                                      <p:cBhvr>
                                        <p:cTn id="18" dur="500"/>
                                        <p:tgtEl>
                                          <p:spTgt spid="38"/>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4" fill="hold" nodeType="click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wipe(down)">
                                      <p:cBhvr>
                                        <p:cTn id="23" dur="500"/>
                                        <p:tgtEl>
                                          <p:spTgt spid="10"/>
                                        </p:tgtEl>
                                      </p:cBhvr>
                                    </p:animEffect>
                                  </p:childTnLst>
                                </p:cTn>
                              </p:par>
                              <p:par>
                                <p:cTn id="24" presetID="22" presetClass="entr" presetSubtype="4" fill="hold" grpId="0" nodeType="withEffect">
                                  <p:stCondLst>
                                    <p:cond delay="0"/>
                                  </p:stCondLst>
                                  <p:childTnLst>
                                    <p:set>
                                      <p:cBhvr>
                                        <p:cTn id="25" dur="1" fill="hold">
                                          <p:stCondLst>
                                            <p:cond delay="0"/>
                                          </p:stCondLst>
                                        </p:cTn>
                                        <p:tgtEl>
                                          <p:spTgt spid="42"/>
                                        </p:tgtEl>
                                        <p:attrNameLst>
                                          <p:attrName>style.visibility</p:attrName>
                                        </p:attrNameLst>
                                      </p:cBhvr>
                                      <p:to>
                                        <p:strVal val="visible"/>
                                      </p:to>
                                    </p:set>
                                    <p:animEffect transition="in" filter="wipe(down)">
                                      <p:cBhvr>
                                        <p:cTn id="26" dur="500"/>
                                        <p:tgtEl>
                                          <p:spTgt spid="42"/>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4" fill="hold" nodeType="clickEffect">
                                  <p:stCondLst>
                                    <p:cond delay="0"/>
                                  </p:stCondLst>
                                  <p:childTnLst>
                                    <p:set>
                                      <p:cBhvr>
                                        <p:cTn id="30" dur="1" fill="hold">
                                          <p:stCondLst>
                                            <p:cond delay="0"/>
                                          </p:stCondLst>
                                        </p:cTn>
                                        <p:tgtEl>
                                          <p:spTgt spid="9"/>
                                        </p:tgtEl>
                                        <p:attrNameLst>
                                          <p:attrName>style.visibility</p:attrName>
                                        </p:attrNameLst>
                                      </p:cBhvr>
                                      <p:to>
                                        <p:strVal val="visible"/>
                                      </p:to>
                                    </p:set>
                                    <p:animEffect transition="in" filter="wipe(down)">
                                      <p:cBhvr>
                                        <p:cTn id="31" dur="500"/>
                                        <p:tgtEl>
                                          <p:spTgt spid="9"/>
                                        </p:tgtEl>
                                      </p:cBhvr>
                                    </p:animEffect>
                                  </p:childTnLst>
                                </p:cTn>
                              </p:par>
                              <p:par>
                                <p:cTn id="32" presetID="22" presetClass="entr" presetSubtype="4" fill="hold" grpId="0" nodeType="withEffect">
                                  <p:stCondLst>
                                    <p:cond delay="0"/>
                                  </p:stCondLst>
                                  <p:childTnLst>
                                    <p:set>
                                      <p:cBhvr>
                                        <p:cTn id="33" dur="1" fill="hold">
                                          <p:stCondLst>
                                            <p:cond delay="0"/>
                                          </p:stCondLst>
                                        </p:cTn>
                                        <p:tgtEl>
                                          <p:spTgt spid="44"/>
                                        </p:tgtEl>
                                        <p:attrNameLst>
                                          <p:attrName>style.visibility</p:attrName>
                                        </p:attrNameLst>
                                      </p:cBhvr>
                                      <p:to>
                                        <p:strVal val="visible"/>
                                      </p:to>
                                    </p:set>
                                    <p:animEffect transition="in" filter="wipe(down)">
                                      <p:cBhvr>
                                        <p:cTn id="34" dur="500"/>
                                        <p:tgtEl>
                                          <p:spTgt spid="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38" grpId="0" animBg="1"/>
      <p:bldP spid="42" grpId="0" animBg="1"/>
      <p:bldP spid="44" grpId="0" animBg="1"/>
    </p:bldLst>
  </p:timing>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1" name="Rectangle 20"/>
          <p:cNvSpPr/>
          <p:nvPr/>
        </p:nvSpPr>
        <p:spPr>
          <a:xfrm>
            <a:off x="139698" y="266700"/>
            <a:ext cx="17919701" cy="9715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2" name="Group 21"/>
          <p:cNvGrpSpPr/>
          <p:nvPr/>
        </p:nvGrpSpPr>
        <p:grpSpPr>
          <a:xfrm rot="10800000">
            <a:off x="-50801" y="38100"/>
            <a:ext cx="889000" cy="10287000"/>
            <a:chOff x="0" y="0"/>
            <a:chExt cx="889000" cy="10287000"/>
          </a:xfrm>
        </p:grpSpPr>
        <p:sp>
          <p:nvSpPr>
            <p:cNvPr id="23" name="Rectangle 22"/>
            <p:cNvSpPr/>
            <p:nvPr/>
          </p:nvSpPr>
          <p:spPr>
            <a:xfrm>
              <a:off x="0" y="0"/>
              <a:ext cx="609600" cy="10287000"/>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23"/>
            <p:cNvGrpSpPr/>
            <p:nvPr/>
          </p:nvGrpSpPr>
          <p:grpSpPr>
            <a:xfrm>
              <a:off x="304800" y="342900"/>
              <a:ext cx="584200" cy="9220200"/>
              <a:chOff x="304800" y="342900"/>
              <a:chExt cx="584200" cy="9220200"/>
            </a:xfrm>
          </p:grpSpPr>
          <p:sp>
            <p:nvSpPr>
              <p:cNvPr id="25" name="Oval 24"/>
              <p:cNvSpPr/>
              <p:nvPr/>
            </p:nvSpPr>
            <p:spPr>
              <a:xfrm>
                <a:off x="304800" y="342900"/>
                <a:ext cx="5334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p:cNvSpPr/>
              <p:nvPr/>
            </p:nvSpPr>
            <p:spPr>
              <a:xfrm>
                <a:off x="342900" y="1409700"/>
                <a:ext cx="5334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p:cNvSpPr/>
              <p:nvPr/>
            </p:nvSpPr>
            <p:spPr>
              <a:xfrm>
                <a:off x="342900" y="2476500"/>
                <a:ext cx="5334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p:cNvSpPr/>
              <p:nvPr/>
            </p:nvSpPr>
            <p:spPr>
              <a:xfrm>
                <a:off x="342900" y="3390900"/>
                <a:ext cx="5334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p:cNvSpPr/>
              <p:nvPr/>
            </p:nvSpPr>
            <p:spPr>
              <a:xfrm>
                <a:off x="342900" y="4305300"/>
                <a:ext cx="5334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Oval 29"/>
              <p:cNvSpPr/>
              <p:nvPr/>
            </p:nvSpPr>
            <p:spPr>
              <a:xfrm>
                <a:off x="342900" y="5295900"/>
                <a:ext cx="5334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Oval 30"/>
              <p:cNvSpPr/>
              <p:nvPr/>
            </p:nvSpPr>
            <p:spPr>
              <a:xfrm>
                <a:off x="342900" y="6286500"/>
                <a:ext cx="5334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p:cNvSpPr/>
              <p:nvPr/>
            </p:nvSpPr>
            <p:spPr>
              <a:xfrm>
                <a:off x="342900" y="7200900"/>
                <a:ext cx="5334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p:cNvSpPr/>
              <p:nvPr/>
            </p:nvSpPr>
            <p:spPr>
              <a:xfrm>
                <a:off x="342900" y="8115300"/>
                <a:ext cx="5334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Oval 33"/>
              <p:cNvSpPr/>
              <p:nvPr/>
            </p:nvSpPr>
            <p:spPr>
              <a:xfrm>
                <a:off x="355600" y="9029700"/>
                <a:ext cx="5334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cxnSp>
        <p:nvCxnSpPr>
          <p:cNvPr id="37" name="Straight Connector 36"/>
          <p:cNvCxnSpPr/>
          <p:nvPr/>
        </p:nvCxnSpPr>
        <p:spPr>
          <a:xfrm>
            <a:off x="190497" y="266700"/>
            <a:ext cx="0" cy="9677400"/>
          </a:xfrm>
          <a:prstGeom prst="line">
            <a:avLst/>
          </a:prstGeom>
          <a:ln w="57150">
            <a:solidFill>
              <a:schemeClr val="bg1"/>
            </a:solidFill>
          </a:ln>
        </p:spPr>
        <p:style>
          <a:lnRef idx="1">
            <a:schemeClr val="accent1"/>
          </a:lnRef>
          <a:fillRef idx="0">
            <a:schemeClr val="accent1"/>
          </a:fillRef>
          <a:effectRef idx="0">
            <a:schemeClr val="accent1"/>
          </a:effectRef>
          <a:fontRef idx="minor">
            <a:schemeClr val="tx1"/>
          </a:fontRef>
        </p:style>
      </p:cxnSp>
      <p:sp>
        <p:nvSpPr>
          <p:cNvPr id="35" name="Rounded Rectangle 34"/>
          <p:cNvSpPr/>
          <p:nvPr/>
        </p:nvSpPr>
        <p:spPr>
          <a:xfrm>
            <a:off x="1066800" y="523408"/>
            <a:ext cx="5968200" cy="832083"/>
          </a:xfrm>
          <a:prstGeom prst="round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latin typeface="Arial" pitchFamily="34" charset="0"/>
                <a:cs typeface="Arial" pitchFamily="34" charset="0"/>
              </a:rPr>
              <a:t>Đọc và trả lời câu hỏi</a:t>
            </a:r>
          </a:p>
        </p:txBody>
      </p:sp>
      <p:sp>
        <p:nvSpPr>
          <p:cNvPr id="2" name="TextBox 1"/>
          <p:cNvSpPr txBox="1"/>
          <p:nvPr/>
        </p:nvSpPr>
        <p:spPr>
          <a:xfrm>
            <a:off x="9954736" y="1353234"/>
            <a:ext cx="6684330" cy="646331"/>
          </a:xfrm>
          <a:prstGeom prst="rect">
            <a:avLst/>
          </a:prstGeom>
          <a:noFill/>
        </p:spPr>
        <p:txBody>
          <a:bodyPr wrap="none" rtlCol="0">
            <a:spAutoFit/>
          </a:bodyPr>
          <a:lstStyle/>
          <a:p>
            <a:r>
              <a:rPr lang="en-US" sz="3600">
                <a:solidFill>
                  <a:schemeClr val="bg1"/>
                </a:solidFill>
                <a:latin typeface="Arial" pitchFamily="34" charset="0"/>
                <a:cs typeface="Arial" pitchFamily="34" charset="0"/>
              </a:rPr>
              <a:t>Viết chứ P, Q hoa vào bảng con</a:t>
            </a:r>
          </a:p>
        </p:txBody>
      </p:sp>
      <p:pic>
        <p:nvPicPr>
          <p:cNvPr id="43" name="Picture 6"/>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0" y="7743577"/>
            <a:ext cx="2779697" cy="2543423"/>
          </a:xfrm>
          <a:prstGeom prst="rect">
            <a:avLst/>
          </a:prstGeom>
        </p:spPr>
      </p:pic>
      <p:sp>
        <p:nvSpPr>
          <p:cNvPr id="4" name="Rectangle 3"/>
          <p:cNvSpPr/>
          <p:nvPr/>
        </p:nvSpPr>
        <p:spPr>
          <a:xfrm>
            <a:off x="1126324" y="1563469"/>
            <a:ext cx="7007046" cy="646331"/>
          </a:xfrm>
          <a:prstGeom prst="rect">
            <a:avLst/>
          </a:prstGeom>
        </p:spPr>
        <p:txBody>
          <a:bodyPr wrap="none">
            <a:spAutoFit/>
          </a:bodyPr>
          <a:lstStyle/>
          <a:p>
            <a:r>
              <a:rPr lang="en-US" sz="3600">
                <a:latin typeface="Arial" pitchFamily="34" charset="0"/>
                <a:cs typeface="Arial" pitchFamily="34" charset="0"/>
              </a:rPr>
              <a:t>Đọc truyện </a:t>
            </a:r>
            <a:r>
              <a:rPr lang="vi-VN" sz="3600"/>
              <a:t>truyện </a:t>
            </a:r>
            <a:r>
              <a:rPr lang="vi-VN" sz="3600" b="1"/>
              <a:t>Kì nghỉ thú vị.</a:t>
            </a:r>
            <a:endParaRPr lang="en-US" sz="3600" b="1"/>
          </a:p>
        </p:txBody>
      </p:sp>
      <p:pic>
        <p:nvPicPr>
          <p:cNvPr id="14338"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02498" y="2268308"/>
            <a:ext cx="16904501" cy="4981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4339"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66798" y="7299325"/>
            <a:ext cx="16687802" cy="2619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7" name="Picture 6"/>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rot="16200000">
            <a:off x="15962790" y="8176135"/>
            <a:ext cx="2327936" cy="2130062"/>
          </a:xfrm>
          <a:prstGeom prst="rect">
            <a:avLst/>
          </a:prstGeom>
        </p:spPr>
      </p:pic>
    </p:spTree>
    <p:extLst>
      <p:ext uri="{BB962C8B-B14F-4D97-AF65-F5344CB8AC3E}">
        <p14:creationId xmlns:p14="http://schemas.microsoft.com/office/powerpoint/2010/main" val="983565285"/>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14338"/>
                                        </p:tgtEl>
                                        <p:attrNameLst>
                                          <p:attrName>style.visibility</p:attrName>
                                        </p:attrNameLst>
                                      </p:cBhvr>
                                      <p:to>
                                        <p:strVal val="visible"/>
                                      </p:to>
                                    </p:set>
                                    <p:animEffect transition="in" filter="barn(inVertical)">
                                      <p:cBhvr>
                                        <p:cTn id="12" dur="500"/>
                                        <p:tgtEl>
                                          <p:spTgt spid="14338"/>
                                        </p:tgtEl>
                                      </p:cBhvr>
                                    </p:animEffect>
                                  </p:childTnLst>
                                </p:cTn>
                              </p:par>
                              <p:par>
                                <p:cTn id="13" presetID="16" presetClass="entr" presetSubtype="21" fill="hold" nodeType="withEffect">
                                  <p:stCondLst>
                                    <p:cond delay="0"/>
                                  </p:stCondLst>
                                  <p:childTnLst>
                                    <p:set>
                                      <p:cBhvr>
                                        <p:cTn id="14" dur="1" fill="hold">
                                          <p:stCondLst>
                                            <p:cond delay="0"/>
                                          </p:stCondLst>
                                        </p:cTn>
                                        <p:tgtEl>
                                          <p:spTgt spid="14339"/>
                                        </p:tgtEl>
                                        <p:attrNameLst>
                                          <p:attrName>style.visibility</p:attrName>
                                        </p:attrNameLst>
                                      </p:cBhvr>
                                      <p:to>
                                        <p:strVal val="visible"/>
                                      </p:to>
                                    </p:set>
                                    <p:animEffect transition="in" filter="barn(inVertical)">
                                      <p:cBhvr>
                                        <p:cTn id="15" dur="500"/>
                                        <p:tgtEl>
                                          <p:spTgt spid="143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1" name="Rectangle 20"/>
          <p:cNvSpPr/>
          <p:nvPr/>
        </p:nvSpPr>
        <p:spPr>
          <a:xfrm>
            <a:off x="199357" y="171450"/>
            <a:ext cx="17919701" cy="97155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2" name="Group 21"/>
          <p:cNvGrpSpPr/>
          <p:nvPr/>
        </p:nvGrpSpPr>
        <p:grpSpPr>
          <a:xfrm rot="10800000">
            <a:off x="-50801" y="38100"/>
            <a:ext cx="889000" cy="10287000"/>
            <a:chOff x="0" y="0"/>
            <a:chExt cx="889000" cy="10287000"/>
          </a:xfrm>
        </p:grpSpPr>
        <p:sp>
          <p:nvSpPr>
            <p:cNvPr id="23" name="Rectangle 22"/>
            <p:cNvSpPr/>
            <p:nvPr/>
          </p:nvSpPr>
          <p:spPr>
            <a:xfrm>
              <a:off x="0" y="0"/>
              <a:ext cx="609600" cy="10287000"/>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23"/>
            <p:cNvGrpSpPr/>
            <p:nvPr/>
          </p:nvGrpSpPr>
          <p:grpSpPr>
            <a:xfrm>
              <a:off x="304800" y="342900"/>
              <a:ext cx="584200" cy="9220200"/>
              <a:chOff x="304800" y="342900"/>
              <a:chExt cx="584200" cy="9220200"/>
            </a:xfrm>
          </p:grpSpPr>
          <p:sp>
            <p:nvSpPr>
              <p:cNvPr id="25" name="Oval 24"/>
              <p:cNvSpPr/>
              <p:nvPr/>
            </p:nvSpPr>
            <p:spPr>
              <a:xfrm>
                <a:off x="304800" y="342900"/>
                <a:ext cx="5334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p:cNvSpPr/>
              <p:nvPr/>
            </p:nvSpPr>
            <p:spPr>
              <a:xfrm>
                <a:off x="342900" y="1409700"/>
                <a:ext cx="5334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p:cNvSpPr/>
              <p:nvPr/>
            </p:nvSpPr>
            <p:spPr>
              <a:xfrm>
                <a:off x="342900" y="2476500"/>
                <a:ext cx="5334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p:cNvSpPr/>
              <p:nvPr/>
            </p:nvSpPr>
            <p:spPr>
              <a:xfrm>
                <a:off x="342900" y="3390900"/>
                <a:ext cx="5334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p:cNvSpPr/>
              <p:nvPr/>
            </p:nvSpPr>
            <p:spPr>
              <a:xfrm>
                <a:off x="342900" y="4305300"/>
                <a:ext cx="5334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Oval 29"/>
              <p:cNvSpPr/>
              <p:nvPr/>
            </p:nvSpPr>
            <p:spPr>
              <a:xfrm>
                <a:off x="342900" y="5295900"/>
                <a:ext cx="5334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Oval 30"/>
              <p:cNvSpPr/>
              <p:nvPr/>
            </p:nvSpPr>
            <p:spPr>
              <a:xfrm>
                <a:off x="342900" y="6286500"/>
                <a:ext cx="5334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p:cNvSpPr/>
              <p:nvPr/>
            </p:nvSpPr>
            <p:spPr>
              <a:xfrm>
                <a:off x="342900" y="7200900"/>
                <a:ext cx="5334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p:cNvSpPr/>
              <p:nvPr/>
            </p:nvSpPr>
            <p:spPr>
              <a:xfrm>
                <a:off x="342900" y="8115300"/>
                <a:ext cx="5334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Oval 33"/>
              <p:cNvSpPr/>
              <p:nvPr/>
            </p:nvSpPr>
            <p:spPr>
              <a:xfrm>
                <a:off x="355600" y="9029700"/>
                <a:ext cx="5334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cxnSp>
        <p:nvCxnSpPr>
          <p:cNvPr id="37" name="Straight Connector 36"/>
          <p:cNvCxnSpPr/>
          <p:nvPr/>
        </p:nvCxnSpPr>
        <p:spPr>
          <a:xfrm>
            <a:off x="190497" y="266700"/>
            <a:ext cx="0" cy="9677400"/>
          </a:xfrm>
          <a:prstGeom prst="line">
            <a:avLst/>
          </a:prstGeom>
          <a:ln w="57150">
            <a:solidFill>
              <a:schemeClr val="bg1"/>
            </a:solidFill>
          </a:ln>
        </p:spPr>
        <p:style>
          <a:lnRef idx="1">
            <a:schemeClr val="accent1"/>
          </a:lnRef>
          <a:fillRef idx="0">
            <a:schemeClr val="accent1"/>
          </a:fillRef>
          <a:effectRef idx="0">
            <a:schemeClr val="accent1"/>
          </a:effectRef>
          <a:fontRef idx="minor">
            <a:schemeClr val="tx1"/>
          </a:fontRef>
        </p:style>
      </p:cxnSp>
      <p:sp>
        <p:nvSpPr>
          <p:cNvPr id="35" name="Rounded Rectangle 34"/>
          <p:cNvSpPr/>
          <p:nvPr/>
        </p:nvSpPr>
        <p:spPr>
          <a:xfrm>
            <a:off x="1041401" y="662657"/>
            <a:ext cx="4445000" cy="832083"/>
          </a:xfrm>
          <a:prstGeom prst="round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4000" b="1">
                <a:latin typeface="Arial" pitchFamily="34" charset="0"/>
                <a:cs typeface="Arial" pitchFamily="34" charset="0"/>
              </a:rPr>
              <a:t>Nói trước lớp</a:t>
            </a:r>
            <a:endParaRPr lang="en-US" sz="4000" b="1">
              <a:latin typeface="Arial" pitchFamily="34" charset="0"/>
              <a:cs typeface="Arial" pitchFamily="34" charset="0"/>
            </a:endParaRPr>
          </a:p>
        </p:txBody>
      </p:sp>
      <p:sp>
        <p:nvSpPr>
          <p:cNvPr id="2" name="TextBox 1"/>
          <p:cNvSpPr txBox="1"/>
          <p:nvPr/>
        </p:nvSpPr>
        <p:spPr>
          <a:xfrm>
            <a:off x="9954736" y="1353234"/>
            <a:ext cx="6684330" cy="646331"/>
          </a:xfrm>
          <a:prstGeom prst="rect">
            <a:avLst/>
          </a:prstGeom>
          <a:noFill/>
        </p:spPr>
        <p:txBody>
          <a:bodyPr wrap="none" rtlCol="0">
            <a:spAutoFit/>
          </a:bodyPr>
          <a:lstStyle/>
          <a:p>
            <a:r>
              <a:rPr lang="en-US" sz="3600">
                <a:solidFill>
                  <a:schemeClr val="bg1"/>
                </a:solidFill>
                <a:latin typeface="Arial" pitchFamily="34" charset="0"/>
                <a:cs typeface="Arial" pitchFamily="34" charset="0"/>
              </a:rPr>
              <a:t>Viết chứ P, Q hoa vào bảng con</a:t>
            </a:r>
          </a:p>
        </p:txBody>
      </p:sp>
      <p:grpSp>
        <p:nvGrpSpPr>
          <p:cNvPr id="3" name="Group 2"/>
          <p:cNvGrpSpPr/>
          <p:nvPr/>
        </p:nvGrpSpPr>
        <p:grpSpPr>
          <a:xfrm>
            <a:off x="1298304" y="1958525"/>
            <a:ext cx="16456295" cy="7298064"/>
            <a:chOff x="582821" y="2148353"/>
            <a:chExt cx="11912598" cy="1967617"/>
          </a:xfrm>
        </p:grpSpPr>
        <p:sp>
          <p:nvSpPr>
            <p:cNvPr id="7" name="Snip Single Corner Rectangle 6"/>
            <p:cNvSpPr/>
            <p:nvPr/>
          </p:nvSpPr>
          <p:spPr>
            <a:xfrm>
              <a:off x="582821" y="2148353"/>
              <a:ext cx="11912598" cy="1967617"/>
            </a:xfrm>
            <a:prstGeom prst="snip1Rect">
              <a:avLst/>
            </a:prstGeom>
            <a:solidFill>
              <a:srgbClr val="00B050"/>
            </a:solidFill>
            <a:ln>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931267" y="2261014"/>
              <a:ext cx="10914989" cy="1829092"/>
            </a:xfrm>
            <a:prstGeom prst="rect">
              <a:avLst/>
            </a:prstGeom>
          </p:spPr>
          <p:txBody>
            <a:bodyPr wrap="square">
              <a:spAutoFit/>
            </a:bodyPr>
            <a:lstStyle/>
            <a:p>
              <a:pPr algn="just">
                <a:lnSpc>
                  <a:spcPct val="150000"/>
                </a:lnSpc>
              </a:pPr>
              <a:r>
                <a:rPr lang="en-US" sz="3600" b="1" dirty="0" err="1">
                  <a:latin typeface="Arial" pitchFamily="34" charset="0"/>
                  <a:cs typeface="Arial" pitchFamily="34" charset="0"/>
                </a:rPr>
                <a:t>Đoạn</a:t>
              </a:r>
              <a:r>
                <a:rPr lang="en-US" sz="3600" b="1" dirty="0">
                  <a:latin typeface="Arial" pitchFamily="34" charset="0"/>
                  <a:cs typeface="Arial" pitchFamily="34" charset="0"/>
                </a:rPr>
                <a:t> </a:t>
              </a:r>
              <a:r>
                <a:rPr lang="en-US" sz="3600" b="1" dirty="0" err="1">
                  <a:latin typeface="Arial" pitchFamily="34" charset="0"/>
                  <a:cs typeface="Arial" pitchFamily="34" charset="0"/>
                </a:rPr>
                <a:t>mẫu</a:t>
              </a:r>
              <a:r>
                <a:rPr lang="en-US" sz="3600" b="1" dirty="0">
                  <a:latin typeface="Arial" pitchFamily="34" charset="0"/>
                  <a:cs typeface="Arial" pitchFamily="34" charset="0"/>
                </a:rPr>
                <a:t> 1</a:t>
              </a:r>
              <a:r>
                <a:rPr lang="en-US" sz="3600" dirty="0">
                  <a:latin typeface="Arial" pitchFamily="34" charset="0"/>
                  <a:cs typeface="Arial" pitchFamily="34" charset="0"/>
                </a:rPr>
                <a:t>. </a:t>
              </a:r>
              <a:r>
                <a:rPr lang="vi-VN" sz="3600" dirty="0">
                  <a:latin typeface="Arial" pitchFamily="34" charset="0"/>
                  <a:cs typeface="Arial" pitchFamily="34" charset="0"/>
                </a:rPr>
                <a:t>Mỗi lần về quê, em thường theo anh họ lùa đàn bò lên ngọn đồi thoai thoải cuối làng. Những chú bò lông mượt, hiền hành cứ thung thăng gặm cỏ. Thỉnh thoảng lại có chú ngẩng lên ngóng rồi cất tiếng kêu ò ò như gọi bạn. Những cặp mắt hiền từ, những cái mũi ươn ướt khiến em yêu chúng quá. Những chú bò dễ thương ấy làm cho những ngọn đồi quê em vàng rực dưới nắng chiều.</a:t>
              </a:r>
              <a:endParaRPr lang="en-US" sz="3600" dirty="0">
                <a:latin typeface="Arial" pitchFamily="34" charset="0"/>
                <a:cs typeface="Arial" pitchFamily="34" charset="0"/>
              </a:endParaRPr>
            </a:p>
          </p:txBody>
        </p:sp>
      </p:grpSp>
      <p:pic>
        <p:nvPicPr>
          <p:cNvPr id="40" name="Picture 6"/>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0" y="7743577"/>
            <a:ext cx="2779697" cy="2543423"/>
          </a:xfrm>
          <a:prstGeom prst="rect">
            <a:avLst/>
          </a:prstGeom>
        </p:spPr>
      </p:pic>
      <p:pic>
        <p:nvPicPr>
          <p:cNvPr id="44" name="Picture 6"/>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rot="16200000">
            <a:off x="15962790" y="8176135"/>
            <a:ext cx="2327936" cy="2130062"/>
          </a:xfrm>
          <a:prstGeom prst="rect">
            <a:avLst/>
          </a:prstGeom>
        </p:spPr>
      </p:pic>
    </p:spTree>
    <p:extLst>
      <p:ext uri="{BB962C8B-B14F-4D97-AF65-F5344CB8AC3E}">
        <p14:creationId xmlns:p14="http://schemas.microsoft.com/office/powerpoint/2010/main" val="1640984490"/>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5"/>
                                        </p:tgtEl>
                                        <p:attrNameLst>
                                          <p:attrName>style.visibility</p:attrName>
                                        </p:attrNameLst>
                                      </p:cBhvr>
                                      <p:to>
                                        <p:strVal val="visible"/>
                                      </p:to>
                                    </p:set>
                                    <p:animEffect transition="in" filter="barn(inVertical)">
                                      <p:cBhvr>
                                        <p:cTn id="7" dur="500"/>
                                        <p:tgtEl>
                                          <p:spTgt spid="35"/>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additive="base">
                                        <p:cTn id="12" dur="500" fill="hold"/>
                                        <p:tgtEl>
                                          <p:spTgt spid="3"/>
                                        </p:tgtEl>
                                        <p:attrNameLst>
                                          <p:attrName>ppt_x</p:attrName>
                                        </p:attrNameLst>
                                      </p:cBhvr>
                                      <p:tavLst>
                                        <p:tav tm="0">
                                          <p:val>
                                            <p:strVal val="#ppt_x"/>
                                          </p:val>
                                        </p:tav>
                                        <p:tav tm="100000">
                                          <p:val>
                                            <p:strVal val="#ppt_x"/>
                                          </p:val>
                                        </p:tav>
                                      </p:tavLst>
                                    </p:anim>
                                    <p:anim calcmode="lin" valueType="num">
                                      <p:cBhvr additive="base">
                                        <p:cTn id="13"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animBg="1"/>
    </p:bldLst>
  </p:timing>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TextBox 3"/>
          <p:cNvSpPr txBox="1"/>
          <p:nvPr/>
        </p:nvSpPr>
        <p:spPr>
          <a:xfrm>
            <a:off x="4729415" y="1273076"/>
            <a:ext cx="8072186" cy="2308324"/>
          </a:xfrm>
          <a:prstGeom prst="rect">
            <a:avLst/>
          </a:prstGeom>
          <a:noFill/>
        </p:spPr>
        <p:txBody>
          <a:bodyPr wrap="square" rtlCol="0">
            <a:spAutoFit/>
          </a:bodyPr>
          <a:lstStyle/>
          <a:p>
            <a:pPr algn="ctr">
              <a:lnSpc>
                <a:spcPct val="150000"/>
              </a:lnSpc>
            </a:pPr>
            <a:r>
              <a:rPr lang="en-US" sz="4800" b="1">
                <a:solidFill>
                  <a:srgbClr val="FF0000"/>
                </a:solidFill>
                <a:latin typeface="Arial" pitchFamily="34" charset="0"/>
                <a:cs typeface="Arial" pitchFamily="34" charset="0"/>
              </a:rPr>
              <a:t>CẢM ƠN CÁC EM ĐÃ CHÚ Ý LẮNG NGHE!</a:t>
            </a:r>
          </a:p>
        </p:txBody>
      </p:sp>
    </p:spTree>
    <p:extLst>
      <p:ext uri="{BB962C8B-B14F-4D97-AF65-F5344CB8AC3E}">
        <p14:creationId xmlns:p14="http://schemas.microsoft.com/office/powerpoint/2010/main" val="621331413"/>
      </p:ext>
    </p:extLst>
  </p:cSld>
  <p:clrMapOvr>
    <a:masterClrMapping/>
  </p:clrMapOvr>
  <p:transition spd="slow">
    <p:push dir="u"/>
  </p:transition>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17" name="Group 16"/>
          <p:cNvGrpSpPr/>
          <p:nvPr/>
        </p:nvGrpSpPr>
        <p:grpSpPr>
          <a:xfrm>
            <a:off x="1143000" y="640793"/>
            <a:ext cx="5943600" cy="1044416"/>
            <a:chOff x="1143000" y="640793"/>
            <a:chExt cx="5943600" cy="1044416"/>
          </a:xfrm>
        </p:grpSpPr>
        <p:pic>
          <p:nvPicPr>
            <p:cNvPr id="18" name="Picture 11"/>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1143000" y="640793"/>
              <a:ext cx="5943600" cy="1044416"/>
            </a:xfrm>
            <a:prstGeom prst="rect">
              <a:avLst/>
            </a:prstGeom>
          </p:spPr>
        </p:pic>
        <p:sp>
          <p:nvSpPr>
            <p:cNvPr id="19" name="TextBox 18"/>
            <p:cNvSpPr txBox="1"/>
            <p:nvPr/>
          </p:nvSpPr>
          <p:spPr>
            <a:xfrm>
              <a:off x="1676400" y="749300"/>
              <a:ext cx="4885248" cy="707886"/>
            </a:xfrm>
            <a:prstGeom prst="rect">
              <a:avLst/>
            </a:prstGeom>
            <a:noFill/>
          </p:spPr>
          <p:txBody>
            <a:bodyPr wrap="none" rtlCol="0">
              <a:spAutoFit/>
            </a:bodyPr>
            <a:lstStyle/>
            <a:p>
              <a:r>
                <a:rPr lang="en-US" sz="4000" b="1">
                  <a:latin typeface="Arial" pitchFamily="34" charset="0"/>
                  <a:cs typeface="Arial" pitchFamily="34" charset="0"/>
                </a:rPr>
                <a:t>CHIA SẺ CHỦ ĐIỂM</a:t>
              </a:r>
            </a:p>
          </p:txBody>
        </p:sp>
      </p:grpSp>
      <p:pic>
        <p:nvPicPr>
          <p:cNvPr id="102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016430" y="4425393"/>
            <a:ext cx="8620570" cy="5143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Rectangle 1"/>
          <p:cNvSpPr/>
          <p:nvPr/>
        </p:nvSpPr>
        <p:spPr>
          <a:xfrm>
            <a:off x="7467600" y="678893"/>
            <a:ext cx="9144000" cy="4247317"/>
          </a:xfrm>
          <a:prstGeom prst="rect">
            <a:avLst/>
          </a:prstGeom>
        </p:spPr>
        <p:txBody>
          <a:bodyPr>
            <a:spAutoFit/>
          </a:bodyPr>
          <a:lstStyle/>
          <a:p>
            <a:pPr algn="ctr">
              <a:lnSpc>
                <a:spcPct val="150000"/>
              </a:lnSpc>
            </a:pPr>
            <a:r>
              <a:rPr lang="vi-VN" sz="3600"/>
              <a:t>Cánh gì cánh chẳng biết bay</a:t>
            </a:r>
            <a:endParaRPr lang="en-US" sz="3600"/>
          </a:p>
          <a:p>
            <a:pPr algn="ctr">
              <a:lnSpc>
                <a:spcPct val="150000"/>
              </a:lnSpc>
            </a:pPr>
            <a:r>
              <a:rPr lang="vi-VN" sz="3600"/>
              <a:t>Chim hay sà xuống nơi đây kiếm mồi</a:t>
            </a:r>
            <a:endParaRPr lang="en-US" sz="3600"/>
          </a:p>
          <a:p>
            <a:pPr algn="ctr">
              <a:lnSpc>
                <a:spcPct val="150000"/>
              </a:lnSpc>
            </a:pPr>
            <a:r>
              <a:rPr lang="vi-VN" sz="3600"/>
              <a:t>Đổi ngàn vạn giọt mồ hôi</a:t>
            </a:r>
            <a:endParaRPr lang="en-US" sz="3600"/>
          </a:p>
          <a:p>
            <a:pPr algn="ctr">
              <a:lnSpc>
                <a:spcPct val="150000"/>
              </a:lnSpc>
            </a:pPr>
            <a:r>
              <a:rPr lang="vi-VN" sz="3600"/>
              <a:t>Bát cơm trắng dẻo, đĩa xôi thơm bùi?</a:t>
            </a:r>
            <a:endParaRPr lang="en-US" sz="3600"/>
          </a:p>
          <a:p>
            <a:pPr algn="r">
              <a:lnSpc>
                <a:spcPct val="150000"/>
              </a:lnSpc>
            </a:pPr>
            <a:r>
              <a:rPr lang="vi-VN" sz="3600"/>
              <a:t>(Là gì?)</a:t>
            </a:r>
            <a:endParaRPr lang="en-US" sz="3600"/>
          </a:p>
        </p:txBody>
      </p:sp>
      <p:pic>
        <p:nvPicPr>
          <p:cNvPr id="36" name="Picture 12"/>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xmlns="" r:embed="rId6"/>
              </a:ext>
            </a:extLst>
          </a:blip>
          <a:srcRect/>
          <a:stretch>
            <a:fillRect/>
          </a:stretch>
        </p:blipFill>
        <p:spPr>
          <a:xfrm>
            <a:off x="1307565" y="2481645"/>
            <a:ext cx="5622918" cy="1556955"/>
          </a:xfrm>
          <a:prstGeom prst="rect">
            <a:avLst/>
          </a:prstGeom>
        </p:spPr>
      </p:pic>
      <p:sp>
        <p:nvSpPr>
          <p:cNvPr id="3" name="TextBox 2"/>
          <p:cNvSpPr txBox="1"/>
          <p:nvPr/>
        </p:nvSpPr>
        <p:spPr>
          <a:xfrm>
            <a:off x="2689786" y="2822714"/>
            <a:ext cx="2858475" cy="707886"/>
          </a:xfrm>
          <a:prstGeom prst="rect">
            <a:avLst/>
          </a:prstGeom>
          <a:noFill/>
        </p:spPr>
        <p:txBody>
          <a:bodyPr wrap="none" rtlCol="0">
            <a:spAutoFit/>
          </a:bodyPr>
          <a:lstStyle/>
          <a:p>
            <a:r>
              <a:rPr lang="en-US" sz="4000" b="1">
                <a:solidFill>
                  <a:srgbClr val="FF0000"/>
                </a:solidFill>
                <a:latin typeface="Arial" pitchFamily="34" charset="0"/>
                <a:cs typeface="Arial" pitchFamily="34" charset="0"/>
              </a:rPr>
              <a:t>Cánh đồng</a:t>
            </a:r>
          </a:p>
        </p:txBody>
      </p:sp>
    </p:spTree>
    <p:extLst>
      <p:ext uri="{BB962C8B-B14F-4D97-AF65-F5344CB8AC3E}">
        <p14:creationId xmlns:p14="http://schemas.microsoft.com/office/powerpoint/2010/main" val="4269171706"/>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par>
                                <p:cTn id="8" presetID="16" presetClass="entr" presetSubtype="21" fill="hold" nodeType="withEffect">
                                  <p:stCondLst>
                                    <p:cond delay="0"/>
                                  </p:stCondLst>
                                  <p:childTnLst>
                                    <p:set>
                                      <p:cBhvr>
                                        <p:cTn id="9" dur="1" fill="hold">
                                          <p:stCondLst>
                                            <p:cond delay="0"/>
                                          </p:stCondLst>
                                        </p:cTn>
                                        <p:tgtEl>
                                          <p:spTgt spid="1026"/>
                                        </p:tgtEl>
                                        <p:attrNameLst>
                                          <p:attrName>style.visibility</p:attrName>
                                        </p:attrNameLst>
                                      </p:cBhvr>
                                      <p:to>
                                        <p:strVal val="visible"/>
                                      </p:to>
                                    </p:set>
                                    <p:animEffect transition="in" filter="barn(inVertical)">
                                      <p:cBhvr>
                                        <p:cTn id="10" dur="500"/>
                                        <p:tgtEl>
                                          <p:spTgt spid="1026"/>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grpId="0" nodeType="click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wipe(down)">
                                      <p:cBhvr>
                                        <p:cTn id="15" dur="500"/>
                                        <p:tgtEl>
                                          <p:spTgt spid="3"/>
                                        </p:tgtEl>
                                      </p:cBhvr>
                                    </p:animEffect>
                                  </p:childTnLst>
                                </p:cTn>
                              </p:par>
                              <p:par>
                                <p:cTn id="16" presetID="22" presetClass="entr" presetSubtype="4" fill="hold" nodeType="withEffect">
                                  <p:stCondLst>
                                    <p:cond delay="0"/>
                                  </p:stCondLst>
                                  <p:childTnLst>
                                    <p:set>
                                      <p:cBhvr>
                                        <p:cTn id="17" dur="1" fill="hold">
                                          <p:stCondLst>
                                            <p:cond delay="0"/>
                                          </p:stCondLst>
                                        </p:cTn>
                                        <p:tgtEl>
                                          <p:spTgt spid="36"/>
                                        </p:tgtEl>
                                        <p:attrNameLst>
                                          <p:attrName>style.visibility</p:attrName>
                                        </p:attrNameLst>
                                      </p:cBhvr>
                                      <p:to>
                                        <p:strVal val="visible"/>
                                      </p:to>
                                    </p:set>
                                    <p:animEffect transition="in" filter="wipe(down)">
                                      <p:cBhvr>
                                        <p:cTn id="18" dur="5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1" name="Rectangle 20"/>
          <p:cNvSpPr/>
          <p:nvPr/>
        </p:nvSpPr>
        <p:spPr>
          <a:xfrm>
            <a:off x="139698" y="266700"/>
            <a:ext cx="17919701" cy="9677400"/>
          </a:xfrm>
          <a:prstGeom prst="rect">
            <a:avLst/>
          </a:prstGeom>
          <a:solidFill>
            <a:schemeClr val="bg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2" name="Group 21"/>
          <p:cNvGrpSpPr/>
          <p:nvPr/>
        </p:nvGrpSpPr>
        <p:grpSpPr>
          <a:xfrm rot="10800000">
            <a:off x="-50801" y="38100"/>
            <a:ext cx="889000" cy="10287000"/>
            <a:chOff x="0" y="0"/>
            <a:chExt cx="889000" cy="10287000"/>
          </a:xfrm>
        </p:grpSpPr>
        <p:sp>
          <p:nvSpPr>
            <p:cNvPr id="23" name="Rectangle 22"/>
            <p:cNvSpPr/>
            <p:nvPr/>
          </p:nvSpPr>
          <p:spPr>
            <a:xfrm>
              <a:off x="0" y="0"/>
              <a:ext cx="609600" cy="10287000"/>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23"/>
            <p:cNvGrpSpPr/>
            <p:nvPr/>
          </p:nvGrpSpPr>
          <p:grpSpPr>
            <a:xfrm>
              <a:off x="304800" y="342900"/>
              <a:ext cx="584200" cy="9220200"/>
              <a:chOff x="304800" y="342900"/>
              <a:chExt cx="584200" cy="9220200"/>
            </a:xfrm>
          </p:grpSpPr>
          <p:sp>
            <p:nvSpPr>
              <p:cNvPr id="25" name="Oval 24"/>
              <p:cNvSpPr/>
              <p:nvPr/>
            </p:nvSpPr>
            <p:spPr>
              <a:xfrm>
                <a:off x="304800" y="342900"/>
                <a:ext cx="5334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p:cNvSpPr/>
              <p:nvPr/>
            </p:nvSpPr>
            <p:spPr>
              <a:xfrm>
                <a:off x="342900" y="1409700"/>
                <a:ext cx="5334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p:cNvSpPr/>
              <p:nvPr/>
            </p:nvSpPr>
            <p:spPr>
              <a:xfrm>
                <a:off x="342900" y="2476500"/>
                <a:ext cx="5334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p:cNvSpPr/>
              <p:nvPr/>
            </p:nvSpPr>
            <p:spPr>
              <a:xfrm>
                <a:off x="342900" y="3390900"/>
                <a:ext cx="5334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p:cNvSpPr/>
              <p:nvPr/>
            </p:nvSpPr>
            <p:spPr>
              <a:xfrm>
                <a:off x="342900" y="4305300"/>
                <a:ext cx="5334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Oval 29"/>
              <p:cNvSpPr/>
              <p:nvPr/>
            </p:nvSpPr>
            <p:spPr>
              <a:xfrm>
                <a:off x="342900" y="5295900"/>
                <a:ext cx="5334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Oval 30"/>
              <p:cNvSpPr/>
              <p:nvPr/>
            </p:nvSpPr>
            <p:spPr>
              <a:xfrm>
                <a:off x="342900" y="6286500"/>
                <a:ext cx="5334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p:cNvSpPr/>
              <p:nvPr/>
            </p:nvSpPr>
            <p:spPr>
              <a:xfrm>
                <a:off x="342900" y="7200900"/>
                <a:ext cx="5334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p:cNvSpPr/>
              <p:nvPr/>
            </p:nvSpPr>
            <p:spPr>
              <a:xfrm>
                <a:off x="342900" y="8115300"/>
                <a:ext cx="5334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Oval 33"/>
              <p:cNvSpPr/>
              <p:nvPr/>
            </p:nvSpPr>
            <p:spPr>
              <a:xfrm>
                <a:off x="355600" y="9029700"/>
                <a:ext cx="5334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cxnSp>
        <p:nvCxnSpPr>
          <p:cNvPr id="37" name="Straight Connector 36"/>
          <p:cNvCxnSpPr/>
          <p:nvPr/>
        </p:nvCxnSpPr>
        <p:spPr>
          <a:xfrm>
            <a:off x="190497" y="266700"/>
            <a:ext cx="0" cy="9677400"/>
          </a:xfrm>
          <a:prstGeom prst="line">
            <a:avLst/>
          </a:prstGeom>
          <a:ln w="57150">
            <a:solidFill>
              <a:schemeClr val="bg1"/>
            </a:solidFill>
          </a:ln>
        </p:spPr>
        <p:style>
          <a:lnRef idx="1">
            <a:schemeClr val="accent1"/>
          </a:lnRef>
          <a:fillRef idx="0">
            <a:schemeClr val="accent1"/>
          </a:fillRef>
          <a:effectRef idx="0">
            <a:schemeClr val="accent1"/>
          </a:effectRef>
          <a:fontRef idx="minor">
            <a:schemeClr val="tx1"/>
          </a:fontRef>
        </p:style>
      </p:cxnSp>
      <p:grpSp>
        <p:nvGrpSpPr>
          <p:cNvPr id="17" name="Group 16"/>
          <p:cNvGrpSpPr/>
          <p:nvPr/>
        </p:nvGrpSpPr>
        <p:grpSpPr>
          <a:xfrm>
            <a:off x="1143000" y="640793"/>
            <a:ext cx="5943600" cy="1044416"/>
            <a:chOff x="1143000" y="640793"/>
            <a:chExt cx="5943600" cy="1044416"/>
          </a:xfrm>
        </p:grpSpPr>
        <p:pic>
          <p:nvPicPr>
            <p:cNvPr id="18" name="Picture 11"/>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1143000" y="640793"/>
              <a:ext cx="5943600" cy="1044416"/>
            </a:xfrm>
            <a:prstGeom prst="rect">
              <a:avLst/>
            </a:prstGeom>
          </p:spPr>
        </p:pic>
        <p:sp>
          <p:nvSpPr>
            <p:cNvPr id="19" name="TextBox 18"/>
            <p:cNvSpPr txBox="1"/>
            <p:nvPr/>
          </p:nvSpPr>
          <p:spPr>
            <a:xfrm>
              <a:off x="1676400" y="749300"/>
              <a:ext cx="4885248" cy="707886"/>
            </a:xfrm>
            <a:prstGeom prst="rect">
              <a:avLst/>
            </a:prstGeom>
            <a:noFill/>
          </p:spPr>
          <p:txBody>
            <a:bodyPr wrap="none" rtlCol="0">
              <a:spAutoFit/>
            </a:bodyPr>
            <a:lstStyle/>
            <a:p>
              <a:r>
                <a:rPr lang="en-US" sz="4000" b="1">
                  <a:latin typeface="Arial" pitchFamily="34" charset="0"/>
                  <a:cs typeface="Arial" pitchFamily="34" charset="0"/>
                </a:rPr>
                <a:t>CHIA SẺ CHỦ ĐIỂM</a:t>
              </a:r>
            </a:p>
          </p:txBody>
        </p:sp>
      </p:grpSp>
      <p:sp>
        <p:nvSpPr>
          <p:cNvPr id="2" name="Rectangle 1"/>
          <p:cNvSpPr/>
          <p:nvPr/>
        </p:nvSpPr>
        <p:spPr>
          <a:xfrm>
            <a:off x="1223423" y="1924040"/>
            <a:ext cx="14145915" cy="923330"/>
          </a:xfrm>
          <a:prstGeom prst="rect">
            <a:avLst/>
          </a:prstGeom>
        </p:spPr>
        <p:txBody>
          <a:bodyPr wrap="square">
            <a:spAutoFit/>
          </a:bodyPr>
          <a:lstStyle/>
          <a:p>
            <a:pPr>
              <a:lnSpc>
                <a:spcPct val="150000"/>
              </a:lnSpc>
            </a:pPr>
            <a:r>
              <a:rPr lang="vi-VN" sz="3600" b="1">
                <a:solidFill>
                  <a:schemeClr val="accent5">
                    <a:lumMod val="50000"/>
                  </a:schemeClr>
                </a:solidFill>
              </a:rPr>
              <a:t>Các câu đố trên nói về cảnh vật, con vật ở đâu? Chọn ý đúng:</a:t>
            </a:r>
            <a:endParaRPr lang="en-US" sz="3600" b="1">
              <a:solidFill>
                <a:schemeClr val="accent5">
                  <a:lumMod val="50000"/>
                </a:schemeClr>
              </a:solidFill>
            </a:endParaRPr>
          </a:p>
        </p:txBody>
      </p:sp>
      <p:sp>
        <p:nvSpPr>
          <p:cNvPr id="3" name="Rounded Rectangle 2"/>
          <p:cNvSpPr/>
          <p:nvPr/>
        </p:nvSpPr>
        <p:spPr>
          <a:xfrm>
            <a:off x="1447800" y="3124200"/>
            <a:ext cx="4572000" cy="1104900"/>
          </a:xfrm>
          <a:prstGeom prst="roundRect">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ounded Rectangle 34"/>
          <p:cNvSpPr/>
          <p:nvPr/>
        </p:nvSpPr>
        <p:spPr>
          <a:xfrm>
            <a:off x="1600200" y="3276600"/>
            <a:ext cx="4419600" cy="1104900"/>
          </a:xfrm>
          <a:prstGeom prst="roundRect">
            <a:avLst/>
          </a:prstGeom>
          <a:solidFill>
            <a:schemeClr val="bg1"/>
          </a:solid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solidFill>
                  <a:schemeClr val="accent5">
                    <a:lumMod val="50000"/>
                  </a:schemeClr>
                </a:solidFill>
                <a:latin typeface="Arial" pitchFamily="34" charset="0"/>
                <a:cs typeface="Arial" pitchFamily="34" charset="0"/>
              </a:rPr>
              <a:t>A. Ở thành phố</a:t>
            </a:r>
          </a:p>
        </p:txBody>
      </p:sp>
      <p:sp>
        <p:nvSpPr>
          <p:cNvPr id="36" name="Rounded Rectangle 35"/>
          <p:cNvSpPr/>
          <p:nvPr/>
        </p:nvSpPr>
        <p:spPr>
          <a:xfrm>
            <a:off x="6413472" y="3124200"/>
            <a:ext cx="4572000" cy="1104900"/>
          </a:xfrm>
          <a:prstGeom prst="roundRect">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ounded Rectangle 37"/>
          <p:cNvSpPr/>
          <p:nvPr/>
        </p:nvSpPr>
        <p:spPr>
          <a:xfrm>
            <a:off x="6565872" y="3276600"/>
            <a:ext cx="4419600" cy="1104900"/>
          </a:xfrm>
          <a:prstGeom prst="roundRect">
            <a:avLst/>
          </a:prstGeom>
          <a:solidFill>
            <a:schemeClr val="bg1"/>
          </a:solid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solidFill>
                  <a:schemeClr val="accent5">
                    <a:lumMod val="50000"/>
                  </a:schemeClr>
                </a:solidFill>
                <a:latin typeface="Arial" pitchFamily="34" charset="0"/>
                <a:cs typeface="Arial" pitchFamily="34" charset="0"/>
              </a:rPr>
              <a:t>B. Ở nông thôn</a:t>
            </a:r>
          </a:p>
        </p:txBody>
      </p:sp>
      <p:sp>
        <p:nvSpPr>
          <p:cNvPr id="39" name="Rounded Rectangle 38"/>
          <p:cNvSpPr/>
          <p:nvPr/>
        </p:nvSpPr>
        <p:spPr>
          <a:xfrm>
            <a:off x="11506200" y="3124200"/>
            <a:ext cx="4572000" cy="1104900"/>
          </a:xfrm>
          <a:prstGeom prst="roundRect">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ounded Rectangle 39"/>
          <p:cNvSpPr/>
          <p:nvPr/>
        </p:nvSpPr>
        <p:spPr>
          <a:xfrm>
            <a:off x="11658600" y="3276600"/>
            <a:ext cx="4419600" cy="1104900"/>
          </a:xfrm>
          <a:prstGeom prst="roundRect">
            <a:avLst/>
          </a:prstGeom>
          <a:solidFill>
            <a:schemeClr val="bg1"/>
          </a:solid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solidFill>
                  <a:schemeClr val="accent5">
                    <a:lumMod val="50000"/>
                  </a:schemeClr>
                </a:solidFill>
                <a:latin typeface="Arial" pitchFamily="34" charset="0"/>
                <a:cs typeface="Arial" pitchFamily="34" charset="0"/>
              </a:rPr>
              <a:t>C. Ở ngoài biển</a:t>
            </a:r>
          </a:p>
        </p:txBody>
      </p:sp>
      <p:pic>
        <p:nvPicPr>
          <p:cNvPr id="46" name="Picture 18"/>
          <p:cNvPicPr>
            <a:picLocks noChangeAspect="1"/>
          </p:cNvPicPr>
          <p:nvPr/>
        </p:nvPicPr>
        <p:blipFill>
          <a:blip r:embed="rId4"/>
          <a:srcRect/>
          <a:stretch>
            <a:fillRect/>
          </a:stretch>
        </p:blipFill>
        <p:spPr>
          <a:xfrm>
            <a:off x="9459571" y="4174752"/>
            <a:ext cx="1580542" cy="642095"/>
          </a:xfrm>
          <a:prstGeom prst="rect">
            <a:avLst/>
          </a:prstGeom>
        </p:spPr>
      </p:pic>
      <p:pic>
        <p:nvPicPr>
          <p:cNvPr id="47" name="Picture 19"/>
          <p:cNvPicPr>
            <a:picLocks noChangeAspect="1"/>
          </p:cNvPicPr>
          <p:nvPr/>
        </p:nvPicPr>
        <p:blipFill>
          <a:blip r:embed="rId5"/>
          <a:srcRect/>
          <a:stretch>
            <a:fillRect/>
          </a:stretch>
        </p:blipFill>
        <p:spPr>
          <a:xfrm>
            <a:off x="14610225" y="4198169"/>
            <a:ext cx="1518228" cy="618678"/>
          </a:xfrm>
          <a:prstGeom prst="rect">
            <a:avLst/>
          </a:prstGeom>
        </p:spPr>
      </p:pic>
      <p:pic>
        <p:nvPicPr>
          <p:cNvPr id="48" name="Picture 19"/>
          <p:cNvPicPr>
            <a:picLocks noChangeAspect="1"/>
          </p:cNvPicPr>
          <p:nvPr/>
        </p:nvPicPr>
        <p:blipFill>
          <a:blip r:embed="rId5"/>
          <a:srcRect/>
          <a:stretch>
            <a:fillRect/>
          </a:stretch>
        </p:blipFill>
        <p:spPr>
          <a:xfrm>
            <a:off x="4501572" y="4229100"/>
            <a:ext cx="1518228" cy="618678"/>
          </a:xfrm>
          <a:prstGeom prst="rect">
            <a:avLst/>
          </a:prstGeom>
        </p:spPr>
      </p:pic>
    </p:spTree>
    <p:extLst>
      <p:ext uri="{BB962C8B-B14F-4D97-AF65-F5344CB8AC3E}">
        <p14:creationId xmlns:p14="http://schemas.microsoft.com/office/powerpoint/2010/main" val="3779760851"/>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barn(inVertical)">
                                      <p:cBhvr>
                                        <p:cTn id="12" dur="500"/>
                                        <p:tgtEl>
                                          <p:spTgt spid="3"/>
                                        </p:tgtEl>
                                      </p:cBhvr>
                                    </p:animEffect>
                                  </p:childTnLst>
                                </p:cTn>
                              </p:par>
                              <p:par>
                                <p:cTn id="13" presetID="16" presetClass="entr" presetSubtype="21" fill="hold" grpId="0" nodeType="withEffect">
                                  <p:stCondLst>
                                    <p:cond delay="0"/>
                                  </p:stCondLst>
                                  <p:childTnLst>
                                    <p:set>
                                      <p:cBhvr>
                                        <p:cTn id="14" dur="1" fill="hold">
                                          <p:stCondLst>
                                            <p:cond delay="0"/>
                                          </p:stCondLst>
                                        </p:cTn>
                                        <p:tgtEl>
                                          <p:spTgt spid="35"/>
                                        </p:tgtEl>
                                        <p:attrNameLst>
                                          <p:attrName>style.visibility</p:attrName>
                                        </p:attrNameLst>
                                      </p:cBhvr>
                                      <p:to>
                                        <p:strVal val="visible"/>
                                      </p:to>
                                    </p:set>
                                    <p:animEffect transition="in" filter="barn(inVertical)">
                                      <p:cBhvr>
                                        <p:cTn id="15" dur="500"/>
                                        <p:tgtEl>
                                          <p:spTgt spid="35"/>
                                        </p:tgtEl>
                                      </p:cBhvr>
                                    </p:animEffect>
                                  </p:childTnLst>
                                </p:cTn>
                              </p:par>
                              <p:par>
                                <p:cTn id="16" presetID="16" presetClass="entr" presetSubtype="21" fill="hold" grpId="0" nodeType="withEffect">
                                  <p:stCondLst>
                                    <p:cond delay="0"/>
                                  </p:stCondLst>
                                  <p:childTnLst>
                                    <p:set>
                                      <p:cBhvr>
                                        <p:cTn id="17" dur="1" fill="hold">
                                          <p:stCondLst>
                                            <p:cond delay="0"/>
                                          </p:stCondLst>
                                        </p:cTn>
                                        <p:tgtEl>
                                          <p:spTgt spid="36"/>
                                        </p:tgtEl>
                                        <p:attrNameLst>
                                          <p:attrName>style.visibility</p:attrName>
                                        </p:attrNameLst>
                                      </p:cBhvr>
                                      <p:to>
                                        <p:strVal val="visible"/>
                                      </p:to>
                                    </p:set>
                                    <p:animEffect transition="in" filter="barn(inVertical)">
                                      <p:cBhvr>
                                        <p:cTn id="18" dur="500"/>
                                        <p:tgtEl>
                                          <p:spTgt spid="36"/>
                                        </p:tgtEl>
                                      </p:cBhvr>
                                    </p:animEffect>
                                  </p:childTnLst>
                                </p:cTn>
                              </p:par>
                              <p:par>
                                <p:cTn id="19" presetID="16" presetClass="entr" presetSubtype="21" fill="hold" grpId="0" nodeType="withEffect">
                                  <p:stCondLst>
                                    <p:cond delay="0"/>
                                  </p:stCondLst>
                                  <p:childTnLst>
                                    <p:set>
                                      <p:cBhvr>
                                        <p:cTn id="20" dur="1" fill="hold">
                                          <p:stCondLst>
                                            <p:cond delay="0"/>
                                          </p:stCondLst>
                                        </p:cTn>
                                        <p:tgtEl>
                                          <p:spTgt spid="38"/>
                                        </p:tgtEl>
                                        <p:attrNameLst>
                                          <p:attrName>style.visibility</p:attrName>
                                        </p:attrNameLst>
                                      </p:cBhvr>
                                      <p:to>
                                        <p:strVal val="visible"/>
                                      </p:to>
                                    </p:set>
                                    <p:animEffect transition="in" filter="barn(inVertical)">
                                      <p:cBhvr>
                                        <p:cTn id="21" dur="500"/>
                                        <p:tgtEl>
                                          <p:spTgt spid="38"/>
                                        </p:tgtEl>
                                      </p:cBhvr>
                                    </p:animEffect>
                                  </p:childTnLst>
                                </p:cTn>
                              </p:par>
                              <p:par>
                                <p:cTn id="22" presetID="16" presetClass="entr" presetSubtype="21" fill="hold" grpId="0" nodeType="withEffect">
                                  <p:stCondLst>
                                    <p:cond delay="0"/>
                                  </p:stCondLst>
                                  <p:childTnLst>
                                    <p:set>
                                      <p:cBhvr>
                                        <p:cTn id="23" dur="1" fill="hold">
                                          <p:stCondLst>
                                            <p:cond delay="0"/>
                                          </p:stCondLst>
                                        </p:cTn>
                                        <p:tgtEl>
                                          <p:spTgt spid="39"/>
                                        </p:tgtEl>
                                        <p:attrNameLst>
                                          <p:attrName>style.visibility</p:attrName>
                                        </p:attrNameLst>
                                      </p:cBhvr>
                                      <p:to>
                                        <p:strVal val="visible"/>
                                      </p:to>
                                    </p:set>
                                    <p:animEffect transition="in" filter="barn(inVertical)">
                                      <p:cBhvr>
                                        <p:cTn id="24" dur="500"/>
                                        <p:tgtEl>
                                          <p:spTgt spid="39"/>
                                        </p:tgtEl>
                                      </p:cBhvr>
                                    </p:animEffect>
                                  </p:childTnLst>
                                </p:cTn>
                              </p:par>
                              <p:par>
                                <p:cTn id="25" presetID="16" presetClass="entr" presetSubtype="21" fill="hold" grpId="0" nodeType="withEffect">
                                  <p:stCondLst>
                                    <p:cond delay="0"/>
                                  </p:stCondLst>
                                  <p:childTnLst>
                                    <p:set>
                                      <p:cBhvr>
                                        <p:cTn id="26" dur="1" fill="hold">
                                          <p:stCondLst>
                                            <p:cond delay="0"/>
                                          </p:stCondLst>
                                        </p:cTn>
                                        <p:tgtEl>
                                          <p:spTgt spid="40"/>
                                        </p:tgtEl>
                                        <p:attrNameLst>
                                          <p:attrName>style.visibility</p:attrName>
                                        </p:attrNameLst>
                                      </p:cBhvr>
                                      <p:to>
                                        <p:strVal val="visible"/>
                                      </p:to>
                                    </p:set>
                                    <p:animEffect transition="in" filter="barn(inVertical)">
                                      <p:cBhvr>
                                        <p:cTn id="27" dur="500"/>
                                        <p:tgtEl>
                                          <p:spTgt spid="40"/>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nodeType="clickEffect">
                                  <p:stCondLst>
                                    <p:cond delay="0"/>
                                  </p:stCondLst>
                                  <p:childTnLst>
                                    <p:set>
                                      <p:cBhvr>
                                        <p:cTn id="31" dur="1" fill="hold">
                                          <p:stCondLst>
                                            <p:cond delay="0"/>
                                          </p:stCondLst>
                                        </p:cTn>
                                        <p:tgtEl>
                                          <p:spTgt spid="48"/>
                                        </p:tgtEl>
                                        <p:attrNameLst>
                                          <p:attrName>style.visibility</p:attrName>
                                        </p:attrNameLst>
                                      </p:cBhvr>
                                      <p:to>
                                        <p:strVal val="visible"/>
                                      </p:to>
                                    </p:set>
                                    <p:animEffect transition="in" filter="barn(inVertical)">
                                      <p:cBhvr>
                                        <p:cTn id="32" dur="500"/>
                                        <p:tgtEl>
                                          <p:spTgt spid="48"/>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nodeType="clickEffect">
                                  <p:stCondLst>
                                    <p:cond delay="0"/>
                                  </p:stCondLst>
                                  <p:childTnLst>
                                    <p:set>
                                      <p:cBhvr>
                                        <p:cTn id="36" dur="1" fill="hold">
                                          <p:stCondLst>
                                            <p:cond delay="0"/>
                                          </p:stCondLst>
                                        </p:cTn>
                                        <p:tgtEl>
                                          <p:spTgt spid="46"/>
                                        </p:tgtEl>
                                        <p:attrNameLst>
                                          <p:attrName>style.visibility</p:attrName>
                                        </p:attrNameLst>
                                      </p:cBhvr>
                                      <p:to>
                                        <p:strVal val="visible"/>
                                      </p:to>
                                    </p:set>
                                    <p:animEffect transition="in" filter="barn(inVertical)">
                                      <p:cBhvr>
                                        <p:cTn id="37" dur="500"/>
                                        <p:tgtEl>
                                          <p:spTgt spid="46"/>
                                        </p:tgtEl>
                                      </p:cBhvr>
                                    </p:animEffect>
                                  </p:childTnLst>
                                </p:cTn>
                              </p:par>
                            </p:childTnLst>
                          </p:cTn>
                        </p:par>
                      </p:childTnLst>
                    </p:cTn>
                  </p:par>
                  <p:par>
                    <p:cTn id="38" fill="hold">
                      <p:stCondLst>
                        <p:cond delay="indefinite"/>
                      </p:stCondLst>
                      <p:childTnLst>
                        <p:par>
                          <p:cTn id="39" fill="hold">
                            <p:stCondLst>
                              <p:cond delay="0"/>
                            </p:stCondLst>
                            <p:childTnLst>
                              <p:par>
                                <p:cTn id="40" presetID="16" presetClass="entr" presetSubtype="21" fill="hold" nodeType="clickEffect">
                                  <p:stCondLst>
                                    <p:cond delay="0"/>
                                  </p:stCondLst>
                                  <p:childTnLst>
                                    <p:set>
                                      <p:cBhvr>
                                        <p:cTn id="41" dur="1" fill="hold">
                                          <p:stCondLst>
                                            <p:cond delay="0"/>
                                          </p:stCondLst>
                                        </p:cTn>
                                        <p:tgtEl>
                                          <p:spTgt spid="47"/>
                                        </p:tgtEl>
                                        <p:attrNameLst>
                                          <p:attrName>style.visibility</p:attrName>
                                        </p:attrNameLst>
                                      </p:cBhvr>
                                      <p:to>
                                        <p:strVal val="visible"/>
                                      </p:to>
                                    </p:set>
                                    <p:animEffect transition="in" filter="barn(inVertical)">
                                      <p:cBhvr>
                                        <p:cTn id="42" dur="50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animBg="1"/>
      <p:bldP spid="35" grpId="0" animBg="1"/>
      <p:bldP spid="36" grpId="0" animBg="1"/>
      <p:bldP spid="38" grpId="0" animBg="1"/>
      <p:bldP spid="39" grpId="0" animBg="1"/>
      <p:bldP spid="40" grpId="0" animBg="1"/>
    </p:bldLst>
  </p:timing>
</p:sld>
</file>

<file path=ppt/slides/slide4.xml><?xml version="1.0" encoding="utf-8"?>
<p:sld xmlns:a="http://schemas.openxmlformats.org/drawingml/2006/main" xmlns:r="http://schemas.openxmlformats.org/officeDocument/2006/relationships" xmlns:p="http://schemas.openxmlformats.org/presentationml/2006/main" showMasterSp="0">
  <p:cSld>
    <p:bg>
      <p:bgPr>
        <a:solidFill>
          <a:schemeClr val="bg2">
            <a:lumMod val="60000"/>
            <a:lumOff val="40000"/>
          </a:schemeClr>
        </a:solidFill>
        <a:effectLst/>
      </p:bgPr>
    </p:bg>
    <p:spTree>
      <p:nvGrpSpPr>
        <p:cNvPr id="1" name=""/>
        <p:cNvGrpSpPr/>
        <p:nvPr/>
      </p:nvGrpSpPr>
      <p:grpSpPr>
        <a:xfrm>
          <a:off x="0" y="0"/>
          <a:ext cx="0" cy="0"/>
          <a:chOff x="0" y="0"/>
          <a:chExt cx="0" cy="0"/>
        </a:xfrm>
      </p:grpSpPr>
      <p:sp>
        <p:nvSpPr>
          <p:cNvPr id="21" name="Rectangle 20"/>
          <p:cNvSpPr/>
          <p:nvPr/>
        </p:nvSpPr>
        <p:spPr>
          <a:xfrm>
            <a:off x="139698" y="266700"/>
            <a:ext cx="17919701" cy="96774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7" name="Straight Connector 36"/>
          <p:cNvCxnSpPr/>
          <p:nvPr/>
        </p:nvCxnSpPr>
        <p:spPr>
          <a:xfrm>
            <a:off x="190497" y="266700"/>
            <a:ext cx="0" cy="9677400"/>
          </a:xfrm>
          <a:prstGeom prst="line">
            <a:avLst/>
          </a:prstGeom>
          <a:ln w="57150">
            <a:solidFill>
              <a:schemeClr val="bg1"/>
            </a:solidFill>
          </a:ln>
        </p:spPr>
        <p:style>
          <a:lnRef idx="1">
            <a:schemeClr val="accent1"/>
          </a:lnRef>
          <a:fillRef idx="0">
            <a:schemeClr val="accent1"/>
          </a:fillRef>
          <a:effectRef idx="0">
            <a:schemeClr val="accent1"/>
          </a:effectRef>
          <a:fontRef idx="minor">
            <a:schemeClr val="tx1"/>
          </a:fontRef>
        </p:style>
      </p:cxnSp>
      <p:grpSp>
        <p:nvGrpSpPr>
          <p:cNvPr id="41" name="Group 40"/>
          <p:cNvGrpSpPr/>
          <p:nvPr/>
        </p:nvGrpSpPr>
        <p:grpSpPr>
          <a:xfrm>
            <a:off x="5708648" y="826056"/>
            <a:ext cx="6781799" cy="1423513"/>
            <a:chOff x="990601" y="583643"/>
            <a:chExt cx="6781799" cy="1423513"/>
          </a:xfrm>
        </p:grpSpPr>
        <p:pic>
          <p:nvPicPr>
            <p:cNvPr id="42" name="Picture 11"/>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990601" y="583643"/>
              <a:ext cx="6781799" cy="1423513"/>
            </a:xfrm>
            <a:prstGeom prst="rect">
              <a:avLst/>
            </a:prstGeom>
          </p:spPr>
        </p:pic>
        <p:sp>
          <p:nvSpPr>
            <p:cNvPr id="43" name="TextBox 42"/>
            <p:cNvSpPr txBox="1"/>
            <p:nvPr/>
          </p:nvSpPr>
          <p:spPr>
            <a:xfrm>
              <a:off x="1467882" y="826056"/>
              <a:ext cx="5827236" cy="707886"/>
            </a:xfrm>
            <a:prstGeom prst="rect">
              <a:avLst/>
            </a:prstGeom>
            <a:noFill/>
          </p:spPr>
          <p:txBody>
            <a:bodyPr wrap="none" rtlCol="0">
              <a:spAutoFit/>
            </a:bodyPr>
            <a:lstStyle/>
            <a:p>
              <a:r>
                <a:rPr lang="en-US" sz="4000" b="1">
                  <a:solidFill>
                    <a:srgbClr val="FF0000"/>
                  </a:solidFill>
                  <a:latin typeface="Arial" pitchFamily="34" charset="0"/>
                  <a:cs typeface="Arial" pitchFamily="34" charset="0"/>
                </a:rPr>
                <a:t>BÀI ĐỌC 1. SÔNG QUÊ</a:t>
              </a:r>
            </a:p>
          </p:txBody>
        </p:sp>
      </p:grpSp>
      <p:pic>
        <p:nvPicPr>
          <p:cNvPr id="46" name="Picture 7"/>
          <p:cNvPicPr>
            <a:picLocks noChangeAspect="1"/>
          </p:cNvPicPr>
          <p:nvPr/>
        </p:nvPicPr>
        <p:blipFill>
          <a:blip r:embed="rId4"/>
          <a:srcRect/>
          <a:stretch>
            <a:fillRect/>
          </a:stretch>
        </p:blipFill>
        <p:spPr>
          <a:xfrm>
            <a:off x="3673141" y="3309642"/>
            <a:ext cx="1142664" cy="1378781"/>
          </a:xfrm>
          <a:prstGeom prst="rect">
            <a:avLst/>
          </a:prstGeom>
        </p:spPr>
      </p:pic>
      <p:pic>
        <p:nvPicPr>
          <p:cNvPr id="47" name="Picture 12"/>
          <p:cNvPicPr>
            <a:picLocks noChangeAspect="1"/>
          </p:cNvPicPr>
          <p:nvPr/>
        </p:nvPicPr>
        <p:blipFill>
          <a:blip r:embed="rId5"/>
          <a:srcRect/>
          <a:stretch>
            <a:fillRect/>
          </a:stretch>
        </p:blipFill>
        <p:spPr>
          <a:xfrm>
            <a:off x="9099548" y="3309642"/>
            <a:ext cx="3499844" cy="3211107"/>
          </a:xfrm>
          <a:prstGeom prst="rect">
            <a:avLst/>
          </a:prstGeom>
        </p:spPr>
      </p:pic>
      <p:pic>
        <p:nvPicPr>
          <p:cNvPr id="48" name="Picture 6"/>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a:stretch>
            <a:fillRect/>
          </a:stretch>
        </p:blipFill>
        <p:spPr>
          <a:xfrm>
            <a:off x="4734995" y="5486400"/>
            <a:ext cx="4364552" cy="1734909"/>
          </a:xfrm>
          <a:prstGeom prst="rect">
            <a:avLst/>
          </a:prstGeom>
        </p:spPr>
      </p:pic>
      <p:pic>
        <p:nvPicPr>
          <p:cNvPr id="49" name="Picture 10"/>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xmlns="" r:embed="rId9"/>
              </a:ext>
            </a:extLst>
          </a:blip>
          <a:srcRect/>
          <a:stretch>
            <a:fillRect/>
          </a:stretch>
        </p:blipFill>
        <p:spPr>
          <a:xfrm>
            <a:off x="12013165" y="1028700"/>
            <a:ext cx="3389566" cy="4114800"/>
          </a:xfrm>
          <a:prstGeom prst="rect">
            <a:avLst/>
          </a:prstGeom>
        </p:spPr>
      </p:pic>
    </p:spTree>
    <p:extLst>
      <p:ext uri="{BB962C8B-B14F-4D97-AF65-F5344CB8AC3E}">
        <p14:creationId xmlns:p14="http://schemas.microsoft.com/office/powerpoint/2010/main" val="1079121990"/>
      </p:ext>
    </p:extLst>
  </p:cSld>
  <p:clrMapOvr>
    <a:masterClrMapping/>
  </p:clrMapOvr>
  <p:transition spd="slow">
    <p:push dir="u"/>
  </p:transition>
</p:sld>
</file>

<file path=ppt/slides/slide5.xml><?xml version="1.0" encoding="utf-8"?>
<p:sld xmlns:a="http://schemas.openxmlformats.org/drawingml/2006/main" xmlns:r="http://schemas.openxmlformats.org/officeDocument/2006/relationships" xmlns:p="http://schemas.openxmlformats.org/presentationml/2006/main" showMasterSp="0">
  <p:cSld>
    <p:bg>
      <p:bgPr>
        <a:gradFill flip="none" rotWithShape="1">
          <a:gsLst>
            <a:gs pos="0">
              <a:schemeClr val="accent4">
                <a:lumMod val="67000"/>
              </a:schemeClr>
            </a:gs>
            <a:gs pos="48000">
              <a:schemeClr val="accent4">
                <a:lumMod val="97000"/>
                <a:lumOff val="3000"/>
              </a:schemeClr>
            </a:gs>
            <a:gs pos="100000">
              <a:schemeClr val="accent4">
                <a:lumMod val="60000"/>
                <a:lumOff val="40000"/>
              </a:schemeClr>
            </a:gs>
          </a:gsLst>
          <a:lin ang="16200000" scaled="1"/>
          <a:tileRect/>
        </a:gradFill>
        <a:effectLst/>
      </p:bgPr>
    </p:bg>
    <p:spTree>
      <p:nvGrpSpPr>
        <p:cNvPr id="1" name=""/>
        <p:cNvGrpSpPr/>
        <p:nvPr/>
      </p:nvGrpSpPr>
      <p:grpSpPr>
        <a:xfrm>
          <a:off x="0" y="0"/>
          <a:ext cx="0" cy="0"/>
          <a:chOff x="0" y="0"/>
          <a:chExt cx="0" cy="0"/>
        </a:xfrm>
      </p:grpSpPr>
      <p:sp>
        <p:nvSpPr>
          <p:cNvPr id="21" name="Rectangle 20"/>
          <p:cNvSpPr/>
          <p:nvPr/>
        </p:nvSpPr>
        <p:spPr>
          <a:xfrm>
            <a:off x="139698" y="266700"/>
            <a:ext cx="17919701" cy="9677400"/>
          </a:xfrm>
          <a:prstGeom prst="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2" name="Group 21"/>
          <p:cNvGrpSpPr/>
          <p:nvPr/>
        </p:nvGrpSpPr>
        <p:grpSpPr>
          <a:xfrm rot="10800000">
            <a:off x="-50801" y="38100"/>
            <a:ext cx="889000" cy="10287000"/>
            <a:chOff x="0" y="0"/>
            <a:chExt cx="889000" cy="10287000"/>
          </a:xfrm>
        </p:grpSpPr>
        <p:sp>
          <p:nvSpPr>
            <p:cNvPr id="23" name="Rectangle 22"/>
            <p:cNvSpPr/>
            <p:nvPr/>
          </p:nvSpPr>
          <p:spPr>
            <a:xfrm>
              <a:off x="0" y="0"/>
              <a:ext cx="609600" cy="10287000"/>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23"/>
            <p:cNvGrpSpPr/>
            <p:nvPr/>
          </p:nvGrpSpPr>
          <p:grpSpPr>
            <a:xfrm>
              <a:off x="304800" y="342900"/>
              <a:ext cx="584200" cy="9220200"/>
              <a:chOff x="304800" y="342900"/>
              <a:chExt cx="584200" cy="9220200"/>
            </a:xfrm>
          </p:grpSpPr>
          <p:sp>
            <p:nvSpPr>
              <p:cNvPr id="25" name="Oval 24"/>
              <p:cNvSpPr/>
              <p:nvPr/>
            </p:nvSpPr>
            <p:spPr>
              <a:xfrm>
                <a:off x="304800" y="342900"/>
                <a:ext cx="5334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p:cNvSpPr/>
              <p:nvPr/>
            </p:nvSpPr>
            <p:spPr>
              <a:xfrm>
                <a:off x="342900" y="1409700"/>
                <a:ext cx="5334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p:cNvSpPr/>
              <p:nvPr/>
            </p:nvSpPr>
            <p:spPr>
              <a:xfrm>
                <a:off x="342900" y="2476500"/>
                <a:ext cx="5334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p:cNvSpPr/>
              <p:nvPr/>
            </p:nvSpPr>
            <p:spPr>
              <a:xfrm>
                <a:off x="342900" y="3390900"/>
                <a:ext cx="5334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p:cNvSpPr/>
              <p:nvPr/>
            </p:nvSpPr>
            <p:spPr>
              <a:xfrm>
                <a:off x="342900" y="4305300"/>
                <a:ext cx="5334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Oval 29"/>
              <p:cNvSpPr/>
              <p:nvPr/>
            </p:nvSpPr>
            <p:spPr>
              <a:xfrm>
                <a:off x="342900" y="5295900"/>
                <a:ext cx="5334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Oval 30"/>
              <p:cNvSpPr/>
              <p:nvPr/>
            </p:nvSpPr>
            <p:spPr>
              <a:xfrm>
                <a:off x="342900" y="6286500"/>
                <a:ext cx="5334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p:cNvSpPr/>
              <p:nvPr/>
            </p:nvSpPr>
            <p:spPr>
              <a:xfrm>
                <a:off x="342900" y="7200900"/>
                <a:ext cx="5334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p:cNvSpPr/>
              <p:nvPr/>
            </p:nvSpPr>
            <p:spPr>
              <a:xfrm>
                <a:off x="342900" y="8115300"/>
                <a:ext cx="5334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Oval 33"/>
              <p:cNvSpPr/>
              <p:nvPr/>
            </p:nvSpPr>
            <p:spPr>
              <a:xfrm>
                <a:off x="355600" y="9029700"/>
                <a:ext cx="5334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cxnSp>
        <p:nvCxnSpPr>
          <p:cNvPr id="37" name="Straight Connector 36"/>
          <p:cNvCxnSpPr/>
          <p:nvPr/>
        </p:nvCxnSpPr>
        <p:spPr>
          <a:xfrm>
            <a:off x="190497" y="266700"/>
            <a:ext cx="0" cy="9677400"/>
          </a:xfrm>
          <a:prstGeom prst="line">
            <a:avLst/>
          </a:prstGeom>
          <a:ln w="57150">
            <a:solidFill>
              <a:schemeClr val="bg1"/>
            </a:solidFill>
          </a:ln>
        </p:spPr>
        <p:style>
          <a:lnRef idx="1">
            <a:schemeClr val="accent1"/>
          </a:lnRef>
          <a:fillRef idx="0">
            <a:schemeClr val="accent1"/>
          </a:fillRef>
          <a:effectRef idx="0">
            <a:schemeClr val="accent1"/>
          </a:effectRef>
          <a:fontRef idx="minor">
            <a:schemeClr val="tx1"/>
          </a:fontRef>
        </p:style>
      </p:cxnSp>
      <p:pic>
        <p:nvPicPr>
          <p:cNvPr id="36" name="Picture 7"/>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658799" y="278892"/>
            <a:ext cx="3759201" cy="3721608"/>
          </a:xfrm>
          <a:prstGeom prst="rect">
            <a:avLst/>
          </a:prstGeom>
        </p:spPr>
      </p:pic>
      <p:pic>
        <p:nvPicPr>
          <p:cNvPr id="35" name="Picture 7"/>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flipH="1">
            <a:off x="14527199" y="254000"/>
            <a:ext cx="3532200" cy="3721608"/>
          </a:xfrm>
          <a:prstGeom prst="rect">
            <a:avLst/>
          </a:prstGeom>
        </p:spPr>
      </p:pic>
      <p:sp>
        <p:nvSpPr>
          <p:cNvPr id="4" name="Pentagon 3"/>
          <p:cNvSpPr/>
          <p:nvPr/>
        </p:nvSpPr>
        <p:spPr>
          <a:xfrm>
            <a:off x="4418000" y="571500"/>
            <a:ext cx="3810000" cy="914400"/>
          </a:xfrm>
          <a:prstGeom prst="homePlat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a:latin typeface="Arial" pitchFamily="34" charset="0"/>
                <a:cs typeface="Arial" pitchFamily="34" charset="0"/>
              </a:rPr>
              <a:t>KHỞI ĐỘNG</a:t>
            </a:r>
          </a:p>
        </p:txBody>
      </p:sp>
      <p:sp>
        <p:nvSpPr>
          <p:cNvPr id="6" name="Rectangle 5"/>
          <p:cNvSpPr/>
          <p:nvPr/>
        </p:nvSpPr>
        <p:spPr>
          <a:xfrm>
            <a:off x="1447800" y="3446780"/>
            <a:ext cx="9094800" cy="5909310"/>
          </a:xfrm>
          <a:prstGeom prst="rect">
            <a:avLst/>
          </a:prstGeom>
        </p:spPr>
        <p:txBody>
          <a:bodyPr wrap="square">
            <a:spAutoFit/>
          </a:bodyPr>
          <a:lstStyle/>
          <a:p>
            <a:pPr marL="571500" indent="-571500" algn="just">
              <a:lnSpc>
                <a:spcPct val="150000"/>
              </a:lnSpc>
              <a:buFont typeface="Wingdings" pitchFamily="2" charset="2"/>
              <a:buChar char="Ø"/>
            </a:pPr>
            <a:r>
              <a:rPr lang="vi-VN" sz="3600"/>
              <a:t>GV nói </a:t>
            </a:r>
            <a:r>
              <a:rPr lang="vi-VN" sz="3600" b="1"/>
              <a:t>“Mặt nước”: </a:t>
            </a:r>
            <a:r>
              <a:rPr lang="vi-VN" sz="3600"/>
              <a:t>tay thì đưa ngang làm mặt nước </a:t>
            </a:r>
            <a:r>
              <a:rPr lang="en-US" sz="3600"/>
              <a:t>-</a:t>
            </a:r>
            <a:r>
              <a:rPr lang="vi-VN" sz="3600"/>
              <a:t> HS làm theo.</a:t>
            </a:r>
            <a:endParaRPr lang="en-US" sz="3600"/>
          </a:p>
          <a:p>
            <a:pPr marL="571500" indent="-571500" algn="just">
              <a:lnSpc>
                <a:spcPct val="150000"/>
              </a:lnSpc>
              <a:buFont typeface="Wingdings" pitchFamily="2" charset="2"/>
              <a:buChar char="Ø"/>
            </a:pPr>
            <a:r>
              <a:rPr lang="vi-VN" sz="3600"/>
              <a:t>GV hô </a:t>
            </a:r>
            <a:r>
              <a:rPr lang="vi-VN" sz="3600" b="1"/>
              <a:t>“Cá nhảy”: </a:t>
            </a:r>
            <a:r>
              <a:rPr lang="vi-VN" sz="3600"/>
              <a:t>làm động tác cá nhảy, tay đưa len cao </a:t>
            </a:r>
            <a:r>
              <a:rPr lang="en-US" sz="3600"/>
              <a:t>-</a:t>
            </a:r>
            <a:r>
              <a:rPr lang="vi-VN" sz="3600"/>
              <a:t> HS làm theo và hô “chíu”.</a:t>
            </a:r>
            <a:endParaRPr lang="en-US" sz="3600"/>
          </a:p>
          <a:p>
            <a:pPr marL="571500" indent="-571500" algn="just">
              <a:lnSpc>
                <a:spcPct val="150000"/>
              </a:lnSpc>
              <a:buFont typeface="Wingdings" pitchFamily="2" charset="2"/>
              <a:buChar char="Ø"/>
            </a:pPr>
            <a:r>
              <a:rPr lang="vi-VN" sz="3600"/>
              <a:t>GV hô </a:t>
            </a:r>
            <a:r>
              <a:rPr lang="vi-VN" sz="3600" b="1"/>
              <a:t>“Cá lặn”: </a:t>
            </a:r>
            <a:r>
              <a:rPr lang="vi-VN" sz="3600"/>
              <a:t>làm động tác đưa tay xuống </a:t>
            </a:r>
            <a:r>
              <a:rPr lang="en-US" sz="3600"/>
              <a:t>-</a:t>
            </a:r>
            <a:r>
              <a:rPr lang="vi-VN" sz="3600"/>
              <a:t> HS làm theo và hô “chủm”.</a:t>
            </a:r>
            <a:endParaRPr lang="en-US" sz="3600"/>
          </a:p>
        </p:txBody>
      </p:sp>
    </p:spTree>
    <p:extLst>
      <p:ext uri="{BB962C8B-B14F-4D97-AF65-F5344CB8AC3E}">
        <p14:creationId xmlns:p14="http://schemas.microsoft.com/office/powerpoint/2010/main" val="1079121990"/>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6.xml><?xml version="1.0" encoding="utf-8"?>
<p:sld xmlns:a="http://schemas.openxmlformats.org/drawingml/2006/main" xmlns:r="http://schemas.openxmlformats.org/officeDocument/2006/relationships" xmlns:p="http://schemas.openxmlformats.org/presentationml/2006/main" showMasterSp="0">
  <p:cSld>
    <p:bg>
      <p:bgPr>
        <a:solidFill>
          <a:schemeClr val="bg2">
            <a:lumMod val="60000"/>
            <a:lumOff val="40000"/>
          </a:schemeClr>
        </a:solidFill>
        <a:effectLst/>
      </p:bgPr>
    </p:bg>
    <p:spTree>
      <p:nvGrpSpPr>
        <p:cNvPr id="1" name=""/>
        <p:cNvGrpSpPr/>
        <p:nvPr/>
      </p:nvGrpSpPr>
      <p:grpSpPr>
        <a:xfrm>
          <a:off x="0" y="0"/>
          <a:ext cx="0" cy="0"/>
          <a:chOff x="0" y="0"/>
          <a:chExt cx="0" cy="0"/>
        </a:xfrm>
      </p:grpSpPr>
      <p:sp>
        <p:nvSpPr>
          <p:cNvPr id="21" name="Rectangle 20"/>
          <p:cNvSpPr/>
          <p:nvPr/>
        </p:nvSpPr>
        <p:spPr>
          <a:xfrm>
            <a:off x="139698" y="266700"/>
            <a:ext cx="17919701" cy="967740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2" name="Group 21"/>
          <p:cNvGrpSpPr/>
          <p:nvPr/>
        </p:nvGrpSpPr>
        <p:grpSpPr>
          <a:xfrm rot="10800000">
            <a:off x="-50801" y="38100"/>
            <a:ext cx="889000" cy="10287000"/>
            <a:chOff x="0" y="0"/>
            <a:chExt cx="889000" cy="10287000"/>
          </a:xfrm>
        </p:grpSpPr>
        <p:sp>
          <p:nvSpPr>
            <p:cNvPr id="23" name="Rectangle 22"/>
            <p:cNvSpPr/>
            <p:nvPr/>
          </p:nvSpPr>
          <p:spPr>
            <a:xfrm>
              <a:off x="0" y="0"/>
              <a:ext cx="609600" cy="10287000"/>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23"/>
            <p:cNvGrpSpPr/>
            <p:nvPr/>
          </p:nvGrpSpPr>
          <p:grpSpPr>
            <a:xfrm>
              <a:off x="304800" y="342900"/>
              <a:ext cx="584200" cy="9220200"/>
              <a:chOff x="304800" y="342900"/>
              <a:chExt cx="584200" cy="9220200"/>
            </a:xfrm>
          </p:grpSpPr>
          <p:sp>
            <p:nvSpPr>
              <p:cNvPr id="25" name="Oval 24"/>
              <p:cNvSpPr/>
              <p:nvPr/>
            </p:nvSpPr>
            <p:spPr>
              <a:xfrm>
                <a:off x="304800" y="342900"/>
                <a:ext cx="5334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p:cNvSpPr/>
              <p:nvPr/>
            </p:nvSpPr>
            <p:spPr>
              <a:xfrm>
                <a:off x="342900" y="1409700"/>
                <a:ext cx="5334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p:cNvSpPr/>
              <p:nvPr/>
            </p:nvSpPr>
            <p:spPr>
              <a:xfrm>
                <a:off x="342900" y="2476500"/>
                <a:ext cx="5334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p:cNvSpPr/>
              <p:nvPr/>
            </p:nvSpPr>
            <p:spPr>
              <a:xfrm>
                <a:off x="342900" y="3390900"/>
                <a:ext cx="5334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p:cNvSpPr/>
              <p:nvPr/>
            </p:nvSpPr>
            <p:spPr>
              <a:xfrm>
                <a:off x="342900" y="4305300"/>
                <a:ext cx="5334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Oval 29"/>
              <p:cNvSpPr/>
              <p:nvPr/>
            </p:nvSpPr>
            <p:spPr>
              <a:xfrm>
                <a:off x="342900" y="5295900"/>
                <a:ext cx="5334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Oval 30"/>
              <p:cNvSpPr/>
              <p:nvPr/>
            </p:nvSpPr>
            <p:spPr>
              <a:xfrm>
                <a:off x="342900" y="6286500"/>
                <a:ext cx="5334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p:cNvSpPr/>
              <p:nvPr/>
            </p:nvSpPr>
            <p:spPr>
              <a:xfrm>
                <a:off x="342900" y="7200900"/>
                <a:ext cx="5334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p:cNvSpPr/>
              <p:nvPr/>
            </p:nvSpPr>
            <p:spPr>
              <a:xfrm>
                <a:off x="342900" y="8115300"/>
                <a:ext cx="5334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Oval 33"/>
              <p:cNvSpPr/>
              <p:nvPr/>
            </p:nvSpPr>
            <p:spPr>
              <a:xfrm>
                <a:off x="355600" y="9029700"/>
                <a:ext cx="5334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cxnSp>
        <p:nvCxnSpPr>
          <p:cNvPr id="37" name="Straight Connector 36"/>
          <p:cNvCxnSpPr/>
          <p:nvPr/>
        </p:nvCxnSpPr>
        <p:spPr>
          <a:xfrm>
            <a:off x="190497" y="266700"/>
            <a:ext cx="0" cy="9677400"/>
          </a:xfrm>
          <a:prstGeom prst="line">
            <a:avLst/>
          </a:prstGeom>
          <a:ln w="57150">
            <a:solidFill>
              <a:schemeClr val="bg1"/>
            </a:solidFill>
          </a:ln>
        </p:spPr>
        <p:style>
          <a:lnRef idx="1">
            <a:schemeClr val="accent1"/>
          </a:lnRef>
          <a:fillRef idx="0">
            <a:schemeClr val="accent1"/>
          </a:fillRef>
          <a:effectRef idx="0">
            <a:schemeClr val="accent1"/>
          </a:effectRef>
          <a:fontRef idx="minor">
            <a:schemeClr val="tx1"/>
          </a:fontRef>
        </p:style>
      </p:cxnSp>
      <p:grpSp>
        <p:nvGrpSpPr>
          <p:cNvPr id="3" name="Group 2"/>
          <p:cNvGrpSpPr/>
          <p:nvPr/>
        </p:nvGrpSpPr>
        <p:grpSpPr>
          <a:xfrm>
            <a:off x="5720318" y="360534"/>
            <a:ext cx="6781799" cy="1423513"/>
            <a:chOff x="990601" y="583643"/>
            <a:chExt cx="6781799" cy="1423513"/>
          </a:xfrm>
        </p:grpSpPr>
        <p:pic>
          <p:nvPicPr>
            <p:cNvPr id="17" name="Picture 11"/>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990601" y="583643"/>
              <a:ext cx="6781799" cy="1423513"/>
            </a:xfrm>
            <a:prstGeom prst="rect">
              <a:avLst/>
            </a:prstGeom>
          </p:spPr>
        </p:pic>
        <p:sp>
          <p:nvSpPr>
            <p:cNvPr id="2" name="TextBox 1"/>
            <p:cNvSpPr txBox="1"/>
            <p:nvPr/>
          </p:nvSpPr>
          <p:spPr>
            <a:xfrm>
              <a:off x="1467882" y="826056"/>
              <a:ext cx="5827236" cy="707886"/>
            </a:xfrm>
            <a:prstGeom prst="rect">
              <a:avLst/>
            </a:prstGeom>
            <a:noFill/>
          </p:spPr>
          <p:txBody>
            <a:bodyPr wrap="none" rtlCol="0">
              <a:spAutoFit/>
            </a:bodyPr>
            <a:lstStyle/>
            <a:p>
              <a:r>
                <a:rPr lang="en-US" sz="4000" b="1">
                  <a:solidFill>
                    <a:srgbClr val="FF0000"/>
                  </a:solidFill>
                  <a:latin typeface="Arial" pitchFamily="34" charset="0"/>
                  <a:cs typeface="Arial" pitchFamily="34" charset="0"/>
                </a:rPr>
                <a:t>BÀI ĐỌC 1. SÔNG QUÊ</a:t>
              </a:r>
            </a:p>
          </p:txBody>
        </p:sp>
      </p:grpSp>
      <p:pic>
        <p:nvPicPr>
          <p:cNvPr id="36" name="Picture 7"/>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a:off x="533399" y="0"/>
            <a:ext cx="3759201" cy="3721608"/>
          </a:xfrm>
          <a:prstGeom prst="rect">
            <a:avLst/>
          </a:prstGeom>
        </p:spPr>
      </p:pic>
      <p:pic>
        <p:nvPicPr>
          <p:cNvPr id="35" name="Picture 7"/>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flipH="1">
            <a:off x="13944600" y="82296"/>
            <a:ext cx="4229100" cy="3639312"/>
          </a:xfrm>
          <a:prstGeom prst="rect">
            <a:avLst/>
          </a:prstGeom>
        </p:spPr>
      </p:pic>
      <p:sp>
        <p:nvSpPr>
          <p:cNvPr id="4" name="TextBox 3"/>
          <p:cNvSpPr txBox="1"/>
          <p:nvPr/>
        </p:nvSpPr>
        <p:spPr>
          <a:xfrm>
            <a:off x="1797167" y="1784047"/>
            <a:ext cx="4698722" cy="3416320"/>
          </a:xfrm>
          <a:prstGeom prst="rect">
            <a:avLst/>
          </a:prstGeom>
          <a:noFill/>
        </p:spPr>
        <p:txBody>
          <a:bodyPr wrap="none" rtlCol="0">
            <a:spAutoFit/>
          </a:bodyPr>
          <a:lstStyle/>
          <a:p>
            <a:pPr>
              <a:lnSpc>
                <a:spcPct val="150000"/>
              </a:lnSpc>
            </a:pPr>
            <a:r>
              <a:rPr lang="en-US" sz="3600">
                <a:latin typeface="Arial" pitchFamily="34" charset="0"/>
                <a:cs typeface="Arial" pitchFamily="34" charset="0"/>
              </a:rPr>
              <a:t>Gió chiều ru hiền hòa</a:t>
            </a:r>
          </a:p>
          <a:p>
            <a:pPr>
              <a:lnSpc>
                <a:spcPct val="150000"/>
              </a:lnSpc>
            </a:pPr>
            <a:r>
              <a:rPr lang="en-US" sz="3600">
                <a:latin typeface="Arial" pitchFamily="34" charset="0"/>
                <a:cs typeface="Arial" pitchFamily="34" charset="0"/>
              </a:rPr>
              <a:t>Rung bờ tre xào xạc</a:t>
            </a:r>
          </a:p>
          <a:p>
            <a:pPr>
              <a:lnSpc>
                <a:spcPct val="150000"/>
              </a:lnSpc>
            </a:pPr>
            <a:r>
              <a:rPr lang="en-US" sz="3600">
                <a:latin typeface="Arial" pitchFamily="34" charset="0"/>
                <a:cs typeface="Arial" pitchFamily="34" charset="0"/>
              </a:rPr>
              <a:t>Bầy sẻ vui nhả nhạc</a:t>
            </a:r>
          </a:p>
          <a:p>
            <a:pPr>
              <a:lnSpc>
                <a:spcPct val="150000"/>
              </a:lnSpc>
            </a:pPr>
            <a:r>
              <a:rPr lang="en-US" sz="3600">
                <a:latin typeface="Arial" pitchFamily="34" charset="0"/>
                <a:cs typeface="Arial" pitchFamily="34" charset="0"/>
              </a:rPr>
              <a:t>Rộn rã khúc sông quê</a:t>
            </a:r>
          </a:p>
        </p:txBody>
      </p:sp>
      <p:sp>
        <p:nvSpPr>
          <p:cNvPr id="39" name="TextBox 38"/>
          <p:cNvSpPr txBox="1"/>
          <p:nvPr/>
        </p:nvSpPr>
        <p:spPr>
          <a:xfrm>
            <a:off x="7770334" y="1816051"/>
            <a:ext cx="6263253" cy="3416320"/>
          </a:xfrm>
          <a:prstGeom prst="rect">
            <a:avLst/>
          </a:prstGeom>
          <a:noFill/>
        </p:spPr>
        <p:txBody>
          <a:bodyPr wrap="none" rtlCol="0">
            <a:spAutoFit/>
          </a:bodyPr>
          <a:lstStyle/>
          <a:p>
            <a:pPr>
              <a:lnSpc>
                <a:spcPct val="150000"/>
              </a:lnSpc>
            </a:pPr>
            <a:r>
              <a:rPr lang="en-US" sz="3600" dirty="0" err="1">
                <a:latin typeface="Arial" pitchFamily="34" charset="0"/>
                <a:cs typeface="Arial" pitchFamily="34" charset="0"/>
              </a:rPr>
              <a:t>Và</a:t>
            </a:r>
            <a:r>
              <a:rPr lang="en-US" sz="3600" dirty="0">
                <a:latin typeface="Arial" pitchFamily="34" charset="0"/>
                <a:cs typeface="Arial" pitchFamily="34" charset="0"/>
              </a:rPr>
              <a:t> </a:t>
            </a:r>
            <a:r>
              <a:rPr lang="en-US" sz="3600" dirty="0" err="1">
                <a:latin typeface="Arial" pitchFamily="34" charset="0"/>
                <a:cs typeface="Arial" pitchFamily="34" charset="0"/>
              </a:rPr>
              <a:t>câu</a:t>
            </a:r>
            <a:r>
              <a:rPr lang="en-US" sz="3600" dirty="0">
                <a:latin typeface="Arial" pitchFamily="34" charset="0"/>
                <a:cs typeface="Arial" pitchFamily="34" charset="0"/>
              </a:rPr>
              <a:t> </a:t>
            </a:r>
            <a:r>
              <a:rPr lang="en-US" sz="3600" dirty="0" err="1">
                <a:latin typeface="Arial" pitchFamily="34" charset="0"/>
                <a:cs typeface="Arial" pitchFamily="34" charset="0"/>
              </a:rPr>
              <a:t>hò</a:t>
            </a:r>
            <a:r>
              <a:rPr lang="en-US" sz="3600" dirty="0">
                <a:latin typeface="Arial" pitchFamily="34" charset="0"/>
                <a:cs typeface="Arial" pitchFamily="34" charset="0"/>
              </a:rPr>
              <a:t> </a:t>
            </a:r>
            <a:r>
              <a:rPr lang="en-US" sz="3600" dirty="0" err="1">
                <a:latin typeface="Arial" pitchFamily="34" charset="0"/>
                <a:cs typeface="Arial" pitchFamily="34" charset="0"/>
              </a:rPr>
              <a:t>mênh</a:t>
            </a:r>
            <a:r>
              <a:rPr lang="en-US" sz="3600" dirty="0">
                <a:latin typeface="Arial" pitchFamily="34" charset="0"/>
                <a:cs typeface="Arial" pitchFamily="34" charset="0"/>
              </a:rPr>
              <a:t> </a:t>
            </a:r>
            <a:r>
              <a:rPr lang="en-US" sz="3600" dirty="0" err="1">
                <a:latin typeface="Arial" pitchFamily="34" charset="0"/>
                <a:cs typeface="Arial" pitchFamily="34" charset="0"/>
              </a:rPr>
              <a:t>mông</a:t>
            </a:r>
            <a:endParaRPr lang="en-US" sz="3600" dirty="0">
              <a:latin typeface="Arial" pitchFamily="34" charset="0"/>
              <a:cs typeface="Arial" pitchFamily="34" charset="0"/>
            </a:endParaRPr>
          </a:p>
          <a:p>
            <a:pPr>
              <a:lnSpc>
                <a:spcPct val="150000"/>
              </a:lnSpc>
            </a:pPr>
            <a:r>
              <a:rPr lang="en-US" sz="3600" dirty="0" err="1">
                <a:latin typeface="Arial" pitchFamily="34" charset="0"/>
                <a:cs typeface="Arial" pitchFamily="34" charset="0"/>
              </a:rPr>
              <a:t>Lắng</a:t>
            </a:r>
            <a:r>
              <a:rPr lang="en-US" sz="3600" dirty="0">
                <a:latin typeface="Arial" pitchFamily="34" charset="0"/>
                <a:cs typeface="Arial" pitchFamily="34" charset="0"/>
              </a:rPr>
              <a:t> </a:t>
            </a:r>
            <a:r>
              <a:rPr lang="en-US" sz="3600" dirty="0" err="1">
                <a:latin typeface="Arial" pitchFamily="34" charset="0"/>
                <a:cs typeface="Arial" pitchFamily="34" charset="0"/>
              </a:rPr>
              <a:t>tình</a:t>
            </a:r>
            <a:r>
              <a:rPr lang="en-US" sz="3600" dirty="0">
                <a:latin typeface="Arial" pitchFamily="34" charset="0"/>
                <a:cs typeface="Arial" pitchFamily="34" charset="0"/>
              </a:rPr>
              <a:t> </a:t>
            </a:r>
            <a:r>
              <a:rPr lang="en-US" sz="3600" dirty="0" err="1">
                <a:latin typeface="Arial" pitchFamily="34" charset="0"/>
                <a:cs typeface="Arial" pitchFamily="34" charset="0"/>
              </a:rPr>
              <a:t>quê</a:t>
            </a:r>
            <a:r>
              <a:rPr lang="en-US" sz="3600" dirty="0">
                <a:latin typeface="Arial" pitchFamily="34" charset="0"/>
                <a:cs typeface="Arial" pitchFamily="34" charset="0"/>
              </a:rPr>
              <a:t> </a:t>
            </a:r>
            <a:r>
              <a:rPr lang="en-US" sz="3600" dirty="0" err="1">
                <a:latin typeface="Arial" pitchFamily="34" charset="0"/>
                <a:cs typeface="Arial" pitchFamily="34" charset="0"/>
              </a:rPr>
              <a:t>tha</a:t>
            </a:r>
            <a:r>
              <a:rPr lang="en-US" sz="3600" dirty="0">
                <a:latin typeface="Arial" pitchFamily="34" charset="0"/>
                <a:cs typeface="Arial" pitchFamily="34" charset="0"/>
              </a:rPr>
              <a:t> </a:t>
            </a:r>
            <a:r>
              <a:rPr lang="en-US" sz="3600" dirty="0" err="1">
                <a:latin typeface="Arial" pitchFamily="34" charset="0"/>
                <a:cs typeface="Arial" pitchFamily="34" charset="0"/>
              </a:rPr>
              <a:t>thiết</a:t>
            </a:r>
            <a:endParaRPr lang="en-US" sz="3600" dirty="0">
              <a:latin typeface="Arial" pitchFamily="34" charset="0"/>
              <a:cs typeface="Arial" pitchFamily="34" charset="0"/>
            </a:endParaRPr>
          </a:p>
          <a:p>
            <a:pPr>
              <a:lnSpc>
                <a:spcPct val="150000"/>
              </a:lnSpc>
            </a:pPr>
            <a:r>
              <a:rPr lang="en-US" sz="3600" dirty="0" err="1">
                <a:latin typeface="Arial" pitchFamily="34" charset="0"/>
                <a:cs typeface="Arial" pitchFamily="34" charset="0"/>
              </a:rPr>
              <a:t>Thuyền</a:t>
            </a:r>
            <a:r>
              <a:rPr lang="en-US" sz="3600" dirty="0">
                <a:latin typeface="Arial" pitchFamily="34" charset="0"/>
                <a:cs typeface="Arial" pitchFamily="34" charset="0"/>
              </a:rPr>
              <a:t> nan </a:t>
            </a:r>
            <a:r>
              <a:rPr lang="en-US" sz="3600" dirty="0" err="1">
                <a:latin typeface="Arial" pitchFamily="34" charset="0"/>
                <a:cs typeface="Arial" pitchFamily="34" charset="0"/>
              </a:rPr>
              <a:t>nghèo</a:t>
            </a:r>
            <a:r>
              <a:rPr lang="en-US" sz="3600" dirty="0">
                <a:latin typeface="Arial" pitchFamily="34" charset="0"/>
                <a:cs typeface="Arial" pitchFamily="34" charset="0"/>
              </a:rPr>
              <a:t> </a:t>
            </a:r>
            <a:r>
              <a:rPr lang="en-US" sz="3600" dirty="0" err="1">
                <a:latin typeface="Arial" pitchFamily="34" charset="0"/>
                <a:cs typeface="Arial" pitchFamily="34" charset="0"/>
              </a:rPr>
              <a:t>dăm</a:t>
            </a:r>
            <a:r>
              <a:rPr lang="en-US" sz="3600" dirty="0">
                <a:latin typeface="Arial" pitchFamily="34" charset="0"/>
                <a:cs typeface="Arial" pitchFamily="34" charset="0"/>
              </a:rPr>
              <a:t> </a:t>
            </a:r>
            <a:r>
              <a:rPr lang="en-US" sz="3600" dirty="0" err="1">
                <a:latin typeface="Arial" pitchFamily="34" charset="0"/>
                <a:cs typeface="Arial" pitchFamily="34" charset="0"/>
              </a:rPr>
              <a:t>chiếc</a:t>
            </a:r>
            <a:endParaRPr lang="en-US" sz="3600" dirty="0">
              <a:latin typeface="Arial" pitchFamily="34" charset="0"/>
              <a:cs typeface="Arial" pitchFamily="34" charset="0"/>
            </a:endParaRPr>
          </a:p>
          <a:p>
            <a:pPr>
              <a:lnSpc>
                <a:spcPct val="150000"/>
              </a:lnSpc>
            </a:pPr>
            <a:r>
              <a:rPr lang="en-US" sz="3600" dirty="0" err="1">
                <a:latin typeface="Arial" pitchFamily="34" charset="0"/>
                <a:cs typeface="Arial" pitchFamily="34" charset="0"/>
              </a:rPr>
              <a:t>Lặng</a:t>
            </a:r>
            <a:r>
              <a:rPr lang="en-US" sz="3600" dirty="0">
                <a:latin typeface="Arial" pitchFamily="34" charset="0"/>
                <a:cs typeface="Arial" pitchFamily="34" charset="0"/>
              </a:rPr>
              <a:t> </a:t>
            </a:r>
            <a:r>
              <a:rPr lang="en-US" sz="3600" dirty="0" err="1">
                <a:latin typeface="Arial" pitchFamily="34" charset="0"/>
                <a:cs typeface="Arial" pitchFamily="34" charset="0"/>
              </a:rPr>
              <a:t>lờ</a:t>
            </a:r>
            <a:r>
              <a:rPr lang="en-US" sz="3600" dirty="0">
                <a:latin typeface="Arial" pitchFamily="34" charset="0"/>
                <a:cs typeface="Arial" pitchFamily="34" charset="0"/>
              </a:rPr>
              <a:t> </a:t>
            </a:r>
            <a:r>
              <a:rPr lang="en-US" sz="3600" dirty="0" err="1">
                <a:latin typeface="Arial" pitchFamily="34" charset="0"/>
                <a:cs typeface="Arial" pitchFamily="34" charset="0"/>
              </a:rPr>
              <a:t>trôi</a:t>
            </a:r>
            <a:r>
              <a:rPr lang="en-US" sz="3600" dirty="0">
                <a:latin typeface="Arial" pitchFamily="34" charset="0"/>
                <a:cs typeface="Arial" pitchFamily="34" charset="0"/>
              </a:rPr>
              <a:t> </a:t>
            </a:r>
            <a:r>
              <a:rPr lang="en-US" sz="3600" dirty="0" err="1">
                <a:latin typeface="Arial" pitchFamily="34" charset="0"/>
                <a:cs typeface="Arial" pitchFamily="34" charset="0"/>
              </a:rPr>
              <a:t>trong</a:t>
            </a:r>
            <a:r>
              <a:rPr lang="en-US" sz="3600" dirty="0">
                <a:latin typeface="Arial" pitchFamily="34" charset="0"/>
                <a:cs typeface="Arial" pitchFamily="34" charset="0"/>
              </a:rPr>
              <a:t> </a:t>
            </a:r>
            <a:r>
              <a:rPr lang="en-US" sz="3600" dirty="0" err="1">
                <a:latin typeface="Arial" pitchFamily="34" charset="0"/>
                <a:cs typeface="Arial" pitchFamily="34" charset="0"/>
              </a:rPr>
              <a:t>chiều</a:t>
            </a:r>
            <a:r>
              <a:rPr lang="en-US" sz="3600" dirty="0">
                <a:latin typeface="Arial" pitchFamily="34" charset="0"/>
                <a:cs typeface="Arial" pitchFamily="34" charset="0"/>
              </a:rPr>
              <a:t>…</a:t>
            </a:r>
          </a:p>
        </p:txBody>
      </p:sp>
      <p:sp>
        <p:nvSpPr>
          <p:cNvPr id="6" name="Rectangle 5"/>
          <p:cNvSpPr/>
          <p:nvPr/>
        </p:nvSpPr>
        <p:spPr>
          <a:xfrm>
            <a:off x="7770334" y="5359573"/>
            <a:ext cx="9144000" cy="4247317"/>
          </a:xfrm>
          <a:prstGeom prst="rect">
            <a:avLst/>
          </a:prstGeom>
        </p:spPr>
        <p:txBody>
          <a:bodyPr>
            <a:spAutoFit/>
          </a:bodyPr>
          <a:lstStyle/>
          <a:p>
            <a:pPr>
              <a:lnSpc>
                <a:spcPct val="150000"/>
              </a:lnSpc>
            </a:pPr>
            <a:r>
              <a:rPr lang="en-US" sz="3600">
                <a:latin typeface="Arial" pitchFamily="34" charset="0"/>
                <a:cs typeface="Arial" pitchFamily="34" charset="0"/>
              </a:rPr>
              <a:t>Hỡi dòng sông thương yêu</a:t>
            </a:r>
          </a:p>
          <a:p>
            <a:pPr>
              <a:lnSpc>
                <a:spcPct val="150000"/>
              </a:lnSpc>
            </a:pPr>
            <a:r>
              <a:rPr lang="en-US" sz="3600">
                <a:latin typeface="Arial" pitchFamily="34" charset="0"/>
                <a:cs typeface="Arial" pitchFamily="34" charset="0"/>
              </a:rPr>
              <a:t>Trải mình theo năm tháng</a:t>
            </a:r>
          </a:p>
          <a:p>
            <a:pPr>
              <a:lnSpc>
                <a:spcPct val="150000"/>
              </a:lnSpc>
            </a:pPr>
            <a:r>
              <a:rPr lang="en-US" sz="3600">
                <a:latin typeface="Arial" pitchFamily="34" charset="0"/>
                <a:cs typeface="Arial" pitchFamily="34" charset="0"/>
              </a:rPr>
              <a:t>Cho em cùng bè bạn</a:t>
            </a:r>
          </a:p>
          <a:p>
            <a:pPr>
              <a:lnSpc>
                <a:spcPct val="150000"/>
              </a:lnSpc>
            </a:pPr>
            <a:r>
              <a:rPr lang="en-US" sz="3600">
                <a:latin typeface="Arial" pitchFamily="34" charset="0"/>
                <a:cs typeface="Arial" pitchFamily="34" charset="0"/>
              </a:rPr>
              <a:t>Soi bóng ình tuổi hoa</a:t>
            </a:r>
          </a:p>
          <a:p>
            <a:pPr>
              <a:lnSpc>
                <a:spcPct val="150000"/>
              </a:lnSpc>
            </a:pPr>
            <a:r>
              <a:rPr lang="en-US" sz="3600" b="1">
                <a:latin typeface="Arial" pitchFamily="34" charset="0"/>
                <a:cs typeface="Arial" pitchFamily="34" charset="0"/>
              </a:rPr>
              <a:t>           NGUYỄN LIÊN CHÂU</a:t>
            </a:r>
          </a:p>
        </p:txBody>
      </p:sp>
      <p:sp>
        <p:nvSpPr>
          <p:cNvPr id="7" name="Rectangle 6"/>
          <p:cNvSpPr/>
          <p:nvPr/>
        </p:nvSpPr>
        <p:spPr>
          <a:xfrm>
            <a:off x="1797167" y="5359573"/>
            <a:ext cx="9144000" cy="3313664"/>
          </a:xfrm>
          <a:prstGeom prst="rect">
            <a:avLst/>
          </a:prstGeom>
        </p:spPr>
        <p:txBody>
          <a:bodyPr>
            <a:spAutoFit/>
          </a:bodyPr>
          <a:lstStyle/>
          <a:p>
            <a:pPr>
              <a:lnSpc>
                <a:spcPct val="150000"/>
              </a:lnSpc>
            </a:pPr>
            <a:r>
              <a:rPr lang="en-US" sz="3600">
                <a:latin typeface="Arial" pitchFamily="34" charset="0"/>
                <a:cs typeface="Arial" pitchFamily="34" charset="0"/>
              </a:rPr>
              <a:t>Ngày hai buổi đi về</a:t>
            </a:r>
          </a:p>
          <a:p>
            <a:pPr>
              <a:lnSpc>
                <a:spcPct val="150000"/>
              </a:lnSpc>
            </a:pPr>
            <a:r>
              <a:rPr lang="en-US" sz="3600">
                <a:latin typeface="Arial" pitchFamily="34" charset="0"/>
                <a:cs typeface="Arial" pitchFamily="34" charset="0"/>
              </a:rPr>
              <a:t>Qua cầu tre lắt lẻo</a:t>
            </a:r>
          </a:p>
          <a:p>
            <a:pPr>
              <a:lnSpc>
                <a:spcPct val="150000"/>
              </a:lnSpc>
            </a:pPr>
            <a:r>
              <a:rPr lang="en-US" sz="3600">
                <a:latin typeface="Arial" pitchFamily="34" charset="0"/>
                <a:cs typeface="Arial" pitchFamily="34" charset="0"/>
              </a:rPr>
              <a:t>Tiếng bạn cười trong trẻo</a:t>
            </a:r>
          </a:p>
          <a:p>
            <a:pPr>
              <a:lnSpc>
                <a:spcPct val="150000"/>
              </a:lnSpc>
            </a:pPr>
            <a:r>
              <a:rPr lang="en-US" sz="3600">
                <a:latin typeface="Arial" pitchFamily="34" charset="0"/>
                <a:cs typeface="Arial" pitchFamily="34" charset="0"/>
              </a:rPr>
              <a:t>Vang vọng hai bờ sông.</a:t>
            </a:r>
          </a:p>
        </p:txBody>
      </p:sp>
    </p:spTree>
    <p:extLst>
      <p:ext uri="{BB962C8B-B14F-4D97-AF65-F5344CB8AC3E}">
        <p14:creationId xmlns:p14="http://schemas.microsoft.com/office/powerpoint/2010/main" val="116887275"/>
      </p:ext>
    </p:extLst>
  </p:cSld>
  <p:clrMapOvr>
    <a:masterClrMapping/>
  </p:clrMapOvr>
  <p:transition spd="slow">
    <p:push dir="u"/>
  </p:transition>
</p:sld>
</file>

<file path=ppt/slides/slide7.xml><?xml version="1.0" encoding="utf-8"?>
<p:sld xmlns:a="http://schemas.openxmlformats.org/drawingml/2006/main" xmlns:r="http://schemas.openxmlformats.org/officeDocument/2006/relationships" xmlns:p="http://schemas.openxmlformats.org/presentationml/2006/main" showMasterSp="0">
  <p:cSld>
    <p:bg>
      <p:bgPr>
        <a:solidFill>
          <a:schemeClr val="accent2"/>
        </a:solidFill>
        <a:effectLst/>
      </p:bgPr>
    </p:bg>
    <p:spTree>
      <p:nvGrpSpPr>
        <p:cNvPr id="1" name=""/>
        <p:cNvGrpSpPr/>
        <p:nvPr/>
      </p:nvGrpSpPr>
      <p:grpSpPr>
        <a:xfrm>
          <a:off x="0" y="0"/>
          <a:ext cx="0" cy="0"/>
          <a:chOff x="0" y="0"/>
          <a:chExt cx="0" cy="0"/>
        </a:xfrm>
      </p:grpSpPr>
      <p:sp>
        <p:nvSpPr>
          <p:cNvPr id="21" name="Rectangle 20"/>
          <p:cNvSpPr/>
          <p:nvPr/>
        </p:nvSpPr>
        <p:spPr>
          <a:xfrm>
            <a:off x="139698" y="266700"/>
            <a:ext cx="17919701" cy="9677400"/>
          </a:xfrm>
          <a:prstGeom prst="rect">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2" name="Group 21"/>
          <p:cNvGrpSpPr/>
          <p:nvPr/>
        </p:nvGrpSpPr>
        <p:grpSpPr>
          <a:xfrm rot="10800000">
            <a:off x="-50801" y="38100"/>
            <a:ext cx="889000" cy="10287000"/>
            <a:chOff x="0" y="0"/>
            <a:chExt cx="889000" cy="10287000"/>
          </a:xfrm>
        </p:grpSpPr>
        <p:sp>
          <p:nvSpPr>
            <p:cNvPr id="23" name="Rectangle 22"/>
            <p:cNvSpPr/>
            <p:nvPr/>
          </p:nvSpPr>
          <p:spPr>
            <a:xfrm>
              <a:off x="0" y="0"/>
              <a:ext cx="609600" cy="10287000"/>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23"/>
            <p:cNvGrpSpPr/>
            <p:nvPr/>
          </p:nvGrpSpPr>
          <p:grpSpPr>
            <a:xfrm>
              <a:off x="304800" y="342900"/>
              <a:ext cx="584200" cy="9220200"/>
              <a:chOff x="304800" y="342900"/>
              <a:chExt cx="584200" cy="9220200"/>
            </a:xfrm>
          </p:grpSpPr>
          <p:sp>
            <p:nvSpPr>
              <p:cNvPr id="25" name="Oval 24"/>
              <p:cNvSpPr/>
              <p:nvPr/>
            </p:nvSpPr>
            <p:spPr>
              <a:xfrm>
                <a:off x="304800" y="342900"/>
                <a:ext cx="5334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p:cNvSpPr/>
              <p:nvPr/>
            </p:nvSpPr>
            <p:spPr>
              <a:xfrm>
                <a:off x="342900" y="1409700"/>
                <a:ext cx="5334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p:cNvSpPr/>
              <p:nvPr/>
            </p:nvSpPr>
            <p:spPr>
              <a:xfrm>
                <a:off x="342900" y="2476500"/>
                <a:ext cx="5334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p:cNvSpPr/>
              <p:nvPr/>
            </p:nvSpPr>
            <p:spPr>
              <a:xfrm>
                <a:off x="342900" y="3390900"/>
                <a:ext cx="5334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p:cNvSpPr/>
              <p:nvPr/>
            </p:nvSpPr>
            <p:spPr>
              <a:xfrm>
                <a:off x="342900" y="4305300"/>
                <a:ext cx="5334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Oval 29"/>
              <p:cNvSpPr/>
              <p:nvPr/>
            </p:nvSpPr>
            <p:spPr>
              <a:xfrm>
                <a:off x="342900" y="5295900"/>
                <a:ext cx="5334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Oval 30"/>
              <p:cNvSpPr/>
              <p:nvPr/>
            </p:nvSpPr>
            <p:spPr>
              <a:xfrm>
                <a:off x="342900" y="6286500"/>
                <a:ext cx="5334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p:cNvSpPr/>
              <p:nvPr/>
            </p:nvSpPr>
            <p:spPr>
              <a:xfrm>
                <a:off x="342900" y="7200900"/>
                <a:ext cx="5334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p:cNvSpPr/>
              <p:nvPr/>
            </p:nvSpPr>
            <p:spPr>
              <a:xfrm>
                <a:off x="342900" y="8115300"/>
                <a:ext cx="5334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Oval 33"/>
              <p:cNvSpPr/>
              <p:nvPr/>
            </p:nvSpPr>
            <p:spPr>
              <a:xfrm>
                <a:off x="355600" y="9029700"/>
                <a:ext cx="5334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cxnSp>
        <p:nvCxnSpPr>
          <p:cNvPr id="37" name="Straight Connector 36"/>
          <p:cNvCxnSpPr/>
          <p:nvPr/>
        </p:nvCxnSpPr>
        <p:spPr>
          <a:xfrm>
            <a:off x="190497" y="266700"/>
            <a:ext cx="0" cy="9677400"/>
          </a:xfrm>
          <a:prstGeom prst="line">
            <a:avLst/>
          </a:prstGeom>
          <a:ln w="57150">
            <a:solidFill>
              <a:schemeClr val="bg1"/>
            </a:solidFill>
          </a:ln>
        </p:spPr>
        <p:style>
          <a:lnRef idx="1">
            <a:schemeClr val="accent1"/>
          </a:lnRef>
          <a:fillRef idx="0">
            <a:schemeClr val="accent1"/>
          </a:fillRef>
          <a:effectRef idx="0">
            <a:schemeClr val="accent1"/>
          </a:effectRef>
          <a:fontRef idx="minor">
            <a:schemeClr val="tx1"/>
          </a:fontRef>
        </p:style>
      </p:cxnSp>
      <p:sp>
        <p:nvSpPr>
          <p:cNvPr id="35" name="Rounded Rectangle 34"/>
          <p:cNvSpPr/>
          <p:nvPr/>
        </p:nvSpPr>
        <p:spPr>
          <a:xfrm>
            <a:off x="1066800" y="476250"/>
            <a:ext cx="4419600" cy="1009650"/>
          </a:xfrm>
          <a:prstGeom prst="round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latin typeface="Arial" pitchFamily="34" charset="0"/>
                <a:cs typeface="Arial" pitchFamily="34" charset="0"/>
              </a:rPr>
              <a:t>2. Đọc hiểu</a:t>
            </a:r>
          </a:p>
        </p:txBody>
      </p:sp>
      <p:sp>
        <p:nvSpPr>
          <p:cNvPr id="41" name="Freeform 5"/>
          <p:cNvSpPr/>
          <p:nvPr/>
        </p:nvSpPr>
        <p:spPr>
          <a:xfrm>
            <a:off x="1490784" y="2527300"/>
            <a:ext cx="7903296" cy="2654300"/>
          </a:xfrm>
          <a:custGeom>
            <a:avLst/>
            <a:gdLst/>
            <a:ahLst/>
            <a:cxnLst/>
            <a:rect l="l" t="t" r="r" b="b"/>
            <a:pathLst>
              <a:path w="6878320" h="2721610">
                <a:moveTo>
                  <a:pt x="0" y="0"/>
                </a:moveTo>
                <a:lnTo>
                  <a:pt x="0" y="2721610"/>
                </a:lnTo>
                <a:lnTo>
                  <a:pt x="6878320" y="2721610"/>
                </a:lnTo>
                <a:lnTo>
                  <a:pt x="6878320" y="0"/>
                </a:lnTo>
                <a:lnTo>
                  <a:pt x="0" y="0"/>
                </a:lnTo>
                <a:close/>
                <a:moveTo>
                  <a:pt x="113030" y="2608580"/>
                </a:moveTo>
                <a:lnTo>
                  <a:pt x="113030" y="113030"/>
                </a:lnTo>
                <a:lnTo>
                  <a:pt x="6765290" y="113030"/>
                </a:lnTo>
                <a:lnTo>
                  <a:pt x="6765290" y="2608580"/>
                </a:lnTo>
                <a:lnTo>
                  <a:pt x="113030" y="2608580"/>
                </a:lnTo>
                <a:close/>
              </a:path>
            </a:pathLst>
          </a:custGeom>
          <a:solidFill>
            <a:srgbClr val="F16728"/>
          </a:solidFill>
        </p:spPr>
      </p:sp>
      <p:sp>
        <p:nvSpPr>
          <p:cNvPr id="6" name="Rectangle 5"/>
          <p:cNvSpPr/>
          <p:nvPr/>
        </p:nvSpPr>
        <p:spPr>
          <a:xfrm>
            <a:off x="1636598" y="2977287"/>
            <a:ext cx="7488350" cy="1754326"/>
          </a:xfrm>
          <a:prstGeom prst="rect">
            <a:avLst/>
          </a:prstGeom>
        </p:spPr>
        <p:txBody>
          <a:bodyPr wrap="square">
            <a:spAutoFit/>
          </a:bodyPr>
          <a:lstStyle/>
          <a:p>
            <a:pPr algn="ctr">
              <a:lnSpc>
                <a:spcPct val="150000"/>
              </a:lnSpc>
            </a:pPr>
            <a:r>
              <a:rPr lang="en-US" sz="3600" b="1">
                <a:latin typeface="Arial" pitchFamily="34" charset="0"/>
                <a:cs typeface="Arial" pitchFamily="34" charset="0"/>
              </a:rPr>
              <a:t>2. </a:t>
            </a:r>
            <a:r>
              <a:rPr lang="vi-VN" sz="3600">
                <a:latin typeface="Arial" pitchFamily="34" charset="0"/>
                <a:cs typeface="Arial" pitchFamily="34" charset="0"/>
              </a:rPr>
              <a:t>Tìm những hình ảnh yên bình của dòng sông quê hương? </a:t>
            </a:r>
            <a:endParaRPr lang="en-US" sz="3600">
              <a:latin typeface="Arial" pitchFamily="34" charset="0"/>
              <a:cs typeface="Arial" pitchFamily="34" charset="0"/>
            </a:endParaRPr>
          </a:p>
        </p:txBody>
      </p:sp>
      <p:grpSp>
        <p:nvGrpSpPr>
          <p:cNvPr id="61" name="Group 60"/>
          <p:cNvGrpSpPr/>
          <p:nvPr/>
        </p:nvGrpSpPr>
        <p:grpSpPr>
          <a:xfrm>
            <a:off x="1064683" y="6000750"/>
            <a:ext cx="8730098" cy="3695700"/>
            <a:chOff x="1134051" y="6019800"/>
            <a:chExt cx="8730098" cy="3695700"/>
          </a:xfrm>
        </p:grpSpPr>
        <p:sp>
          <p:nvSpPr>
            <p:cNvPr id="62" name="Rounded Rectangle 61"/>
            <p:cNvSpPr/>
            <p:nvPr/>
          </p:nvSpPr>
          <p:spPr>
            <a:xfrm>
              <a:off x="1134051" y="6019800"/>
              <a:ext cx="8616764" cy="3695700"/>
            </a:xfrm>
            <a:prstGeom prst="roundRect">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ounded Rectangle 62"/>
            <p:cNvSpPr/>
            <p:nvPr/>
          </p:nvSpPr>
          <p:spPr>
            <a:xfrm>
              <a:off x="1247385" y="6114271"/>
              <a:ext cx="8616764" cy="3582567"/>
            </a:xfrm>
            <a:prstGeom prst="roundRect">
              <a:avLst/>
            </a:prstGeom>
            <a:solidFill>
              <a:schemeClr val="bg1"/>
            </a:solid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a:solidFill>
                  <a:schemeClr val="accent5">
                    <a:lumMod val="50000"/>
                  </a:schemeClr>
                </a:solidFill>
                <a:latin typeface="Arial" pitchFamily="34" charset="0"/>
                <a:cs typeface="Arial" pitchFamily="34" charset="0"/>
              </a:endParaRPr>
            </a:p>
          </p:txBody>
        </p:sp>
        <p:sp>
          <p:nvSpPr>
            <p:cNvPr id="64" name="Rectangle 63"/>
            <p:cNvSpPr/>
            <p:nvPr/>
          </p:nvSpPr>
          <p:spPr>
            <a:xfrm>
              <a:off x="1425751" y="6286480"/>
              <a:ext cx="8260031" cy="3416320"/>
            </a:xfrm>
            <a:prstGeom prst="rect">
              <a:avLst/>
            </a:prstGeom>
          </p:spPr>
          <p:txBody>
            <a:bodyPr wrap="square">
              <a:spAutoFit/>
            </a:bodyPr>
            <a:lstStyle/>
            <a:p>
              <a:pPr algn="just">
                <a:lnSpc>
                  <a:spcPct val="150000"/>
                </a:lnSpc>
              </a:pPr>
              <a:r>
                <a:rPr lang="vi-VN" sz="3600">
                  <a:latin typeface="Arial" pitchFamily="34" charset="0"/>
                  <a:cs typeface="Arial" pitchFamily="34" charset="0"/>
                </a:rPr>
                <a:t>Các hình ảnh trong bài thơ đều rất đẹp và bình yên: bờ tre, bầy sẻ, cầu tre lắt lẻo, thuyền nan nghèo lặng lờ trôi, em cùng bè bạn soi bóng mình tuổi hoa.</a:t>
              </a:r>
              <a:endParaRPr lang="en-US" sz="3600">
                <a:latin typeface="Arial" pitchFamily="34" charset="0"/>
                <a:cs typeface="Arial" pitchFamily="34" charset="0"/>
              </a:endParaRPr>
            </a:p>
          </p:txBody>
        </p:sp>
      </p:grpSp>
    </p:spTree>
    <p:extLst>
      <p:ext uri="{BB962C8B-B14F-4D97-AF65-F5344CB8AC3E}">
        <p14:creationId xmlns:p14="http://schemas.microsoft.com/office/powerpoint/2010/main" val="3743042950"/>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5"/>
                                        </p:tgtEl>
                                        <p:attrNameLst>
                                          <p:attrName>style.visibility</p:attrName>
                                        </p:attrNameLst>
                                      </p:cBhvr>
                                      <p:to>
                                        <p:strVal val="visible"/>
                                      </p:to>
                                    </p:set>
                                    <p:animEffect transition="in" filter="barn(inVertical)">
                                      <p:cBhvr>
                                        <p:cTn id="7" dur="500"/>
                                        <p:tgtEl>
                                          <p:spTgt spid="35"/>
                                        </p:tgtEl>
                                      </p:cBhvr>
                                    </p:animEffect>
                                  </p:childTnLst>
                                </p:cTn>
                              </p:par>
                              <p:par>
                                <p:cTn id="8" presetID="16" presetClass="entr" presetSubtype="21" fill="hold" nodeType="withEffect">
                                  <p:stCondLst>
                                    <p:cond delay="0"/>
                                  </p:stCondLst>
                                  <p:childTnLst>
                                    <p:set>
                                      <p:cBhvr>
                                        <p:cTn id="9" dur="1" fill="hold">
                                          <p:stCondLst>
                                            <p:cond delay="0"/>
                                          </p:stCondLst>
                                        </p:cTn>
                                        <p:tgtEl>
                                          <p:spTgt spid="41"/>
                                        </p:tgtEl>
                                        <p:attrNameLst>
                                          <p:attrName>style.visibility</p:attrName>
                                        </p:attrNameLst>
                                      </p:cBhvr>
                                      <p:to>
                                        <p:strVal val="visible"/>
                                      </p:to>
                                    </p:set>
                                    <p:animEffect transition="in" filter="barn(inVertical)">
                                      <p:cBhvr>
                                        <p:cTn id="10" dur="500"/>
                                        <p:tgtEl>
                                          <p:spTgt spid="41"/>
                                        </p:tgtEl>
                                      </p:cBhvr>
                                    </p:animEffect>
                                  </p:childTnLst>
                                </p:cTn>
                              </p:par>
                              <p:par>
                                <p:cTn id="11" presetID="16" presetClass="entr" presetSubtype="21" fill="hold" grpId="0" nodeType="with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barn(inVertical)">
                                      <p:cBhvr>
                                        <p:cTn id="13" dur="500"/>
                                        <p:tgtEl>
                                          <p:spTgt spid="6"/>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4" fill="hold" nodeType="clickEffect">
                                  <p:stCondLst>
                                    <p:cond delay="0"/>
                                  </p:stCondLst>
                                  <p:childTnLst>
                                    <p:set>
                                      <p:cBhvr>
                                        <p:cTn id="17" dur="1" fill="hold">
                                          <p:stCondLst>
                                            <p:cond delay="0"/>
                                          </p:stCondLst>
                                        </p:cTn>
                                        <p:tgtEl>
                                          <p:spTgt spid="61"/>
                                        </p:tgtEl>
                                        <p:attrNameLst>
                                          <p:attrName>style.visibility</p:attrName>
                                        </p:attrNameLst>
                                      </p:cBhvr>
                                      <p:to>
                                        <p:strVal val="visible"/>
                                      </p:to>
                                    </p:set>
                                    <p:animEffect transition="in" filter="wipe(down)">
                                      <p:cBhvr>
                                        <p:cTn id="18" dur="500"/>
                                        <p:tgtEl>
                                          <p:spTgt spid="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animBg="1"/>
      <p:bldP spid="6" grpId="0"/>
    </p:bldLst>
  </p:timing>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1" name="Rectangle 20"/>
          <p:cNvSpPr/>
          <p:nvPr/>
        </p:nvSpPr>
        <p:spPr>
          <a:xfrm>
            <a:off x="190497" y="266700"/>
            <a:ext cx="17919701" cy="9677400"/>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7" name="Straight Connector 36"/>
          <p:cNvCxnSpPr/>
          <p:nvPr/>
        </p:nvCxnSpPr>
        <p:spPr>
          <a:xfrm>
            <a:off x="190497" y="266700"/>
            <a:ext cx="0" cy="9677400"/>
          </a:xfrm>
          <a:prstGeom prst="line">
            <a:avLst/>
          </a:prstGeom>
          <a:ln w="57150">
            <a:solidFill>
              <a:schemeClr val="bg1"/>
            </a:solidFill>
          </a:ln>
        </p:spPr>
        <p:style>
          <a:lnRef idx="1">
            <a:schemeClr val="accent1"/>
          </a:lnRef>
          <a:fillRef idx="0">
            <a:schemeClr val="accent1"/>
          </a:fillRef>
          <a:effectRef idx="0">
            <a:schemeClr val="accent1"/>
          </a:effectRef>
          <a:fontRef idx="minor">
            <a:schemeClr val="tx1"/>
          </a:fontRef>
        </p:style>
      </p:cxnSp>
      <p:sp>
        <p:nvSpPr>
          <p:cNvPr id="35" name="Rounded Rectangle 34"/>
          <p:cNvSpPr/>
          <p:nvPr/>
        </p:nvSpPr>
        <p:spPr>
          <a:xfrm>
            <a:off x="1041400" y="1980594"/>
            <a:ext cx="6502400" cy="806753"/>
          </a:xfrm>
          <a:prstGeom prst="round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latin typeface="Arial" pitchFamily="34" charset="0"/>
                <a:cs typeface="Arial" pitchFamily="34" charset="0"/>
              </a:rPr>
              <a:t>2. </a:t>
            </a:r>
            <a:r>
              <a:rPr lang="vi-VN" sz="4000" b="1"/>
              <a:t>Luyện tập về câu cảm </a:t>
            </a:r>
            <a:endParaRPr lang="en-US" sz="4000" b="1">
              <a:latin typeface="Arial" pitchFamily="34" charset="0"/>
              <a:cs typeface="Arial" pitchFamily="34" charset="0"/>
            </a:endParaRPr>
          </a:p>
        </p:txBody>
      </p:sp>
      <p:grpSp>
        <p:nvGrpSpPr>
          <p:cNvPr id="41" name="Group 40"/>
          <p:cNvGrpSpPr/>
          <p:nvPr/>
        </p:nvGrpSpPr>
        <p:grpSpPr>
          <a:xfrm>
            <a:off x="5720318" y="360534"/>
            <a:ext cx="6781799" cy="1423513"/>
            <a:chOff x="990601" y="583643"/>
            <a:chExt cx="6781799" cy="1423513"/>
          </a:xfrm>
        </p:grpSpPr>
        <p:pic>
          <p:nvPicPr>
            <p:cNvPr id="43" name="Picture 11"/>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990601" y="583643"/>
              <a:ext cx="6781799" cy="1423513"/>
            </a:xfrm>
            <a:prstGeom prst="rect">
              <a:avLst/>
            </a:prstGeom>
          </p:spPr>
        </p:pic>
        <p:sp>
          <p:nvSpPr>
            <p:cNvPr id="47" name="TextBox 46"/>
            <p:cNvSpPr txBox="1"/>
            <p:nvPr/>
          </p:nvSpPr>
          <p:spPr>
            <a:xfrm>
              <a:off x="1236277" y="826056"/>
              <a:ext cx="6364243" cy="707886"/>
            </a:xfrm>
            <a:prstGeom prst="rect">
              <a:avLst/>
            </a:prstGeom>
            <a:noFill/>
          </p:spPr>
          <p:txBody>
            <a:bodyPr wrap="none" rtlCol="0">
              <a:spAutoFit/>
            </a:bodyPr>
            <a:lstStyle/>
            <a:p>
              <a:r>
                <a:rPr lang="en-US" sz="4000" b="1">
                  <a:solidFill>
                    <a:srgbClr val="FF0000"/>
                  </a:solidFill>
                  <a:latin typeface="Arial" pitchFamily="34" charset="0"/>
                  <a:cs typeface="Arial" pitchFamily="34" charset="0"/>
                </a:rPr>
                <a:t>HOẠT ĐỘNG LUYỆN TẬP</a:t>
              </a:r>
            </a:p>
          </p:txBody>
        </p:sp>
      </p:grpSp>
      <p:sp>
        <p:nvSpPr>
          <p:cNvPr id="2" name="Rectangle 1"/>
          <p:cNvSpPr/>
          <p:nvPr/>
        </p:nvSpPr>
        <p:spPr>
          <a:xfrm>
            <a:off x="1176671" y="3131234"/>
            <a:ext cx="11464998" cy="4524315"/>
          </a:xfrm>
          <a:prstGeom prst="rect">
            <a:avLst/>
          </a:prstGeom>
        </p:spPr>
        <p:txBody>
          <a:bodyPr wrap="none">
            <a:spAutoFit/>
          </a:bodyPr>
          <a:lstStyle/>
          <a:p>
            <a:pPr>
              <a:lnSpc>
                <a:spcPct val="200000"/>
              </a:lnSpc>
            </a:pPr>
            <a:r>
              <a:rPr lang="vi-VN" sz="3600"/>
              <a:t>Đóng vai bạn nhỏ trong bài thơ, đặt câu cảm để bày tỏ:</a:t>
            </a:r>
          </a:p>
          <a:p>
            <a:pPr>
              <a:lnSpc>
                <a:spcPct val="200000"/>
              </a:lnSpc>
            </a:pPr>
            <a:r>
              <a:rPr lang="vi-VN" sz="3600"/>
              <a:t>a) Cảm xúc của em về cảnh đẹp của dòng sông.</a:t>
            </a:r>
          </a:p>
          <a:p>
            <a:pPr>
              <a:lnSpc>
                <a:spcPct val="200000"/>
              </a:lnSpc>
            </a:pPr>
            <a:r>
              <a:rPr lang="vi-VN" sz="3600"/>
              <a:t>b) Cảm xúc của em về tiếng hò trên dòng sông.</a:t>
            </a:r>
          </a:p>
          <a:p>
            <a:pPr>
              <a:lnSpc>
                <a:spcPct val="200000"/>
              </a:lnSpc>
            </a:pPr>
            <a:r>
              <a:rPr lang="vi-VN" sz="3600"/>
              <a:t>c) Tình cảm của em với dòng sống quê hương.</a:t>
            </a:r>
          </a:p>
        </p:txBody>
      </p:sp>
    </p:spTree>
    <p:extLst>
      <p:ext uri="{BB962C8B-B14F-4D97-AF65-F5344CB8AC3E}">
        <p14:creationId xmlns:p14="http://schemas.microsoft.com/office/powerpoint/2010/main" val="2263357233"/>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5"/>
                                        </p:tgtEl>
                                        <p:attrNameLst>
                                          <p:attrName>style.visibility</p:attrName>
                                        </p:attrNameLst>
                                      </p:cBhvr>
                                      <p:to>
                                        <p:strVal val="visible"/>
                                      </p:to>
                                    </p:set>
                                    <p:animEffect transition="in" filter="wipe(down)">
                                      <p:cBhvr>
                                        <p:cTn id="7" dur="500"/>
                                        <p:tgtEl>
                                          <p:spTgt spid="3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wipe(down)">
                                      <p:cBhvr>
                                        <p:cTn id="12"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animBg="1"/>
      <p:bldP spid="2" grpId="0"/>
    </p:bldLst>
  </p:timing>
</p:sld>
</file>

<file path=ppt/slides/slide9.xml><?xml version="1.0" encoding="utf-8"?>
<p:sld xmlns:a="http://schemas.openxmlformats.org/drawingml/2006/main" xmlns:r="http://schemas.openxmlformats.org/officeDocument/2006/relationships" xmlns:p="http://schemas.openxmlformats.org/presentationml/2006/main" showMasterSp="0">
  <p:cSld>
    <p:bg>
      <p:bgPr>
        <a:solidFill>
          <a:schemeClr val="accent3"/>
        </a:solidFill>
        <a:effectLst/>
      </p:bgPr>
    </p:bg>
    <p:spTree>
      <p:nvGrpSpPr>
        <p:cNvPr id="1" name=""/>
        <p:cNvGrpSpPr/>
        <p:nvPr/>
      </p:nvGrpSpPr>
      <p:grpSpPr>
        <a:xfrm>
          <a:off x="0" y="0"/>
          <a:ext cx="0" cy="0"/>
          <a:chOff x="0" y="0"/>
          <a:chExt cx="0" cy="0"/>
        </a:xfrm>
      </p:grpSpPr>
      <p:sp>
        <p:nvSpPr>
          <p:cNvPr id="21" name="Rectangle 20"/>
          <p:cNvSpPr/>
          <p:nvPr/>
        </p:nvSpPr>
        <p:spPr>
          <a:xfrm>
            <a:off x="139698" y="266700"/>
            <a:ext cx="17919701" cy="96774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2" name="Group 21"/>
          <p:cNvGrpSpPr/>
          <p:nvPr/>
        </p:nvGrpSpPr>
        <p:grpSpPr>
          <a:xfrm rot="10800000">
            <a:off x="-50801" y="38100"/>
            <a:ext cx="889000" cy="10287000"/>
            <a:chOff x="0" y="0"/>
            <a:chExt cx="889000" cy="10287000"/>
          </a:xfrm>
        </p:grpSpPr>
        <p:sp>
          <p:nvSpPr>
            <p:cNvPr id="23" name="Rectangle 22"/>
            <p:cNvSpPr/>
            <p:nvPr/>
          </p:nvSpPr>
          <p:spPr>
            <a:xfrm>
              <a:off x="0" y="0"/>
              <a:ext cx="609600" cy="10287000"/>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23"/>
            <p:cNvGrpSpPr/>
            <p:nvPr/>
          </p:nvGrpSpPr>
          <p:grpSpPr>
            <a:xfrm>
              <a:off x="304800" y="342900"/>
              <a:ext cx="584200" cy="9220200"/>
              <a:chOff x="304800" y="342900"/>
              <a:chExt cx="584200" cy="9220200"/>
            </a:xfrm>
          </p:grpSpPr>
          <p:sp>
            <p:nvSpPr>
              <p:cNvPr id="25" name="Oval 24"/>
              <p:cNvSpPr/>
              <p:nvPr/>
            </p:nvSpPr>
            <p:spPr>
              <a:xfrm>
                <a:off x="304800" y="342900"/>
                <a:ext cx="5334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p:cNvSpPr/>
              <p:nvPr/>
            </p:nvSpPr>
            <p:spPr>
              <a:xfrm>
                <a:off x="342900" y="1409700"/>
                <a:ext cx="5334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p:cNvSpPr/>
              <p:nvPr/>
            </p:nvSpPr>
            <p:spPr>
              <a:xfrm>
                <a:off x="342900" y="2476500"/>
                <a:ext cx="5334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p:cNvSpPr/>
              <p:nvPr/>
            </p:nvSpPr>
            <p:spPr>
              <a:xfrm>
                <a:off x="342900" y="3390900"/>
                <a:ext cx="5334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p:cNvSpPr/>
              <p:nvPr/>
            </p:nvSpPr>
            <p:spPr>
              <a:xfrm>
                <a:off x="342900" y="4305300"/>
                <a:ext cx="5334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Oval 29"/>
              <p:cNvSpPr/>
              <p:nvPr/>
            </p:nvSpPr>
            <p:spPr>
              <a:xfrm>
                <a:off x="342900" y="5295900"/>
                <a:ext cx="5334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Oval 30"/>
              <p:cNvSpPr/>
              <p:nvPr/>
            </p:nvSpPr>
            <p:spPr>
              <a:xfrm>
                <a:off x="342900" y="6286500"/>
                <a:ext cx="5334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p:cNvSpPr/>
              <p:nvPr/>
            </p:nvSpPr>
            <p:spPr>
              <a:xfrm>
                <a:off x="342900" y="7200900"/>
                <a:ext cx="5334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p:cNvSpPr/>
              <p:nvPr/>
            </p:nvSpPr>
            <p:spPr>
              <a:xfrm>
                <a:off x="342900" y="8115300"/>
                <a:ext cx="5334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Oval 33"/>
              <p:cNvSpPr/>
              <p:nvPr/>
            </p:nvSpPr>
            <p:spPr>
              <a:xfrm>
                <a:off x="355600" y="9029700"/>
                <a:ext cx="5334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cxnSp>
        <p:nvCxnSpPr>
          <p:cNvPr id="37" name="Straight Connector 36"/>
          <p:cNvCxnSpPr/>
          <p:nvPr/>
        </p:nvCxnSpPr>
        <p:spPr>
          <a:xfrm>
            <a:off x="190497" y="266700"/>
            <a:ext cx="0" cy="9677400"/>
          </a:xfrm>
          <a:prstGeom prst="line">
            <a:avLst/>
          </a:prstGeom>
          <a:ln w="57150">
            <a:solidFill>
              <a:schemeClr val="bg1"/>
            </a:solidFill>
          </a:ln>
        </p:spPr>
        <p:style>
          <a:lnRef idx="1">
            <a:schemeClr val="accent1"/>
          </a:lnRef>
          <a:fillRef idx="0">
            <a:schemeClr val="accent1"/>
          </a:fillRef>
          <a:effectRef idx="0">
            <a:schemeClr val="accent1"/>
          </a:effectRef>
          <a:fontRef idx="minor">
            <a:schemeClr val="tx1"/>
          </a:fontRef>
        </p:style>
      </p:cxnSp>
      <p:sp>
        <p:nvSpPr>
          <p:cNvPr id="35" name="Rounded Rectangle 34"/>
          <p:cNvSpPr/>
          <p:nvPr/>
        </p:nvSpPr>
        <p:spPr>
          <a:xfrm>
            <a:off x="1041400" y="1980594"/>
            <a:ext cx="6654800" cy="806753"/>
          </a:xfrm>
          <a:prstGeom prst="round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latin typeface="Arial" pitchFamily="34" charset="0"/>
                <a:cs typeface="Arial" pitchFamily="34" charset="0"/>
              </a:rPr>
              <a:t>2. </a:t>
            </a:r>
            <a:r>
              <a:rPr lang="vi-VN" sz="4000" b="1"/>
              <a:t>Luyện tập về câu cảm </a:t>
            </a:r>
            <a:endParaRPr lang="en-US" sz="4000" b="1">
              <a:latin typeface="Arial" pitchFamily="34" charset="0"/>
              <a:cs typeface="Arial" pitchFamily="34" charset="0"/>
            </a:endParaRPr>
          </a:p>
        </p:txBody>
      </p:sp>
      <p:grpSp>
        <p:nvGrpSpPr>
          <p:cNvPr id="41" name="Group 40"/>
          <p:cNvGrpSpPr/>
          <p:nvPr/>
        </p:nvGrpSpPr>
        <p:grpSpPr>
          <a:xfrm>
            <a:off x="5720318" y="360534"/>
            <a:ext cx="6781799" cy="1423513"/>
            <a:chOff x="990601" y="583643"/>
            <a:chExt cx="6781799" cy="1423513"/>
          </a:xfrm>
        </p:grpSpPr>
        <p:pic>
          <p:nvPicPr>
            <p:cNvPr id="43" name="Picture 11"/>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990601" y="583643"/>
              <a:ext cx="6781799" cy="1423513"/>
            </a:xfrm>
            <a:prstGeom prst="rect">
              <a:avLst/>
            </a:prstGeom>
          </p:spPr>
        </p:pic>
        <p:sp>
          <p:nvSpPr>
            <p:cNvPr id="47" name="TextBox 46"/>
            <p:cNvSpPr txBox="1"/>
            <p:nvPr/>
          </p:nvSpPr>
          <p:spPr>
            <a:xfrm>
              <a:off x="1236277" y="826056"/>
              <a:ext cx="6364243" cy="707886"/>
            </a:xfrm>
            <a:prstGeom prst="rect">
              <a:avLst/>
            </a:prstGeom>
            <a:noFill/>
          </p:spPr>
          <p:txBody>
            <a:bodyPr wrap="none" rtlCol="0">
              <a:spAutoFit/>
            </a:bodyPr>
            <a:lstStyle/>
            <a:p>
              <a:r>
                <a:rPr lang="en-US" sz="4000" b="1">
                  <a:solidFill>
                    <a:srgbClr val="FF0000"/>
                  </a:solidFill>
                  <a:latin typeface="Arial" pitchFamily="34" charset="0"/>
                  <a:cs typeface="Arial" pitchFamily="34" charset="0"/>
                </a:rPr>
                <a:t>HOẠT ĐỘNG LUYỆN TẬP</a:t>
              </a:r>
            </a:p>
          </p:txBody>
        </p:sp>
      </p:grpSp>
      <p:grpSp>
        <p:nvGrpSpPr>
          <p:cNvPr id="6" name="Group 5"/>
          <p:cNvGrpSpPr/>
          <p:nvPr/>
        </p:nvGrpSpPr>
        <p:grpSpPr>
          <a:xfrm>
            <a:off x="1041400" y="2857500"/>
            <a:ext cx="10464800" cy="1200329"/>
            <a:chOff x="1041400" y="2857500"/>
            <a:chExt cx="10464800" cy="1200329"/>
          </a:xfrm>
        </p:grpSpPr>
        <p:sp>
          <p:nvSpPr>
            <p:cNvPr id="4" name="Snip Single Corner Rectangle 3"/>
            <p:cNvSpPr/>
            <p:nvPr/>
          </p:nvSpPr>
          <p:spPr>
            <a:xfrm>
              <a:off x="1041400" y="3124200"/>
              <a:ext cx="10464800" cy="914400"/>
            </a:xfrm>
            <a:prstGeom prst="snip1Rect">
              <a:avLst/>
            </a:prstGeom>
            <a:solidFill>
              <a:schemeClr val="bg1"/>
            </a:solidFill>
            <a:ln>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1219200" y="2857500"/>
              <a:ext cx="9894055" cy="1200329"/>
            </a:xfrm>
            <a:prstGeom prst="rect">
              <a:avLst/>
            </a:prstGeom>
          </p:spPr>
          <p:txBody>
            <a:bodyPr wrap="none">
              <a:spAutoFit/>
            </a:bodyPr>
            <a:lstStyle/>
            <a:p>
              <a:pPr>
                <a:lnSpc>
                  <a:spcPct val="200000"/>
                </a:lnSpc>
              </a:pPr>
              <a:r>
                <a:rPr lang="vi-VN" sz="3600">
                  <a:solidFill>
                    <a:schemeClr val="accent5">
                      <a:lumMod val="50000"/>
                    </a:schemeClr>
                  </a:solidFill>
                </a:rPr>
                <a:t>b) Cảm xúc của em về tiếng hò trên dòng sông</a:t>
              </a:r>
              <a:r>
                <a:rPr lang="en-US" sz="3600">
                  <a:solidFill>
                    <a:schemeClr val="accent5">
                      <a:lumMod val="50000"/>
                    </a:schemeClr>
                  </a:solidFill>
                </a:rPr>
                <a:t>.</a:t>
              </a:r>
              <a:endParaRPr lang="vi-VN" sz="3600">
                <a:solidFill>
                  <a:schemeClr val="accent5">
                    <a:lumMod val="50000"/>
                  </a:schemeClr>
                </a:solidFill>
              </a:endParaRPr>
            </a:p>
          </p:txBody>
        </p:sp>
      </p:grpSp>
      <p:graphicFrame>
        <p:nvGraphicFramePr>
          <p:cNvPr id="42" name="Diagram 41"/>
          <p:cNvGraphicFramePr/>
          <p:nvPr>
            <p:extLst>
              <p:ext uri="{D42A27DB-BD31-4B8C-83A1-F6EECF244321}">
                <p14:modId xmlns:p14="http://schemas.microsoft.com/office/powerpoint/2010/main" val="2034608726"/>
              </p:ext>
            </p:extLst>
          </p:nvPr>
        </p:nvGraphicFramePr>
        <p:xfrm>
          <a:off x="1041400" y="4572000"/>
          <a:ext cx="10515600" cy="490220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30713035"/>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42"/>
                                        </p:tgtEl>
                                        <p:attrNameLst>
                                          <p:attrName>style.visibility</p:attrName>
                                        </p:attrNameLst>
                                      </p:cBhvr>
                                      <p:to>
                                        <p:strVal val="visible"/>
                                      </p:to>
                                    </p:set>
                                    <p:animEffect transition="in" filter="barn(inVertical)">
                                      <p:cBhvr>
                                        <p:cTn id="12" dur="500"/>
                                        <p:tgtEl>
                                          <p:spTgt spid="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2" grpId="0">
        <p:bldAsOne/>
      </p:bldGraphic>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a:themeElements>
    <a:clrScheme name="Ion">
      <a:dk1>
        <a:sysClr val="windowText" lastClr="000000"/>
      </a:dk1>
      <a:lt1>
        <a:sysClr val="window" lastClr="FFFFFF"/>
      </a:lt1>
      <a:dk2>
        <a:srgbClr val="1E5155"/>
      </a:dk2>
      <a:lt2>
        <a:srgbClr val="EBEBEB"/>
      </a:lt2>
      <a:accent1>
        <a:srgbClr val="B01513"/>
      </a:accent1>
      <a:accent2>
        <a:srgbClr val="EA6312"/>
      </a:accent2>
      <a:accent3>
        <a:srgbClr val="E6B729"/>
      </a:accent3>
      <a:accent4>
        <a:srgbClr val="6AAC90"/>
      </a:accent4>
      <a:accent5>
        <a:srgbClr val="54849A"/>
      </a:accent5>
      <a:accent6>
        <a:srgbClr val="9E5E9B"/>
      </a:accent6>
      <a:hlink>
        <a:srgbClr val="58C1BA"/>
      </a:hlink>
      <a:folHlink>
        <a:srgbClr val="9DFFCB"/>
      </a:folHlink>
    </a:clrScheme>
    <a:fontScheme name="Ion">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7000"/>
                <a:hueMod val="88000"/>
                <a:satMod val="130000"/>
                <a:lumMod val="124000"/>
              </a:schemeClr>
            </a:gs>
            <a:gs pos="100000">
              <a:schemeClr val="phClr">
                <a:tint val="96000"/>
                <a:shade val="88000"/>
                <a:hueMod val="108000"/>
                <a:satMod val="164000"/>
                <a:lumMod val="76000"/>
              </a:schemeClr>
            </a:gs>
          </a:gsLst>
          <a:path path="circle">
            <a:fillToRect l="45000" t="65000" r="125000" b="100000"/>
          </a:path>
        </a:gradFill>
        <a:blipFill rotWithShape="1">
          <a:blip xmlns:r="http://schemas.openxmlformats.org/officeDocument/2006/relationships" r:embed="rId1">
            <a:duotone>
              <a:schemeClr val="phClr">
                <a:shade val="69000"/>
                <a:hueMod val="108000"/>
                <a:satMod val="164000"/>
                <a:lumMod val="74000"/>
              </a:schemeClr>
              <a:schemeClr val="phClr">
                <a:tint val="96000"/>
                <a:hueMod val="88000"/>
                <a:satMod val="140000"/>
                <a:lumMod val="132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292E63A9-BB86-4E3D-B92A-7223C6510D2E}"/>
    </a:ext>
  </a:extLst>
</a:theme>
</file>

<file path=docProps/app.xml><?xml version="1.0" encoding="utf-8"?>
<Properties xmlns="http://schemas.openxmlformats.org/officeDocument/2006/extended-properties" xmlns:vt="http://schemas.openxmlformats.org/officeDocument/2006/docPropsVTypes">
  <Template>Ion</Template>
  <TotalTime>1527</TotalTime>
  <Words>794</Words>
  <Application>Microsoft Office PowerPoint</Application>
  <PresentationFormat>Custom</PresentationFormat>
  <Paragraphs>84</Paragraphs>
  <Slides>17</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17</vt:i4>
      </vt:variant>
    </vt:vector>
  </HeadingPairs>
  <TitlesOfParts>
    <vt:vector size="22" baseType="lpstr">
      <vt:lpstr>Wingdings 3</vt:lpstr>
      <vt:lpstr>Arial</vt:lpstr>
      <vt:lpstr>Century Gothic</vt:lpstr>
      <vt:lpstr>Wingdings</vt:lpstr>
      <vt:lpstr>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Hoai Ham Hap</dc:creator>
  <cp:lastModifiedBy>dell</cp:lastModifiedBy>
  <cp:revision>48</cp:revision>
  <dcterms:created xsi:type="dcterms:W3CDTF">2006-08-16T00:00:00Z</dcterms:created>
  <dcterms:modified xsi:type="dcterms:W3CDTF">2022-12-01T22:26:30Z</dcterms:modified>
  <dc:identifier>DAFQYk7N404</dc:identifier>
</cp:coreProperties>
</file>