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30" r:id="rId2"/>
    <p:sldId id="432" r:id="rId3"/>
    <p:sldId id="434" r:id="rId4"/>
    <p:sldId id="442" r:id="rId5"/>
    <p:sldId id="443" r:id="rId6"/>
    <p:sldId id="445" r:id="rId7"/>
    <p:sldId id="444" r:id="rId8"/>
    <p:sldId id="43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FF0066"/>
    <a:srgbClr val="FF7C80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24" autoAdjust="0"/>
    <p:restoredTop sz="99274" autoAdjust="0"/>
  </p:normalViewPr>
  <p:slideViewPr>
    <p:cSldViewPr>
      <p:cViewPr varScale="1">
        <p:scale>
          <a:sx n="55" d="100"/>
          <a:sy n="55" d="100"/>
        </p:scale>
        <p:origin x="282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562479" y="4343401"/>
            <a:ext cx="12824239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17: SINH HOẠT LỚP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ĐỘI NHI ĐỒNG TÌNH NGUYỆN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86" y="703852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den tru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685800"/>
            <a:ext cx="14935200" cy="779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28219" y="103853"/>
            <a:ext cx="9220200" cy="1569405"/>
            <a:chOff x="3528219" y="103853"/>
            <a:chExt cx="9220200" cy="1569405"/>
          </a:xfrm>
        </p:grpSpPr>
        <p:grpSp>
          <p:nvGrpSpPr>
            <p:cNvPr id="26" name="Group 25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35282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</a:rPr>
                <a:t>ĐỘI NHI ĐỒNG TÌNH NGUYỆN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17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953906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Thi đua lập thành tích chào mừng ngày…………….</a:t>
            </a:r>
          </a:p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Tiếp tục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528219" y="103853"/>
            <a:ext cx="9220200" cy="1569405"/>
            <a:chOff x="3528219" y="103853"/>
            <a:chExt cx="9220200" cy="1569405"/>
          </a:xfrm>
        </p:grpSpPr>
        <p:grpSp>
          <p:nvGrpSpPr>
            <p:cNvPr id="24" name="Group 23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8" name="TextBox 27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7" name="Straight Connector 26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5282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</a:rPr>
                <a:t>ĐỘI NHI ĐỒNG TÌNH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NGUYỆN</a:t>
              </a:r>
              <a:endParaRPr lang="en-US" sz="28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80318" y="1782783"/>
            <a:ext cx="11226405" cy="677108"/>
            <a:chOff x="1508916" y="1888664"/>
            <a:chExt cx="9586423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6" y="1888664"/>
              <a:ext cx="958642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Đội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8166" y="2519755"/>
              <a:ext cx="875006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243206" y="2590799"/>
            <a:ext cx="9510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80317" y="3276600"/>
            <a:ext cx="7924802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42828" y="5215907"/>
            <a:ext cx="7962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17907" y="6268817"/>
            <a:ext cx="7962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phó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528219" y="103853"/>
            <a:ext cx="9220200" cy="1569405"/>
            <a:chOff x="3528219" y="103853"/>
            <a:chExt cx="9220200" cy="1569405"/>
          </a:xfrm>
        </p:grpSpPr>
        <p:grpSp>
          <p:nvGrpSpPr>
            <p:cNvPr id="19" name="Group 18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35282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</a:rPr>
                <a:t>ĐỘI NHI ĐỒNG TÌNH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NGUYỆN</a:t>
              </a:r>
              <a:endParaRPr lang="en-US" sz="28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719" y="3565326"/>
            <a:ext cx="6146006" cy="466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43206" y="2590799"/>
            <a:ext cx="10315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5519" y="3429000"/>
            <a:ext cx="8175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- </a:t>
            </a:r>
            <a:r>
              <a:rPr lang="vi-VN" dirty="0" smtClean="0"/>
              <a:t>Hoạt </a:t>
            </a:r>
            <a:r>
              <a:rPr lang="vi-VN" dirty="0"/>
              <a:t>động 1: giúp đỡ các bạn có hoàn cảnh khó khăn trong lớp.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75519" y="4952137"/>
            <a:ext cx="8175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- </a:t>
            </a:r>
            <a:r>
              <a:rPr lang="vi-VN" dirty="0"/>
              <a:t>Hoạt động 2: có các biện pháp nâng cao ý thức các bạn, bảo vệ môi trường</a:t>
            </a:r>
            <a:r>
              <a:rPr lang="en-US" dirty="0"/>
              <a:t>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528219" y="103853"/>
            <a:ext cx="9220200" cy="1569405"/>
            <a:chOff x="3528219" y="103853"/>
            <a:chExt cx="9220200" cy="1569405"/>
          </a:xfrm>
        </p:grpSpPr>
        <p:grpSp>
          <p:nvGrpSpPr>
            <p:cNvPr id="19" name="Group 18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35282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</a:rPr>
                <a:t>ĐỘI NHI ĐỒNG TÌNH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NGUYỆN</a:t>
              </a:r>
              <a:endParaRPr lang="en-US" sz="28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719" y="3565326"/>
            <a:ext cx="6146006" cy="466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75519" y="6475274"/>
            <a:ext cx="81750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3: kiểm tra, đánh giá, ghi chép các trường hợp vi phạm nề nếp, nội quy trường </a:t>
            </a:r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280318" y="1782783"/>
            <a:ext cx="11226405" cy="677108"/>
            <a:chOff x="1508916" y="1888664"/>
            <a:chExt cx="9586423" cy="677108"/>
          </a:xfrm>
        </p:grpSpPr>
        <p:sp>
          <p:nvSpPr>
            <p:cNvPr id="28" name="Rectangle 27"/>
            <p:cNvSpPr/>
            <p:nvPr/>
          </p:nvSpPr>
          <p:spPr>
            <a:xfrm>
              <a:off x="1508916" y="1888664"/>
              <a:ext cx="958642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Đội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608166" y="2519755"/>
              <a:ext cx="875006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22422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7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8918" y="1782783"/>
            <a:ext cx="3352801" cy="677108"/>
            <a:chOff x="2187788" y="1888664"/>
            <a:chExt cx="2987040" cy="677108"/>
          </a:xfrm>
        </p:grpSpPr>
        <p:sp>
          <p:nvSpPr>
            <p:cNvPr id="10" name="Rectangle 9"/>
            <p:cNvSpPr/>
            <p:nvPr/>
          </p:nvSpPr>
          <p:spPr>
            <a:xfrm>
              <a:off x="2187788" y="1888664"/>
              <a:ext cx="298704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IV. Vận dụng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255676" y="2519755"/>
              <a:ext cx="248328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552821" y="2495550"/>
            <a:ext cx="13672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    *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đạt được sau khi tham gia các hoạt động của chủ </a:t>
            </a:r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ề</a:t>
            </a:r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vi-VN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người sống quanh </a:t>
            </a:r>
            <a:r>
              <a:rPr lang="vi-VN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528219" y="103853"/>
            <a:ext cx="9220200" cy="1569405"/>
            <a:chOff x="3528219" y="103853"/>
            <a:chExt cx="9220200" cy="1569405"/>
          </a:xfrm>
        </p:grpSpPr>
        <p:grpSp>
          <p:nvGrpSpPr>
            <p:cNvPr id="23" name="Group 22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35282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</a:rPr>
                <a:t>ĐỘI NHI ĐỒNG TÌNH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NGUYỆN</a:t>
              </a:r>
              <a:endParaRPr lang="en-US" sz="28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854" y="3886200"/>
            <a:ext cx="12362931" cy="474327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10637</TotalTime>
  <Words>568</Words>
  <Application>Microsoft Office PowerPoint</Application>
  <PresentationFormat>Custom</PresentationFormat>
  <Paragraphs>48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Trương Thị Phương Dung</dc:creator>
  <cp:lastModifiedBy>Admin</cp:lastModifiedBy>
  <cp:revision>1204</cp:revision>
  <dcterms:created xsi:type="dcterms:W3CDTF">2008-09-09T22:52:10Z</dcterms:created>
  <dcterms:modified xsi:type="dcterms:W3CDTF">2022-08-28T07:57:00Z</dcterms:modified>
</cp:coreProperties>
</file>