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57" r:id="rId3"/>
    <p:sldId id="449" r:id="rId4"/>
    <p:sldId id="451" r:id="rId5"/>
    <p:sldId id="460" r:id="rId6"/>
    <p:sldId id="407" r:id="rId7"/>
    <p:sldId id="472" r:id="rId8"/>
    <p:sldId id="471" r:id="rId9"/>
    <p:sldId id="461" r:id="rId10"/>
    <p:sldId id="463" r:id="rId11"/>
    <p:sldId id="454" r:id="rId12"/>
    <p:sldId id="468" r:id="rId13"/>
    <p:sldId id="464" r:id="rId14"/>
    <p:sldId id="465"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00FFFF"/>
    <a:srgbClr val="FFFF00"/>
    <a:srgbClr val="00FF00"/>
    <a:srgbClr val="FF0000"/>
    <a:srgbClr val="FF0066"/>
    <a:srgbClr val="FFFFFF"/>
    <a:srgbClr val="3333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6" d="100"/>
          <a:sy n="56" d="100"/>
        </p:scale>
        <p:origin x="758" y="86"/>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 name="Google Shape;44;p1: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 name="Google Shape;54;p2:notes"/>
          <p:cNvSpPr>
            <a:spLocks noGrp="1" noRot="1" noChangeAspect="1"/>
          </p:cNvSpPr>
          <p:nvPr>
            <p:ph type="sldImg" idx="2"/>
          </p:nvPr>
        </p:nvSpPr>
        <p:spPr>
          <a:xfrm>
            <a:off x="682625" y="1143000"/>
            <a:ext cx="54927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39"/>
          <p:cNvGrpSpPr/>
          <p:nvPr/>
        </p:nvGrpSpPr>
        <p:grpSpPr>
          <a:xfrm>
            <a:off x="-69263" y="-54007"/>
            <a:ext cx="16415163" cy="3617833"/>
            <a:chOff x="-51881" y="-1175910"/>
            <a:chExt cx="12295762" cy="2713375"/>
          </a:xfrm>
        </p:grpSpPr>
        <p:sp>
          <p:nvSpPr>
            <p:cNvPr id="14" name="Google Shape;14;p39"/>
            <p:cNvSpPr/>
            <p:nvPr/>
          </p:nvSpPr>
          <p:spPr>
            <a:xfrm>
              <a:off x="-51881" y="-549104"/>
              <a:ext cx="12295762" cy="2086569"/>
            </a:xfrm>
            <a:prstGeom prst="rect">
              <a:avLst/>
            </a:prstGeom>
            <a:solidFill>
              <a:srgbClr val="FFF2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5" name="Google Shape;15;p39"/>
            <p:cNvSpPr/>
            <p:nvPr/>
          </p:nvSpPr>
          <p:spPr>
            <a:xfrm>
              <a:off x="-51881" y="-862507"/>
              <a:ext cx="12295762" cy="2086569"/>
            </a:xfrm>
            <a:prstGeom prst="rect">
              <a:avLst/>
            </a:prstGeom>
            <a:solidFill>
              <a:srgbClr val="FFD96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sp>
          <p:nvSpPr>
            <p:cNvPr id="16" name="Google Shape;16;p39"/>
            <p:cNvSpPr/>
            <p:nvPr/>
          </p:nvSpPr>
          <p:spPr>
            <a:xfrm>
              <a:off x="-51881" y="-1175910"/>
              <a:ext cx="12295762" cy="2086569"/>
            </a:xfrm>
            <a:prstGeom prst="rect">
              <a:avLst/>
            </a:prstGeom>
            <a:solidFill>
              <a:srgbClr val="BF9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grpSp>
      <p:pic>
        <p:nvPicPr>
          <p:cNvPr id="17" name="Google Shape;17;p39" descr="Logo, company name&#10;&#10;Description automatically generated"/>
          <p:cNvPicPr preferRelativeResize="0"/>
          <p:nvPr/>
        </p:nvPicPr>
        <p:blipFill rotWithShape="1">
          <a:blip r:embed="rId2">
            <a:alphaModFix/>
          </a:blip>
          <a:srcRect/>
          <a:stretch/>
        </p:blipFill>
        <p:spPr>
          <a:xfrm>
            <a:off x="14419350" y="0"/>
            <a:ext cx="1857288" cy="2349085"/>
          </a:xfrm>
          <a:prstGeom prst="rect">
            <a:avLst/>
          </a:prstGeom>
          <a:noFill/>
          <a:ln>
            <a:noFill/>
          </a:ln>
        </p:spPr>
      </p:pic>
      <p:pic>
        <p:nvPicPr>
          <p:cNvPr id="19" name="Google Shape;19;p39"/>
          <p:cNvPicPr preferRelativeResize="0"/>
          <p:nvPr/>
        </p:nvPicPr>
        <p:blipFill rotWithShape="1">
          <a:blip r:embed="rId3">
            <a:alphaModFix/>
          </a:blip>
          <a:srcRect l="39046" t="29565"/>
          <a:stretch/>
        </p:blipFill>
        <p:spPr>
          <a:xfrm>
            <a:off x="-69263" y="-54008"/>
            <a:ext cx="5387741" cy="6234995"/>
          </a:xfrm>
          <a:prstGeom prst="rect">
            <a:avLst/>
          </a:prstGeom>
          <a:noFill/>
          <a:ln>
            <a:noFill/>
          </a:ln>
        </p:spPr>
      </p:pic>
      <p:pic>
        <p:nvPicPr>
          <p:cNvPr id="21" name="Google Shape;21;p39"/>
          <p:cNvPicPr preferRelativeResize="0"/>
          <p:nvPr/>
        </p:nvPicPr>
        <p:blipFill rotWithShape="1">
          <a:blip r:embed="rId4">
            <a:alphaModFix/>
          </a:blip>
          <a:srcRect/>
          <a:stretch/>
        </p:blipFill>
        <p:spPr>
          <a:xfrm>
            <a:off x="6920040" y="1"/>
            <a:ext cx="6193688" cy="1138716"/>
          </a:xfrm>
          <a:prstGeom prst="rect">
            <a:avLst/>
          </a:prstGeom>
          <a:noFill/>
          <a:ln>
            <a:noFill/>
          </a:ln>
        </p:spPr>
      </p:pic>
      <p:pic>
        <p:nvPicPr>
          <p:cNvPr id="3" name="Picture 2">
            <a:extLst>
              <a:ext uri="{FF2B5EF4-FFF2-40B4-BE49-F238E27FC236}">
                <a16:creationId xmlns:a16="http://schemas.microsoft.com/office/drawing/2014/main" id="{48BFFE47-1551-CDCF-BE4C-D907A61A5B4C}"/>
              </a:ext>
            </a:extLst>
          </p:cNvPr>
          <p:cNvPicPr>
            <a:picLocks noChangeAspect="1"/>
          </p:cNvPicPr>
          <p:nvPr userDrawn="1"/>
        </p:nvPicPr>
        <p:blipFill>
          <a:blip r:embed="rId5"/>
          <a:stretch>
            <a:fillRect/>
          </a:stretch>
        </p:blipFill>
        <p:spPr>
          <a:xfrm>
            <a:off x="4311478" y="948795"/>
            <a:ext cx="11036516" cy="2406096"/>
          </a:xfrm>
          <a:prstGeom prst="rect">
            <a:avLst/>
          </a:prstGeom>
        </p:spPr>
      </p:pic>
    </p:spTree>
    <p:extLst>
      <p:ext uri="{BB962C8B-B14F-4D97-AF65-F5344CB8AC3E}">
        <p14:creationId xmlns:p14="http://schemas.microsoft.com/office/powerpoint/2010/main" val="3699727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22"/>
        <p:cNvGrpSpPr/>
        <p:nvPr/>
      </p:nvGrpSpPr>
      <p:grpSpPr>
        <a:xfrm>
          <a:off x="0" y="0"/>
          <a:ext cx="0" cy="0"/>
          <a:chOff x="0" y="0"/>
          <a:chExt cx="0" cy="0"/>
        </a:xfrm>
      </p:grpSpPr>
      <p:pic>
        <p:nvPicPr>
          <p:cNvPr id="23" name="Google Shape;23;p40"/>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24" name="Google Shape;24;p40"/>
          <p:cNvPicPr preferRelativeResize="0"/>
          <p:nvPr/>
        </p:nvPicPr>
        <p:blipFill rotWithShape="1">
          <a:blip r:embed="rId3">
            <a:alphaModFix/>
          </a:blip>
          <a:srcRect l="4857" b="1525"/>
          <a:stretch/>
        </p:blipFill>
        <p:spPr>
          <a:xfrm>
            <a:off x="0" y="0"/>
            <a:ext cx="4885597" cy="665019"/>
          </a:xfrm>
          <a:prstGeom prst="rect">
            <a:avLst/>
          </a:prstGeom>
          <a:noFill/>
          <a:ln>
            <a:noFill/>
          </a:ln>
        </p:spPr>
      </p:pic>
      <p:pic>
        <p:nvPicPr>
          <p:cNvPr id="25" name="Google Shape;25;p40" descr="Ảnh có chứa văn bản, bánh xe&#10;&#10;Mô tả được tạo tự động"/>
          <p:cNvPicPr preferRelativeResize="0"/>
          <p:nvPr/>
        </p:nvPicPr>
        <p:blipFill rotWithShape="1">
          <a:blip r:embed="rId4">
            <a:alphaModFix/>
          </a:blip>
          <a:srcRect/>
          <a:stretch/>
        </p:blipFill>
        <p:spPr>
          <a:xfrm>
            <a:off x="81367" y="548632"/>
            <a:ext cx="16113904" cy="8046736"/>
          </a:xfrm>
          <a:prstGeom prst="rect">
            <a:avLst/>
          </a:prstGeom>
          <a:noFill/>
          <a:ln>
            <a:noFill/>
          </a:ln>
        </p:spPr>
      </p:pic>
    </p:spTree>
    <p:extLst>
      <p:ext uri="{BB962C8B-B14F-4D97-AF65-F5344CB8AC3E}">
        <p14:creationId xmlns:p14="http://schemas.microsoft.com/office/powerpoint/2010/main" val="214048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6"/>
        <p:cNvGrpSpPr/>
        <p:nvPr/>
      </p:nvGrpSpPr>
      <p:grpSpPr>
        <a:xfrm>
          <a:off x="0" y="0"/>
          <a:ext cx="0" cy="0"/>
          <a:chOff x="0" y="0"/>
          <a:chExt cx="0" cy="0"/>
        </a:xfrm>
      </p:grpSpPr>
      <p:sp>
        <p:nvSpPr>
          <p:cNvPr id="27" name="Google Shape;27;p41"/>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28;p41"/>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126036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pic>
        <p:nvPicPr>
          <p:cNvPr id="30" name="Google Shape;30;p42"/>
          <p:cNvPicPr preferRelativeResize="0"/>
          <p:nvPr/>
        </p:nvPicPr>
        <p:blipFill rotWithShape="1">
          <a:blip r:embed="rId2">
            <a:alphaModFix/>
          </a:blip>
          <a:srcRect t="58029"/>
          <a:stretch/>
        </p:blipFill>
        <p:spPr>
          <a:xfrm rot="10800000">
            <a:off x="0" y="8130586"/>
            <a:ext cx="16276638" cy="1013415"/>
          </a:xfrm>
          <a:prstGeom prst="rect">
            <a:avLst/>
          </a:prstGeom>
          <a:noFill/>
          <a:ln>
            <a:noFill/>
          </a:ln>
        </p:spPr>
      </p:pic>
      <p:pic>
        <p:nvPicPr>
          <p:cNvPr id="31" name="Google Shape;31;p42"/>
          <p:cNvPicPr preferRelativeResize="0"/>
          <p:nvPr/>
        </p:nvPicPr>
        <p:blipFill rotWithShape="1">
          <a:blip r:embed="rId3">
            <a:alphaModFix/>
          </a:blip>
          <a:srcRect l="4857" b="1525"/>
          <a:stretch/>
        </p:blipFill>
        <p:spPr>
          <a:xfrm>
            <a:off x="0" y="0"/>
            <a:ext cx="4885597" cy="665019"/>
          </a:xfrm>
          <a:prstGeom prst="rect">
            <a:avLst/>
          </a:prstGeom>
          <a:noFill/>
          <a:ln>
            <a:noFill/>
          </a:ln>
        </p:spPr>
      </p:pic>
    </p:spTree>
    <p:extLst>
      <p:ext uri="{BB962C8B-B14F-4D97-AF65-F5344CB8AC3E}">
        <p14:creationId xmlns:p14="http://schemas.microsoft.com/office/powerpoint/2010/main" val="20230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2"/>
        <p:cNvGrpSpPr/>
        <p:nvPr/>
      </p:nvGrpSpPr>
      <p:grpSpPr>
        <a:xfrm>
          <a:off x="0" y="0"/>
          <a:ext cx="0" cy="0"/>
          <a:chOff x="0" y="0"/>
          <a:chExt cx="0" cy="0"/>
        </a:xfrm>
      </p:grpSpPr>
      <p:pic>
        <p:nvPicPr>
          <p:cNvPr id="33" name="Google Shape;33;p43" descr="A picture containing background pattern&#10;&#10;Description automatically generated"/>
          <p:cNvPicPr preferRelativeResize="0"/>
          <p:nvPr/>
        </p:nvPicPr>
        <p:blipFill rotWithShape="1">
          <a:blip r:embed="rId2">
            <a:alphaModFix/>
          </a:blip>
          <a:srcRect/>
          <a:stretch/>
        </p:blipFill>
        <p:spPr>
          <a:xfrm>
            <a:off x="838246" y="0"/>
            <a:ext cx="14600146" cy="9144000"/>
          </a:xfrm>
          <a:prstGeom prst="rect">
            <a:avLst/>
          </a:prstGeom>
          <a:noFill/>
          <a:ln>
            <a:noFill/>
          </a:ln>
        </p:spPr>
      </p:pic>
      <p:sp>
        <p:nvSpPr>
          <p:cNvPr id="34" name="Google Shape;34;p43"/>
          <p:cNvSpPr/>
          <p:nvPr/>
        </p:nvSpPr>
        <p:spPr>
          <a:xfrm>
            <a:off x="0" y="7937501"/>
            <a:ext cx="16276638" cy="12065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F2CC"/>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
        <p:nvSpPr>
          <p:cNvPr id="35" name="Google Shape;35;p43"/>
          <p:cNvSpPr/>
          <p:nvPr/>
        </p:nvSpPr>
        <p:spPr>
          <a:xfrm>
            <a:off x="0" y="8255001"/>
            <a:ext cx="16276638" cy="889000"/>
          </a:xfrm>
          <a:custGeom>
            <a:avLst/>
            <a:gdLst/>
            <a:ahLst/>
            <a:cxnLst/>
            <a:rect l="l" t="t" r="r" b="b"/>
            <a:pathLst>
              <a:path w="12192000" h="904875" extrusionOk="0">
                <a:moveTo>
                  <a:pt x="354549" y="0"/>
                </a:moveTo>
                <a:lnTo>
                  <a:pt x="369351" y="0"/>
                </a:lnTo>
                <a:lnTo>
                  <a:pt x="376364" y="34740"/>
                </a:lnTo>
                <a:cubicBezTo>
                  <a:pt x="410345" y="115079"/>
                  <a:pt x="489895" y="171450"/>
                  <a:pt x="582612" y="171450"/>
                </a:cubicBezTo>
                <a:cubicBezTo>
                  <a:pt x="675328" y="171450"/>
                  <a:pt x="754879" y="115079"/>
                  <a:pt x="788860" y="34740"/>
                </a:cubicBezTo>
                <a:lnTo>
                  <a:pt x="795874" y="0"/>
                </a:lnTo>
                <a:lnTo>
                  <a:pt x="810676" y="0"/>
                </a:lnTo>
                <a:lnTo>
                  <a:pt x="817689" y="34740"/>
                </a:lnTo>
                <a:cubicBezTo>
                  <a:pt x="851670" y="115079"/>
                  <a:pt x="931221" y="171450"/>
                  <a:pt x="1023937" y="171450"/>
                </a:cubicBezTo>
                <a:cubicBezTo>
                  <a:pt x="1116653" y="171450"/>
                  <a:pt x="1196204" y="115079"/>
                  <a:pt x="1230185" y="34740"/>
                </a:cubicBezTo>
                <a:lnTo>
                  <a:pt x="1237199" y="0"/>
                </a:lnTo>
                <a:lnTo>
                  <a:pt x="1258351" y="0"/>
                </a:lnTo>
                <a:lnTo>
                  <a:pt x="1265364" y="34740"/>
                </a:lnTo>
                <a:cubicBezTo>
                  <a:pt x="1299345" y="115079"/>
                  <a:pt x="1378896" y="171450"/>
                  <a:pt x="1471612" y="171450"/>
                </a:cubicBezTo>
                <a:cubicBezTo>
                  <a:pt x="1564328" y="171450"/>
                  <a:pt x="1643879" y="115079"/>
                  <a:pt x="1677860" y="34740"/>
                </a:cubicBezTo>
                <a:lnTo>
                  <a:pt x="1684874" y="0"/>
                </a:lnTo>
                <a:lnTo>
                  <a:pt x="1699676" y="0"/>
                </a:lnTo>
                <a:lnTo>
                  <a:pt x="1706689" y="34740"/>
                </a:lnTo>
                <a:cubicBezTo>
                  <a:pt x="1740670" y="115079"/>
                  <a:pt x="1820220" y="171450"/>
                  <a:pt x="1912937" y="171450"/>
                </a:cubicBezTo>
                <a:cubicBezTo>
                  <a:pt x="2005654" y="171450"/>
                  <a:pt x="2085204" y="115079"/>
                  <a:pt x="2119185" y="34740"/>
                </a:cubicBezTo>
                <a:lnTo>
                  <a:pt x="2126199" y="0"/>
                </a:lnTo>
                <a:lnTo>
                  <a:pt x="2141001" y="0"/>
                </a:lnTo>
                <a:lnTo>
                  <a:pt x="2148014" y="34740"/>
                </a:lnTo>
                <a:cubicBezTo>
                  <a:pt x="2181995" y="115079"/>
                  <a:pt x="2261545" y="171450"/>
                  <a:pt x="2354262" y="171450"/>
                </a:cubicBezTo>
                <a:cubicBezTo>
                  <a:pt x="2446978" y="171450"/>
                  <a:pt x="2526529" y="115079"/>
                  <a:pt x="2560510" y="34740"/>
                </a:cubicBezTo>
                <a:lnTo>
                  <a:pt x="2567524" y="0"/>
                </a:lnTo>
                <a:lnTo>
                  <a:pt x="2582326" y="0"/>
                </a:lnTo>
                <a:lnTo>
                  <a:pt x="2589339" y="34740"/>
                </a:lnTo>
                <a:cubicBezTo>
                  <a:pt x="2623320" y="115079"/>
                  <a:pt x="2702871" y="171450"/>
                  <a:pt x="2795587" y="171450"/>
                </a:cubicBezTo>
                <a:cubicBezTo>
                  <a:pt x="2888303" y="171450"/>
                  <a:pt x="2967854" y="115079"/>
                  <a:pt x="3001835" y="34740"/>
                </a:cubicBezTo>
                <a:lnTo>
                  <a:pt x="3008849" y="0"/>
                </a:lnTo>
                <a:lnTo>
                  <a:pt x="3020476" y="0"/>
                </a:lnTo>
                <a:lnTo>
                  <a:pt x="3027490" y="34740"/>
                </a:lnTo>
                <a:cubicBezTo>
                  <a:pt x="3061470" y="115079"/>
                  <a:pt x="3141021" y="171450"/>
                  <a:pt x="3233737" y="171450"/>
                </a:cubicBezTo>
                <a:cubicBezTo>
                  <a:pt x="3326453" y="171450"/>
                  <a:pt x="3406004" y="115079"/>
                  <a:pt x="3439985" y="34740"/>
                </a:cubicBezTo>
                <a:lnTo>
                  <a:pt x="3446999" y="0"/>
                </a:lnTo>
                <a:lnTo>
                  <a:pt x="3461800" y="0"/>
                </a:lnTo>
                <a:lnTo>
                  <a:pt x="3468814" y="34740"/>
                </a:lnTo>
                <a:cubicBezTo>
                  <a:pt x="3502795" y="115079"/>
                  <a:pt x="3582345" y="171450"/>
                  <a:pt x="3675062" y="171450"/>
                </a:cubicBezTo>
                <a:cubicBezTo>
                  <a:pt x="3767779" y="171450"/>
                  <a:pt x="3847329" y="115079"/>
                  <a:pt x="3881310" y="34740"/>
                </a:cubicBezTo>
                <a:lnTo>
                  <a:pt x="3888324" y="0"/>
                </a:lnTo>
                <a:lnTo>
                  <a:pt x="3903126" y="0"/>
                </a:lnTo>
                <a:lnTo>
                  <a:pt x="3910139" y="34740"/>
                </a:lnTo>
                <a:cubicBezTo>
                  <a:pt x="3944120" y="115079"/>
                  <a:pt x="4023670" y="171450"/>
                  <a:pt x="4116387" y="171450"/>
                </a:cubicBezTo>
                <a:cubicBezTo>
                  <a:pt x="4209104" y="171450"/>
                  <a:pt x="4288655" y="115079"/>
                  <a:pt x="4322636" y="34740"/>
                </a:cubicBezTo>
                <a:lnTo>
                  <a:pt x="4329649" y="0"/>
                </a:lnTo>
                <a:lnTo>
                  <a:pt x="4344451" y="0"/>
                </a:lnTo>
                <a:lnTo>
                  <a:pt x="4351465" y="34740"/>
                </a:lnTo>
                <a:cubicBezTo>
                  <a:pt x="4385446" y="115079"/>
                  <a:pt x="4464997" y="171450"/>
                  <a:pt x="4557713" y="171450"/>
                </a:cubicBezTo>
                <a:cubicBezTo>
                  <a:pt x="4650429" y="171450"/>
                  <a:pt x="4729979" y="115079"/>
                  <a:pt x="4763960" y="34740"/>
                </a:cubicBezTo>
                <a:lnTo>
                  <a:pt x="4770974" y="0"/>
                </a:lnTo>
                <a:lnTo>
                  <a:pt x="4792126" y="0"/>
                </a:lnTo>
                <a:lnTo>
                  <a:pt x="4799139" y="34740"/>
                </a:lnTo>
                <a:cubicBezTo>
                  <a:pt x="4833121" y="115079"/>
                  <a:pt x="4912671" y="171450"/>
                  <a:pt x="5005388" y="171450"/>
                </a:cubicBezTo>
                <a:cubicBezTo>
                  <a:pt x="5098104" y="171450"/>
                  <a:pt x="5177655" y="115079"/>
                  <a:pt x="5211637" y="34740"/>
                </a:cubicBezTo>
                <a:lnTo>
                  <a:pt x="5218649" y="0"/>
                </a:lnTo>
                <a:lnTo>
                  <a:pt x="5233451" y="0"/>
                </a:lnTo>
                <a:lnTo>
                  <a:pt x="5240466" y="34740"/>
                </a:lnTo>
                <a:cubicBezTo>
                  <a:pt x="5274447" y="115079"/>
                  <a:pt x="5353996" y="171450"/>
                  <a:pt x="5446713" y="171450"/>
                </a:cubicBezTo>
                <a:cubicBezTo>
                  <a:pt x="5539430" y="171450"/>
                  <a:pt x="5618979" y="115079"/>
                  <a:pt x="5652960" y="34740"/>
                </a:cubicBezTo>
                <a:lnTo>
                  <a:pt x="5659974" y="0"/>
                </a:lnTo>
                <a:lnTo>
                  <a:pt x="5674776" y="0"/>
                </a:lnTo>
                <a:lnTo>
                  <a:pt x="5681790" y="34740"/>
                </a:lnTo>
                <a:cubicBezTo>
                  <a:pt x="5715771" y="115079"/>
                  <a:pt x="5795320" y="171450"/>
                  <a:pt x="5888037" y="171450"/>
                </a:cubicBezTo>
                <a:cubicBezTo>
                  <a:pt x="5980753" y="171450"/>
                  <a:pt x="6060304" y="115079"/>
                  <a:pt x="6094285" y="34740"/>
                </a:cubicBezTo>
                <a:lnTo>
                  <a:pt x="6101299" y="0"/>
                </a:lnTo>
                <a:lnTo>
                  <a:pt x="6116101" y="0"/>
                </a:lnTo>
                <a:lnTo>
                  <a:pt x="6123114" y="34740"/>
                </a:lnTo>
                <a:cubicBezTo>
                  <a:pt x="6157095" y="115079"/>
                  <a:pt x="6236646" y="171450"/>
                  <a:pt x="6329362" y="171450"/>
                </a:cubicBezTo>
                <a:cubicBezTo>
                  <a:pt x="6422079" y="171450"/>
                  <a:pt x="6501630" y="115079"/>
                  <a:pt x="6535610" y="34740"/>
                </a:cubicBezTo>
                <a:lnTo>
                  <a:pt x="6542624" y="0"/>
                </a:lnTo>
                <a:lnTo>
                  <a:pt x="6582826" y="0"/>
                </a:lnTo>
                <a:lnTo>
                  <a:pt x="6589840" y="34740"/>
                </a:lnTo>
                <a:cubicBezTo>
                  <a:pt x="6623820" y="115079"/>
                  <a:pt x="6703371" y="171450"/>
                  <a:pt x="6796087" y="171450"/>
                </a:cubicBezTo>
                <a:cubicBezTo>
                  <a:pt x="6888803" y="171450"/>
                  <a:pt x="6968354" y="115079"/>
                  <a:pt x="7002335" y="34740"/>
                </a:cubicBezTo>
                <a:lnTo>
                  <a:pt x="7009348" y="0"/>
                </a:lnTo>
                <a:lnTo>
                  <a:pt x="7024150" y="0"/>
                </a:lnTo>
                <a:lnTo>
                  <a:pt x="7031164" y="34740"/>
                </a:lnTo>
                <a:cubicBezTo>
                  <a:pt x="7065145" y="115079"/>
                  <a:pt x="7144695" y="171450"/>
                  <a:pt x="7237412" y="171450"/>
                </a:cubicBezTo>
                <a:cubicBezTo>
                  <a:pt x="7330129" y="171450"/>
                  <a:pt x="7409679" y="115079"/>
                  <a:pt x="7443660" y="34740"/>
                </a:cubicBezTo>
                <a:lnTo>
                  <a:pt x="7450673" y="0"/>
                </a:lnTo>
                <a:lnTo>
                  <a:pt x="7465475" y="0"/>
                </a:lnTo>
                <a:lnTo>
                  <a:pt x="7472489" y="34740"/>
                </a:lnTo>
                <a:cubicBezTo>
                  <a:pt x="7506470" y="115079"/>
                  <a:pt x="7586020" y="171450"/>
                  <a:pt x="7678737" y="171450"/>
                </a:cubicBezTo>
                <a:cubicBezTo>
                  <a:pt x="7771453" y="171450"/>
                  <a:pt x="7851004" y="115079"/>
                  <a:pt x="7884985" y="34740"/>
                </a:cubicBezTo>
                <a:lnTo>
                  <a:pt x="7891999" y="0"/>
                </a:lnTo>
                <a:lnTo>
                  <a:pt x="7906801" y="0"/>
                </a:lnTo>
                <a:lnTo>
                  <a:pt x="7913814" y="34740"/>
                </a:lnTo>
                <a:cubicBezTo>
                  <a:pt x="7947795" y="115079"/>
                  <a:pt x="8027346" y="171450"/>
                  <a:pt x="8120062" y="171450"/>
                </a:cubicBezTo>
                <a:cubicBezTo>
                  <a:pt x="8212778" y="171450"/>
                  <a:pt x="8292329" y="115079"/>
                  <a:pt x="8326310" y="34740"/>
                </a:cubicBezTo>
                <a:lnTo>
                  <a:pt x="8333324" y="0"/>
                </a:lnTo>
                <a:lnTo>
                  <a:pt x="8354476" y="0"/>
                </a:lnTo>
                <a:lnTo>
                  <a:pt x="8361489" y="34740"/>
                </a:lnTo>
                <a:cubicBezTo>
                  <a:pt x="8395470" y="115079"/>
                  <a:pt x="8475021" y="171450"/>
                  <a:pt x="8567737" y="171450"/>
                </a:cubicBezTo>
                <a:cubicBezTo>
                  <a:pt x="8660453" y="171450"/>
                  <a:pt x="8740004" y="115079"/>
                  <a:pt x="8773985" y="34740"/>
                </a:cubicBezTo>
                <a:lnTo>
                  <a:pt x="8780998" y="0"/>
                </a:lnTo>
                <a:lnTo>
                  <a:pt x="8795800" y="0"/>
                </a:lnTo>
                <a:lnTo>
                  <a:pt x="8802814" y="34740"/>
                </a:lnTo>
                <a:cubicBezTo>
                  <a:pt x="8836795" y="115079"/>
                  <a:pt x="8916345" y="171450"/>
                  <a:pt x="9009062" y="171450"/>
                </a:cubicBezTo>
                <a:cubicBezTo>
                  <a:pt x="9101779" y="171450"/>
                  <a:pt x="9181329" y="115079"/>
                  <a:pt x="9215310" y="34740"/>
                </a:cubicBezTo>
                <a:lnTo>
                  <a:pt x="9222323" y="0"/>
                </a:lnTo>
                <a:lnTo>
                  <a:pt x="9237125" y="0"/>
                </a:lnTo>
                <a:lnTo>
                  <a:pt x="9244139" y="34740"/>
                </a:lnTo>
                <a:cubicBezTo>
                  <a:pt x="9278120" y="115079"/>
                  <a:pt x="9357670" y="171450"/>
                  <a:pt x="9450387" y="171450"/>
                </a:cubicBezTo>
                <a:cubicBezTo>
                  <a:pt x="9543103" y="171450"/>
                  <a:pt x="9622654" y="115079"/>
                  <a:pt x="9656635" y="34740"/>
                </a:cubicBezTo>
                <a:lnTo>
                  <a:pt x="9663649" y="0"/>
                </a:lnTo>
                <a:lnTo>
                  <a:pt x="9678451" y="0"/>
                </a:lnTo>
                <a:lnTo>
                  <a:pt x="9685464" y="34740"/>
                </a:lnTo>
                <a:cubicBezTo>
                  <a:pt x="9719445" y="115079"/>
                  <a:pt x="9798996" y="171450"/>
                  <a:pt x="9891712" y="171450"/>
                </a:cubicBezTo>
                <a:cubicBezTo>
                  <a:pt x="9984428" y="171450"/>
                  <a:pt x="10063979" y="115079"/>
                  <a:pt x="10097960" y="34740"/>
                </a:cubicBezTo>
                <a:lnTo>
                  <a:pt x="10104973" y="0"/>
                </a:lnTo>
                <a:lnTo>
                  <a:pt x="10116601" y="0"/>
                </a:lnTo>
                <a:lnTo>
                  <a:pt x="10123615" y="34740"/>
                </a:lnTo>
                <a:cubicBezTo>
                  <a:pt x="10157595" y="115079"/>
                  <a:pt x="10237146" y="171450"/>
                  <a:pt x="10329862" y="171450"/>
                </a:cubicBezTo>
                <a:cubicBezTo>
                  <a:pt x="10422578" y="171450"/>
                  <a:pt x="10502129" y="115079"/>
                  <a:pt x="10536110" y="34740"/>
                </a:cubicBezTo>
                <a:lnTo>
                  <a:pt x="10543123" y="0"/>
                </a:lnTo>
                <a:lnTo>
                  <a:pt x="10557925" y="0"/>
                </a:lnTo>
                <a:lnTo>
                  <a:pt x="10564939" y="34740"/>
                </a:lnTo>
                <a:cubicBezTo>
                  <a:pt x="10598920" y="115079"/>
                  <a:pt x="10678470" y="171450"/>
                  <a:pt x="10771187" y="171450"/>
                </a:cubicBezTo>
                <a:cubicBezTo>
                  <a:pt x="10863904" y="171450"/>
                  <a:pt x="10943454" y="115079"/>
                  <a:pt x="10977435" y="34740"/>
                </a:cubicBezTo>
                <a:lnTo>
                  <a:pt x="10984448" y="0"/>
                </a:lnTo>
                <a:lnTo>
                  <a:pt x="10999250" y="0"/>
                </a:lnTo>
                <a:lnTo>
                  <a:pt x="11006264" y="34740"/>
                </a:lnTo>
                <a:cubicBezTo>
                  <a:pt x="11040245" y="115079"/>
                  <a:pt x="11119795" y="171450"/>
                  <a:pt x="11212512" y="171450"/>
                </a:cubicBezTo>
                <a:cubicBezTo>
                  <a:pt x="11305228" y="171450"/>
                  <a:pt x="11384779" y="115079"/>
                  <a:pt x="11418760" y="34740"/>
                </a:cubicBezTo>
                <a:lnTo>
                  <a:pt x="11425774" y="0"/>
                </a:lnTo>
                <a:lnTo>
                  <a:pt x="11440576" y="0"/>
                </a:lnTo>
                <a:lnTo>
                  <a:pt x="11447589" y="34740"/>
                </a:lnTo>
                <a:cubicBezTo>
                  <a:pt x="11481570" y="115079"/>
                  <a:pt x="11561121" y="171450"/>
                  <a:pt x="11653837" y="171450"/>
                </a:cubicBezTo>
                <a:cubicBezTo>
                  <a:pt x="11746553" y="171450"/>
                  <a:pt x="11826104" y="115079"/>
                  <a:pt x="11860085" y="34740"/>
                </a:cubicBezTo>
                <a:lnTo>
                  <a:pt x="11867099" y="0"/>
                </a:lnTo>
                <a:lnTo>
                  <a:pt x="11888251" y="0"/>
                </a:lnTo>
                <a:lnTo>
                  <a:pt x="11895264" y="34740"/>
                </a:lnTo>
                <a:cubicBezTo>
                  <a:pt x="11929245" y="115079"/>
                  <a:pt x="12008796" y="171450"/>
                  <a:pt x="12101512" y="171450"/>
                </a:cubicBezTo>
                <a:cubicBezTo>
                  <a:pt x="12124691" y="171450"/>
                  <a:pt x="12147047" y="167927"/>
                  <a:pt x="12168074" y="161387"/>
                </a:cubicBezTo>
                <a:lnTo>
                  <a:pt x="12192000" y="149885"/>
                </a:lnTo>
                <a:lnTo>
                  <a:pt x="12192000" y="904875"/>
                </a:lnTo>
                <a:lnTo>
                  <a:pt x="0" y="904875"/>
                </a:lnTo>
                <a:lnTo>
                  <a:pt x="0" y="118560"/>
                </a:lnTo>
                <a:lnTo>
                  <a:pt x="16137" y="133222"/>
                </a:lnTo>
                <a:cubicBezTo>
                  <a:pt x="51862" y="157358"/>
                  <a:pt x="94929" y="171450"/>
                  <a:pt x="141287" y="171450"/>
                </a:cubicBezTo>
                <a:cubicBezTo>
                  <a:pt x="234004" y="171450"/>
                  <a:pt x="313554" y="115079"/>
                  <a:pt x="347535" y="34740"/>
                </a:cubicBezTo>
                <a:close/>
              </a:path>
            </a:pathLst>
          </a:custGeom>
          <a:solidFill>
            <a:srgbClr val="FFD966"/>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27536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36"/>
        <p:cNvGrpSpPr/>
        <p:nvPr/>
      </p:nvGrpSpPr>
      <p:grpSpPr>
        <a:xfrm>
          <a:off x="0" y="0"/>
          <a:ext cx="0" cy="0"/>
          <a:chOff x="0" y="0"/>
          <a:chExt cx="0" cy="0"/>
        </a:xfrm>
      </p:grpSpPr>
      <p:pic>
        <p:nvPicPr>
          <p:cNvPr id="37" name="Google Shape;37;p44"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161076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ố trí Tùy chỉnh">
  <p:cSld name="1_Bố trí Tùy chỉnh">
    <p:spTree>
      <p:nvGrpSpPr>
        <p:cNvPr id="1" name="Shape 38"/>
        <p:cNvGrpSpPr/>
        <p:nvPr/>
      </p:nvGrpSpPr>
      <p:grpSpPr>
        <a:xfrm>
          <a:off x="0" y="0"/>
          <a:ext cx="0" cy="0"/>
          <a:chOff x="0" y="0"/>
          <a:chExt cx="0" cy="0"/>
        </a:xfrm>
      </p:grpSpPr>
      <p:pic>
        <p:nvPicPr>
          <p:cNvPr id="39" name="Google Shape;39;p45" descr="Ảnh có chứa văn bản&#10;&#10;Mô tả được tạo tự động"/>
          <p:cNvPicPr preferRelativeResize="0"/>
          <p:nvPr/>
        </p:nvPicPr>
        <p:blipFill rotWithShape="1">
          <a:blip r:embed="rId2">
            <a:alphaModFix/>
          </a:blip>
          <a:srcRect/>
          <a:stretch/>
        </p:blipFill>
        <p:spPr>
          <a:xfrm>
            <a:off x="0" y="0"/>
            <a:ext cx="16276638" cy="9144000"/>
          </a:xfrm>
          <a:prstGeom prst="rect">
            <a:avLst/>
          </a:prstGeom>
          <a:noFill/>
          <a:ln>
            <a:noFill/>
          </a:ln>
        </p:spPr>
      </p:pic>
    </p:spTree>
    <p:extLst>
      <p:ext uri="{BB962C8B-B14F-4D97-AF65-F5344CB8AC3E}">
        <p14:creationId xmlns:p14="http://schemas.microsoft.com/office/powerpoint/2010/main" val="2530529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206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4" name="9Slide.vn - 2019">
            <a:extLst>
              <a:ext uri="{FF2B5EF4-FFF2-40B4-BE49-F238E27FC236}">
                <a16:creationId xmlns:a16="http://schemas.microsoft.com/office/drawing/2014/main" id="{3B528767-0A8E-DCAB-F219-49269C7AE3F6}"/>
              </a:ext>
            </a:extLst>
          </p:cNvPr>
          <p:cNvSpPr txBox="1"/>
          <p:nvPr userDrawn="1"/>
        </p:nvSpPr>
        <p:spPr>
          <a:xfrm>
            <a:off x="0" y="-1728417"/>
            <a:ext cx="16276638" cy="585417"/>
          </a:xfrm>
          <a:prstGeom prst="rect">
            <a:avLst/>
          </a:prstGeom>
          <a:noFill/>
        </p:spPr>
        <p:txBody>
          <a:bodyPr vert="horz" rtlCol="0">
            <a:spAutoFit/>
          </a:bodyPr>
          <a:lstStyle/>
          <a:p>
            <a:pPr algn="ctr"/>
            <a:r>
              <a:rPr lang="en-US" sz="3204">
                <a:solidFill>
                  <a:srgbClr val="CFCFCF"/>
                </a:solidFill>
              </a:rPr>
              <a:t>www.9slide.vn</a:t>
            </a:r>
          </a:p>
        </p:txBody>
      </p:sp>
      <p:pic>
        <p:nvPicPr>
          <p:cNvPr id="10" name="Google Shape;10;p38" descr="A picture containing text&#10;&#10;Description automatically generated"/>
          <p:cNvPicPr preferRelativeResize="0"/>
          <p:nvPr/>
        </p:nvPicPr>
        <p:blipFill rotWithShape="1">
          <a:blip r:embed="rId10">
            <a:alphaModFix/>
          </a:blip>
          <a:srcRect/>
          <a:stretch/>
        </p:blipFill>
        <p:spPr>
          <a:xfrm>
            <a:off x="16276639" y="1"/>
            <a:ext cx="2477153" cy="2456911"/>
          </a:xfrm>
          <a:prstGeom prst="rect">
            <a:avLst/>
          </a:prstGeom>
          <a:noFill/>
          <a:ln>
            <a:noFill/>
          </a:ln>
        </p:spPr>
      </p:pic>
      <p:pic>
        <p:nvPicPr>
          <p:cNvPr id="11" name="Google Shape;11;p38" descr="Logo, company name&#10;&#10;Description automatically generated"/>
          <p:cNvPicPr preferRelativeResize="0"/>
          <p:nvPr/>
        </p:nvPicPr>
        <p:blipFill rotWithShape="1">
          <a:blip r:embed="rId11">
            <a:alphaModFix/>
          </a:blip>
          <a:srcRect/>
          <a:stretch/>
        </p:blipFill>
        <p:spPr>
          <a:xfrm>
            <a:off x="15361077" y="16934"/>
            <a:ext cx="898606" cy="1136551"/>
          </a:xfrm>
          <a:prstGeom prst="rect">
            <a:avLst/>
          </a:prstGeom>
          <a:noFill/>
          <a:ln>
            <a:noFill/>
          </a:ln>
        </p:spPr>
      </p:pic>
    </p:spTree>
    <p:extLst>
      <p:ext uri="{BB962C8B-B14F-4D97-AF65-F5344CB8AC3E}">
        <p14:creationId xmlns:p14="http://schemas.microsoft.com/office/powerpoint/2010/main" val="28687670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28.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4.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22.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
          <p:cNvSpPr txBox="1"/>
          <p:nvPr/>
        </p:nvSpPr>
        <p:spPr>
          <a:xfrm>
            <a:off x="5119026" y="3749154"/>
            <a:ext cx="10586567" cy="1025932"/>
          </a:xfrm>
          <a:prstGeom prst="rect">
            <a:avLst/>
          </a:prstGeom>
          <a:noFill/>
          <a:ln>
            <a:noFill/>
          </a:ln>
        </p:spPr>
        <p:txBody>
          <a:bodyPr spcFirstLastPara="1" wrap="square" lIns="121900" tIns="60933" rIns="121900" bIns="60933"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rPr>
              <a:t>Trao đổi: Em </a:t>
            </a:r>
            <a:r>
              <a:rPr lang="en-US" sz="5867" b="1" kern="0">
                <a:solidFill>
                  <a:srgbClr val="000000"/>
                </a:solidFill>
                <a:latin typeface="SVN-Anastasia" panose="020B0606040200020203" pitchFamily="34" charset="0"/>
                <a:ea typeface="Arial-Rounded" panose="020B0500000000000000" pitchFamily="34" charset="0"/>
                <a:cs typeface="Arial-Rounded" panose="020B0500000000000000" pitchFamily="34" charset="0"/>
                <a:sym typeface="Arial"/>
              </a:rPr>
              <a:t>đọc sách báo</a:t>
            </a:r>
            <a:endParaRPr kumimoji="0" sz="5867" b="1" i="0" u="none" strike="noStrike" kern="0" cap="none" spc="0" normalizeH="0" baseline="0" noProof="0" dirty="0">
              <a:ln>
                <a:noFill/>
              </a:ln>
              <a:solidFill>
                <a:srgbClr val="000000"/>
              </a:solidFill>
              <a:effectLst/>
              <a:uLnTx/>
              <a:uFillTx/>
              <a:latin typeface="SVN-Anastasia" panose="020B0606040200020203" pitchFamily="34" charset="0"/>
              <a:ea typeface="Arial-Rounded" panose="020B0500000000000000" pitchFamily="34" charset="0"/>
              <a:cs typeface="Arial-Rounded" panose="020B0500000000000000" pitchFamily="34" charset="0"/>
              <a:sym typeface="Arial"/>
            </a:endParaRPr>
          </a:p>
        </p:txBody>
      </p:sp>
      <p:pic>
        <p:nvPicPr>
          <p:cNvPr id="47" name="Google Shape;47;p1" descr="A picture containing text, vector graphics&#10;&#10;Description automatically generated"/>
          <p:cNvPicPr preferRelativeResize="0"/>
          <p:nvPr/>
        </p:nvPicPr>
        <p:blipFill rotWithShape="1">
          <a:blip r:embed="rId3">
            <a:alphaModFix/>
          </a:blip>
          <a:srcRect/>
          <a:stretch/>
        </p:blipFill>
        <p:spPr>
          <a:xfrm>
            <a:off x="10664613" y="5198053"/>
            <a:ext cx="3321428" cy="3705665"/>
          </a:xfrm>
          <a:prstGeom prst="rect">
            <a:avLst/>
          </a:prstGeom>
          <a:noFill/>
          <a:ln>
            <a:noFill/>
          </a:ln>
        </p:spPr>
      </p:pic>
      <p:pic>
        <p:nvPicPr>
          <p:cNvPr id="48" name="Google Shape;48;p1" descr="A cartoon of a child&#10;&#10;Description automatically generated with low confidence"/>
          <p:cNvPicPr preferRelativeResize="0"/>
          <p:nvPr/>
        </p:nvPicPr>
        <p:blipFill rotWithShape="1">
          <a:blip r:embed="rId4">
            <a:alphaModFix/>
          </a:blip>
          <a:srcRect/>
          <a:stretch/>
        </p:blipFill>
        <p:spPr>
          <a:xfrm>
            <a:off x="6081015" y="5198052"/>
            <a:ext cx="3598523" cy="3284483"/>
          </a:xfrm>
          <a:prstGeom prst="rect">
            <a:avLst/>
          </a:prstGeom>
          <a:noFill/>
          <a:ln>
            <a:noFill/>
          </a:ln>
        </p:spPr>
      </p:pic>
      <p:pic>
        <p:nvPicPr>
          <p:cNvPr id="49" name="Google Shape;49;p1" descr="A picture containing vector graphics&#10;&#10;Description automatically generated"/>
          <p:cNvPicPr preferRelativeResize="0"/>
          <p:nvPr/>
        </p:nvPicPr>
        <p:blipFill rotWithShape="1">
          <a:blip r:embed="rId5">
            <a:alphaModFix/>
          </a:blip>
          <a:srcRect/>
          <a:stretch/>
        </p:blipFill>
        <p:spPr>
          <a:xfrm>
            <a:off x="3201142" y="6044112"/>
            <a:ext cx="3033251" cy="2859605"/>
          </a:xfrm>
          <a:prstGeom prst="rect">
            <a:avLst/>
          </a:prstGeom>
          <a:noFill/>
          <a:ln>
            <a:noFill/>
          </a:ln>
        </p:spPr>
      </p:pic>
      <p:pic>
        <p:nvPicPr>
          <p:cNvPr id="50" name="Google Shape;50;p1"/>
          <p:cNvPicPr preferRelativeResize="0"/>
          <p:nvPr/>
        </p:nvPicPr>
        <p:blipFill rotWithShape="1">
          <a:blip r:embed="rId6">
            <a:alphaModFix/>
          </a:blip>
          <a:srcRect/>
          <a:stretch/>
        </p:blipFill>
        <p:spPr>
          <a:xfrm>
            <a:off x="10319" y="-20046"/>
            <a:ext cx="1882189" cy="3909139"/>
          </a:xfrm>
          <a:prstGeom prst="rect">
            <a:avLst/>
          </a:prstGeom>
          <a:noFill/>
          <a:ln>
            <a:noFill/>
          </a:ln>
        </p:spPr>
      </p:pic>
      <p:sp>
        <p:nvSpPr>
          <p:cNvPr id="3" name="TextBox 2">
            <a:extLst>
              <a:ext uri="{FF2B5EF4-FFF2-40B4-BE49-F238E27FC236}">
                <a16:creationId xmlns:a16="http://schemas.microsoft.com/office/drawing/2014/main" id="{D3817878-7096-3B7A-FBBE-C1BD2EF83EE4}"/>
              </a:ext>
            </a:extLst>
          </p:cNvPr>
          <p:cNvSpPr txBox="1"/>
          <p:nvPr/>
        </p:nvSpPr>
        <p:spPr>
          <a:xfrm>
            <a:off x="-159413" y="3750354"/>
            <a:ext cx="2221653" cy="189789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11733" b="1" kern="0">
                <a:ln w="76200">
                  <a:solidFill>
                    <a:srgbClr val="FFFFFF"/>
                  </a:solidFill>
                </a:ln>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31</a:t>
            </a:r>
            <a:endParaRPr kumimoji="0" lang="en-US" sz="11733" b="1" i="0" u="none" strike="noStrike" kern="0" cap="none" spc="0" normalizeH="0" baseline="0" noProof="0" dirty="0">
              <a:ln w="76200">
                <a:solidFill>
                  <a:srgbClr val="FFFFFF"/>
                </a:solid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E05F031-3767-4D2F-8E9B-F680BDDEBCA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982" b="89800" l="9929" r="89894">
                        <a14:foregroundMark x1="49113" y1="7982" x2="49113" y2="7982"/>
                        <a14:foregroundMark x1="52660" y1="53215" x2="49468" y2="63193"/>
                        <a14:foregroundMark x1="73050" y1="23725" x2="82624" y2="31486"/>
                        <a14:foregroundMark x1="55142" y1="51663" x2="54787" y2="55432"/>
                        <a14:foregroundMark x1="71277" y1="25499" x2="87943" y2="22838"/>
                        <a14:foregroundMark x1="87943" y1="22838" x2="89894" y2="34590"/>
                        <a14:foregroundMark x1="89894" y1="34590" x2="87589" y2="36364"/>
                        <a14:foregroundMark x1="56028" y1="86031" x2="56028" y2="89357"/>
                        <a14:foregroundMark x1="24645" y1="67406" x2="23404" y2="66297"/>
                        <a14:foregroundMark x1="25887" y1="79379" x2="26418" y2="78936"/>
                        <a14:foregroundMark x1="17730" y1="74501" x2="16844" y2="74501"/>
                        <a14:backgroundMark x1="64362" y1="5765" x2="66135" y2="12860"/>
                        <a14:backgroundMark x1="83511" y1="60976" x2="80142" y2="76718"/>
                        <a14:backgroundMark x1="32979" y1="67406" x2="29965" y2="65188"/>
                      </a14:backgroundRemoval>
                    </a14:imgEffect>
                  </a14:imgLayer>
                </a14:imgProps>
              </a:ext>
              <a:ext uri="{28A0092B-C50C-407E-A947-70E740481C1C}">
                <a14:useLocalDpi xmlns:a14="http://schemas.microsoft.com/office/drawing/2010/main" val="0"/>
              </a:ext>
            </a:extLst>
          </a:blip>
          <a:srcRect/>
          <a:stretch>
            <a:fillRect/>
          </a:stretch>
        </p:blipFill>
        <p:spPr bwMode="auto">
          <a:xfrm>
            <a:off x="5318919" y="4876800"/>
            <a:ext cx="5638800" cy="45090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ìm hiểu cách trộn màu CMYK và màu RGB chi tiết nhất">
            <a:extLst>
              <a:ext uri="{FF2B5EF4-FFF2-40B4-BE49-F238E27FC236}">
                <a16:creationId xmlns:a16="http://schemas.microsoft.com/office/drawing/2014/main" id="{8B1C934F-C7BC-0523-D535-C51659010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7" name="Hình ảnh 6">
            <a:extLst>
              <a:ext uri="{FF2B5EF4-FFF2-40B4-BE49-F238E27FC236}">
                <a16:creationId xmlns:a16="http://schemas.microsoft.com/office/drawing/2014/main" id="{CE95623F-5387-B6FB-1A9C-B1AD12E6A390}"/>
              </a:ext>
            </a:extLst>
          </p:cNvPr>
          <p:cNvPicPr>
            <a:picLocks noChangeAspect="1"/>
          </p:cNvPicPr>
          <p:nvPr/>
        </p:nvPicPr>
        <p:blipFill>
          <a:blip r:embed="rId5"/>
          <a:stretch>
            <a:fillRect/>
          </a:stretch>
        </p:blipFill>
        <p:spPr>
          <a:xfrm>
            <a:off x="4785519" y="2346297"/>
            <a:ext cx="7955970" cy="2237426"/>
          </a:xfrm>
          <a:prstGeom prst="rect">
            <a:avLst/>
          </a:prstGeom>
        </p:spPr>
      </p:pic>
    </p:spTree>
    <p:extLst>
      <p:ext uri="{BB962C8B-B14F-4D97-AF65-F5344CB8AC3E}">
        <p14:creationId xmlns:p14="http://schemas.microsoft.com/office/powerpoint/2010/main" val="202646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3588" y="762000"/>
            <a:ext cx="16253050" cy="707886"/>
          </a:xfrm>
          <a:prstGeom prst="rect">
            <a:avLst/>
          </a:prstGeom>
        </p:spPr>
        <p:txBody>
          <a:bodyPr wrap="square">
            <a:spAutoFit/>
          </a:bodyPr>
          <a:lstStyle/>
          <a:p>
            <a:pPr algn="ctr"/>
            <a:r>
              <a:rPr lang="en-US" sz="4000" b="1">
                <a:solidFill>
                  <a:srgbClr val="FF0066"/>
                </a:solidFill>
                <a:latin typeface="AvantGarde" panose="00000400000000000000" pitchFamily="2" charset="0"/>
                <a:ea typeface="AvantGarde" panose="00000400000000000000" pitchFamily="2" charset="0"/>
                <a:cs typeface="AvantGarde" panose="00000400000000000000" pitchFamily="2" charset="0"/>
              </a:rPr>
              <a:t>2. </a:t>
            </a:r>
            <a:r>
              <a:rPr lang="en-US" sz="40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Trao đổi về câu chuyện (bài thơ, bài văn) em đã đọc.</a:t>
            </a:r>
          </a:p>
        </p:txBody>
      </p:sp>
      <p:pic>
        <p:nvPicPr>
          <p:cNvPr id="7" name="Hình ảnh 6">
            <a:extLst>
              <a:ext uri="{FF2B5EF4-FFF2-40B4-BE49-F238E27FC236}">
                <a16:creationId xmlns:a16="http://schemas.microsoft.com/office/drawing/2014/main" id="{E09F3480-4EDA-FFFD-5682-0C8E77CD560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69" b="45035" l="68649" r="86673">
                        <a14:foregroundMark x1="81261" y1="10017" x2="79785" y2="14111"/>
                        <a14:foregroundMark x1="83810" y1="20383" x2="85018" y2="21864"/>
                        <a14:foregroundMark x1="69454" y1="25523" x2="69186" y2="27265"/>
                        <a14:foregroundMark x1="70572" y1="42683" x2="70528" y2="45035"/>
                        <a14:foregroundMark x1="85778" y1="34146" x2="86002" y2="38850"/>
                        <a14:foregroundMark x1="85868" y1="40331" x2="86538" y2="40157"/>
                        <a14:foregroundMark x1="84213" y1="21777" x2="81798" y2="27526"/>
                        <a14:foregroundMark x1="85018" y1="20645" x2="79562" y2="29355"/>
                        <a14:foregroundMark x1="78354" y1="33188" x2="84794" y2="37369"/>
                        <a14:foregroundMark x1="84794" y1="37369" x2="85733" y2="39286"/>
                        <a14:foregroundMark x1="82290" y1="33972" x2="81216" y2="37108"/>
                        <a14:foregroundMark x1="73211" y1="36150" x2="76923" y2="38502"/>
                        <a14:foregroundMark x1="84079" y1="37544" x2="82021" y2="39286"/>
                        <a14:foregroundMark x1="76923" y1="34321" x2="72630" y2="39286"/>
                        <a14:foregroundMark x1="71243" y1="43467" x2="74911" y2="39024"/>
                        <a14:foregroundMark x1="70394" y1="26655" x2="76252" y2="31359"/>
                        <a14:foregroundMark x1="68828" y1="25610" x2="69946" y2="26916"/>
                        <a14:foregroundMark x1="68694" y1="26655" x2="69007" y2="26916"/>
                        <a14:foregroundMark x1="72719" y1="40679" x2="77102" y2="36150"/>
                        <a14:foregroundMark x1="77102" y1="36150" x2="77102" y2="36150"/>
                        <a14:foregroundMark x1="86673" y1="40157" x2="86673" y2="40157"/>
                        <a14:foregroundMark x1="78846" y1="31185" x2="80233" y2="28920"/>
                      </a14:backgroundRemoval>
                    </a14:imgEffect>
                  </a14:imgLayer>
                </a14:imgProps>
              </a:ext>
              <a:ext uri="{28A0092B-C50C-407E-A947-70E740481C1C}">
                <a14:useLocalDpi xmlns:a14="http://schemas.microsoft.com/office/drawing/2010/main" val="0"/>
              </a:ext>
            </a:extLst>
          </a:blip>
          <a:srcRect l="67206" t="8850" r="12055" b="54193"/>
          <a:stretch/>
        </p:blipFill>
        <p:spPr>
          <a:xfrm>
            <a:off x="12634118" y="5319451"/>
            <a:ext cx="3642519" cy="3332758"/>
          </a:xfrm>
          <a:prstGeom prst="roundRect">
            <a:avLst/>
          </a:prstGeom>
        </p:spPr>
      </p:pic>
      <p:pic>
        <p:nvPicPr>
          <p:cNvPr id="6" name="Hình ảnh 5">
            <a:extLst>
              <a:ext uri="{FF2B5EF4-FFF2-40B4-BE49-F238E27FC236}">
                <a16:creationId xmlns:a16="http://schemas.microsoft.com/office/drawing/2014/main" id="{A89B7A0F-804A-1113-D09E-50B705852A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0513" y="5035452"/>
            <a:ext cx="4419600" cy="4419600"/>
          </a:xfrm>
          <a:prstGeom prst="rect">
            <a:avLst/>
          </a:prstGeom>
        </p:spPr>
      </p:pic>
      <p:sp>
        <p:nvSpPr>
          <p:cNvPr id="5" name="Rectangle 17">
            <a:extLst>
              <a:ext uri="{FF2B5EF4-FFF2-40B4-BE49-F238E27FC236}">
                <a16:creationId xmlns:a16="http://schemas.microsoft.com/office/drawing/2014/main" id="{A882B9EB-0AC0-481D-0A13-04D4D5963EC1}"/>
              </a:ext>
            </a:extLst>
          </p:cNvPr>
          <p:cNvSpPr/>
          <p:nvPr/>
        </p:nvSpPr>
        <p:spPr>
          <a:xfrm>
            <a:off x="1375719" y="1797359"/>
            <a:ext cx="14458800" cy="1261884"/>
          </a:xfrm>
          <a:prstGeom prst="rect">
            <a:avLst/>
          </a:prstGeom>
        </p:spPr>
        <p:txBody>
          <a:bodyPr wrap="square">
            <a:spAutoFit/>
          </a:bodyPr>
          <a:lstStyle/>
          <a:p>
            <a:r>
              <a:rPr lang="en-US" sz="3800" b="1">
                <a:solidFill>
                  <a:srgbClr val="0000CC"/>
                </a:solidFill>
                <a:latin typeface="AvantGarde" panose="00000400000000000000" pitchFamily="2" charset="0"/>
                <a:ea typeface="AvantGarde" panose="00000400000000000000" pitchFamily="2" charset="0"/>
                <a:cs typeface="AvantGarde" panose="00000400000000000000" pitchFamily="2" charset="0"/>
              </a:rPr>
              <a:t>- Em thích nhân vật (hoặc chi tiết, hình ảnh) nào trong câu chuyện (bài thơ, bài văn) đã đọc?</a:t>
            </a:r>
            <a:endParaRPr lang="en-US" sz="38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19">
            <a:extLst>
              <a:ext uri="{FF2B5EF4-FFF2-40B4-BE49-F238E27FC236}">
                <a16:creationId xmlns:a16="http://schemas.microsoft.com/office/drawing/2014/main" id="{8F71091F-1E48-28A9-7427-8CFD9E236787}"/>
              </a:ext>
            </a:extLst>
          </p:cNvPr>
          <p:cNvSpPr/>
          <p:nvPr/>
        </p:nvSpPr>
        <p:spPr>
          <a:xfrm>
            <a:off x="1375719" y="3256604"/>
            <a:ext cx="14916000" cy="629596"/>
          </a:xfrm>
          <a:prstGeom prst="rect">
            <a:avLst/>
          </a:prstGeom>
        </p:spPr>
        <p:txBody>
          <a:bodyPr wrap="square">
            <a:spAutoFit/>
          </a:bodyPr>
          <a:lstStyle/>
          <a:p>
            <a:pPr>
              <a:lnSpc>
                <a:spcPct val="107000"/>
              </a:lnSpc>
              <a:spcAft>
                <a:spcPts val="0"/>
              </a:spcAft>
            </a:pPr>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 Vì sao?</a:t>
            </a:r>
            <a:endPar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21">
            <a:extLst>
              <a:ext uri="{FF2B5EF4-FFF2-40B4-BE49-F238E27FC236}">
                <a16:creationId xmlns:a16="http://schemas.microsoft.com/office/drawing/2014/main" id="{23820692-A3DC-F959-02D7-80BA06C71863}"/>
              </a:ext>
            </a:extLst>
          </p:cNvPr>
          <p:cNvSpPr/>
          <p:nvPr/>
        </p:nvSpPr>
        <p:spPr>
          <a:xfrm>
            <a:off x="1375719" y="4206267"/>
            <a:ext cx="14900918" cy="646331"/>
          </a:xfrm>
          <a:prstGeom prst="rect">
            <a:avLst/>
          </a:prstGeom>
        </p:spPr>
        <p:txBody>
          <a:bodyPr wrap="square">
            <a:spAutoFit/>
          </a:bodyPr>
          <a:lstStyle/>
          <a:p>
            <a:r>
              <a:rPr lang="en-US" sz="3600" b="1">
                <a:solidFill>
                  <a:srgbClr val="0000CC"/>
                </a:solidFill>
                <a:latin typeface="AvantGarde" panose="00000400000000000000" pitchFamily="2" charset="0"/>
                <a:ea typeface="AvantGarde" panose="00000400000000000000" pitchFamily="2" charset="0"/>
                <a:cs typeface="AvantGarde" panose="00000400000000000000" pitchFamily="2" charset="0"/>
              </a:rPr>
              <a:t>- Câu chuyện (bài thơ, bài văn) đó nói lên điều gì?</a:t>
            </a:r>
            <a:endParaRPr lang="en-US" sz="3600" b="1" dirty="0">
              <a:solidFill>
                <a:srgbClr val="0000CC"/>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1" name="Sao: 5 Cánh 10">
            <a:extLst>
              <a:ext uri="{FF2B5EF4-FFF2-40B4-BE49-F238E27FC236}">
                <a16:creationId xmlns:a16="http://schemas.microsoft.com/office/drawing/2014/main" id="{890ACD00-7AB1-2C4E-4F52-B544A5C12684}"/>
              </a:ext>
            </a:extLst>
          </p:cNvPr>
          <p:cNvSpPr/>
          <p:nvPr/>
        </p:nvSpPr>
        <p:spPr>
          <a:xfrm>
            <a:off x="746919" y="1797359"/>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ao: 5 Cánh 11">
            <a:extLst>
              <a:ext uri="{FF2B5EF4-FFF2-40B4-BE49-F238E27FC236}">
                <a16:creationId xmlns:a16="http://schemas.microsoft.com/office/drawing/2014/main" id="{BF4983D1-EFAB-A4E4-3580-C143BD10E1CA}"/>
              </a:ext>
            </a:extLst>
          </p:cNvPr>
          <p:cNvSpPr/>
          <p:nvPr/>
        </p:nvSpPr>
        <p:spPr>
          <a:xfrm>
            <a:off x="763683" y="3198720"/>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ao: 5 Cánh 12">
            <a:extLst>
              <a:ext uri="{FF2B5EF4-FFF2-40B4-BE49-F238E27FC236}">
                <a16:creationId xmlns:a16="http://schemas.microsoft.com/office/drawing/2014/main" id="{0A8A0C1D-DE05-2489-A1FC-D3E691240C99}"/>
              </a:ext>
            </a:extLst>
          </p:cNvPr>
          <p:cNvSpPr/>
          <p:nvPr/>
        </p:nvSpPr>
        <p:spPr>
          <a:xfrm>
            <a:off x="780447" y="4150201"/>
            <a:ext cx="646331" cy="646331"/>
          </a:xfrm>
          <a:prstGeom prst="star5">
            <a:avLst>
              <a:gd name="adj" fmla="val 26776"/>
              <a:gd name="hf" fmla="val 105146"/>
              <a:gd name="vf" fmla="val 110557"/>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88654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433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92;p33">
            <a:extLst>
              <a:ext uri="{FF2B5EF4-FFF2-40B4-BE49-F238E27FC236}">
                <a16:creationId xmlns:a16="http://schemas.microsoft.com/office/drawing/2014/main" id="{BC49911A-244C-BF1D-DDD7-ECFA460DE47E}"/>
              </a:ext>
            </a:extLst>
          </p:cNvPr>
          <p:cNvPicPr preferRelativeResize="0"/>
          <p:nvPr/>
        </p:nvPicPr>
        <p:blipFill rotWithShape="1">
          <a:blip r:embed="rId2">
            <a:alphaModFix/>
          </a:blip>
          <a:srcRect/>
          <a:stretch/>
        </p:blipFill>
        <p:spPr>
          <a:xfrm>
            <a:off x="5166519" y="2743200"/>
            <a:ext cx="6248461" cy="2216749"/>
          </a:xfrm>
          <a:prstGeom prst="rect">
            <a:avLst/>
          </a:prstGeom>
          <a:noFill/>
          <a:ln>
            <a:noFill/>
          </a:ln>
        </p:spPr>
      </p:pic>
      <p:pic>
        <p:nvPicPr>
          <p:cNvPr id="8194" name="Picture 2">
            <a:extLst>
              <a:ext uri="{FF2B5EF4-FFF2-40B4-BE49-F238E27FC236}">
                <a16:creationId xmlns:a16="http://schemas.microsoft.com/office/drawing/2014/main" id="{1F0B8D67-6223-75B5-BEB2-5E2A90E616F8}"/>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889" l="4618" r="89876">
                        <a14:foregroundMark x1="25755" y1="78889" x2="26288" y2="86667"/>
                        <a14:foregroundMark x1="36234" y1="79778" x2="36590" y2="83556"/>
                        <a14:foregroundMark x1="24156" y1="91333" x2="32327" y2="89778"/>
                        <a14:foregroundMark x1="13854" y1="48667" x2="13854" y2="52000"/>
                        <a14:foregroundMark x1="7993" y1="58889" x2="12433" y2="60889"/>
                        <a14:foregroundMark x1="4618" y1="56667" x2="4618" y2="56667"/>
                        <a14:foregroundMark x1="72469" y1="63778" x2="71403" y2="69111"/>
                        <a14:foregroundMark x1="64298" y1="78444" x2="65009" y2="84222"/>
                        <a14:foregroundMark x1="72469" y1="80000" x2="76377" y2="84222"/>
                        <a14:foregroundMark x1="60746" y1="77556" x2="66963" y2="83111"/>
                        <a14:foregroundMark x1="27886" y1="38000" x2="27886" y2="38000"/>
                        <a14:foregroundMark x1="29840" y1="37556" x2="28597" y2="37556"/>
                        <a14:foregroundMark x1="26465" y1="38889" x2="27531" y2="38889"/>
                        <a14:foregroundMark x1="28597" y1="38444" x2="25577" y2="39778"/>
                        <a14:foregroundMark x1="28064" y1="38222" x2="30906" y2="37778"/>
                        <a14:foregroundMark x1="32682" y1="38000" x2="30551" y2="37333"/>
                        <a14:foregroundMark x1="15986" y1="47556" x2="23268" y2="40444"/>
                        <a14:foregroundMark x1="23268" y1="40444" x2="33570" y2="38000"/>
                        <a14:foregroundMark x1="33570" y1="38000" x2="33570" y2="38000"/>
                        <a14:backgroundMark x1="21492" y1="30222" x2="59858" y2="23778"/>
                        <a14:backgroundMark x1="67140" y1="13778" x2="57904" y2="18889"/>
                        <a14:backgroundMark x1="57904" y1="18889" x2="59325" y2="29778"/>
                        <a14:backgroundMark x1="59325" y1="29778" x2="81528" y2="24667"/>
                        <a14:backgroundMark x1="33037" y1="13333" x2="46181" y2="40444"/>
                        <a14:backgroundMark x1="46181" y1="40444" x2="50622" y2="42000"/>
                        <a14:backgroundMark x1="34113" y1="36805" x2="37655" y2="36000"/>
                        <a14:backgroundMark x1="23724" y1="39169" x2="23862" y2="39138"/>
                        <a14:backgroundMark x1="18117" y1="40444" x2="21088" y2="39769"/>
                        <a14:backgroundMark x1="37655" y1="36000" x2="44227" y2="41111"/>
                        <a14:backgroundMark x1="74956" y1="29111" x2="84192" y2="37333"/>
                        <a14:backgroundMark x1="48313" y1="47778" x2="48845" y2="81111"/>
                        <a14:backgroundMark x1="50444" y1="73778" x2="60746" y2="88889"/>
                        <a14:backgroundMark x1="60746" y1="88889" x2="60036" y2="90222"/>
                        <a14:backgroundMark x1="47247" y1="75556" x2="47780" y2="90222"/>
                        <a14:backgroundMark x1="47780" y1="90222" x2="47957" y2="90444"/>
                        <a14:backgroundMark x1="19538" y1="39778" x2="31616" y2="16667"/>
                        <a14:backgroundMark x1="31616" y1="16667" x2="32860" y2="15556"/>
                        <a14:backgroundMark x1="45826" y1="23778" x2="52398" y2="32667"/>
                        <a14:backgroundMark x1="87211" y1="62667" x2="87211" y2="62667"/>
                        <a14:backgroundMark x1="81172" y1="74222" x2="80284" y2="79333"/>
                        <a14:backgroundMark x1="16696" y1="76889" x2="18295" y2="79778"/>
                        <a14:backgroundMark x1="23091" y1="79333" x2="20426" y2="81556"/>
                        <a14:backgroundMark x1="55062" y1="70889" x2="55062" y2="70889"/>
                        <a14:backgroundMark x1="42984" y1="74222" x2="42984" y2="74222"/>
                        <a14:backgroundMark x1="43339" y1="72667" x2="43339" y2="72667"/>
                        <a14:backgroundMark x1="42274" y1="75778" x2="42274" y2="75778"/>
                        <a14:backgroundMark x1="54352" y1="68222" x2="54529" y2="70444"/>
                      </a14:backgroundRemoval>
                    </a14:imgEffect>
                  </a14:imgLayer>
                </a14:imgProps>
              </a:ext>
              <a:ext uri="{28A0092B-C50C-407E-A947-70E740481C1C}">
                <a14:useLocalDpi xmlns:a14="http://schemas.microsoft.com/office/drawing/2010/main" val="0"/>
              </a:ext>
            </a:extLst>
          </a:blip>
          <a:srcRect l="2675" t="30110" r="9080"/>
          <a:stretch/>
        </p:blipFill>
        <p:spPr bwMode="auto">
          <a:xfrm>
            <a:off x="4366389" y="4800600"/>
            <a:ext cx="7543861" cy="477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070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ackground đẹp-Kho ảnh Background đẹp cho dân thiết kế 2019.">
            <a:extLst>
              <a:ext uri="{FF2B5EF4-FFF2-40B4-BE49-F238E27FC236}">
                <a16:creationId xmlns:a16="http://schemas.microsoft.com/office/drawing/2014/main" id="{0F537AEF-E904-8C51-6200-CB3918A85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6638" cy="9144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805FA54C-ECAC-133F-9298-FAFA08C381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487" r="95204">
                        <a14:foregroundMark x1="6750" y1="43333" x2="8171" y2="56444"/>
                        <a14:foregroundMark x1="8171" y1="56444" x2="8348" y2="56667"/>
                        <a14:foregroundMark x1="15275" y1="72222" x2="22202" y2="75333"/>
                        <a14:foregroundMark x1="30551" y1="70222" x2="26465" y2="76889"/>
                        <a14:foregroundMark x1="2487" y1="50222" x2="8171" y2="54000"/>
                        <a14:foregroundMark x1="64298" y1="76667" x2="67851" y2="77333"/>
                        <a14:foregroundMark x1="92362" y1="58889" x2="95204" y2="58889"/>
                        <a14:backgroundMark x1="32860" y1="15333" x2="66785" y2="34222"/>
                        <a14:backgroundMark x1="66785" y1="34222" x2="67496" y2="34222"/>
                        <a14:backgroundMark x1="72114" y1="14222" x2="49378" y2="37333"/>
                        <a14:backgroundMark x1="42806" y1="68667" x2="52043" y2="82222"/>
                        <a14:backgroundMark x1="49378" y1="75556" x2="37655"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4061619" y="3048000"/>
            <a:ext cx="8153400" cy="65169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Tìm hiểu cách trộn màu CMYK và màu RGB chi tiết nhất">
            <a:extLst>
              <a:ext uri="{FF2B5EF4-FFF2-40B4-BE49-F238E27FC236}">
                <a16:creationId xmlns:a16="http://schemas.microsoft.com/office/drawing/2014/main" id="{95D21A10-0621-4BC0-5792-0A62321AB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1638" y="-3597974"/>
            <a:ext cx="5715000" cy="3524250"/>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B4F8581-20E3-40D1-7C1A-8C4DDDF54E2E}"/>
              </a:ext>
            </a:extLst>
          </p:cNvPr>
          <p:cNvPicPr>
            <a:picLocks noChangeAspect="1"/>
          </p:cNvPicPr>
          <p:nvPr/>
        </p:nvPicPr>
        <p:blipFill>
          <a:blip r:embed="rId6"/>
          <a:stretch>
            <a:fillRect/>
          </a:stretch>
        </p:blipFill>
        <p:spPr>
          <a:xfrm>
            <a:off x="365919" y="1678876"/>
            <a:ext cx="15544800" cy="2590800"/>
          </a:xfrm>
          <a:prstGeom prst="rect">
            <a:avLst/>
          </a:prstGeom>
        </p:spPr>
      </p:pic>
    </p:spTree>
    <p:extLst>
      <p:ext uri="{BB962C8B-B14F-4D97-AF65-F5344CB8AC3E}">
        <p14:creationId xmlns:p14="http://schemas.microsoft.com/office/powerpoint/2010/main" val="3592436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pic>
        <p:nvPicPr>
          <p:cNvPr id="5" name="Picture 4" descr="A group of dolls&#10;&#10;Description automatically generated with low confidence">
            <a:extLst>
              <a:ext uri="{FF2B5EF4-FFF2-40B4-BE49-F238E27FC236}">
                <a16:creationId xmlns:a16="http://schemas.microsoft.com/office/drawing/2014/main" id="{36698F24-4A6F-F8D0-675E-8FCA73AD4C5D}"/>
              </a:ext>
            </a:extLst>
          </p:cNvPr>
          <p:cNvPicPr>
            <a:picLocks noChangeAspect="1"/>
          </p:cNvPicPr>
          <p:nvPr/>
        </p:nvPicPr>
        <p:blipFill>
          <a:blip r:embed="rId3"/>
          <a:stretch>
            <a:fillRect/>
          </a:stretch>
        </p:blipFill>
        <p:spPr>
          <a:xfrm>
            <a:off x="6255332" y="4420091"/>
            <a:ext cx="3532992" cy="4680364"/>
          </a:xfrm>
          <a:prstGeom prst="rect">
            <a:avLst/>
          </a:prstGeom>
        </p:spPr>
      </p:pic>
      <p:pic>
        <p:nvPicPr>
          <p:cNvPr id="4" name="Picture 3" descr="A picture containing text, clipart&#10;&#10;Description automatically generated">
            <a:extLst>
              <a:ext uri="{FF2B5EF4-FFF2-40B4-BE49-F238E27FC236}">
                <a16:creationId xmlns:a16="http://schemas.microsoft.com/office/drawing/2014/main" id="{1BD0D8FB-DB6A-BBAD-DF28-5E59CC0E6B6B}"/>
              </a:ext>
            </a:extLst>
          </p:cNvPr>
          <p:cNvPicPr>
            <a:picLocks noChangeAspect="1"/>
          </p:cNvPicPr>
          <p:nvPr/>
        </p:nvPicPr>
        <p:blipFill>
          <a:blip r:embed="rId4"/>
          <a:stretch>
            <a:fillRect/>
          </a:stretch>
        </p:blipFill>
        <p:spPr>
          <a:xfrm>
            <a:off x="4855401" y="2591056"/>
            <a:ext cx="7316053" cy="1980944"/>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9.4 KĐ">
            <a:hlinkClick r:id="" action="ppaction://media"/>
            <a:extLst>
              <a:ext uri="{FF2B5EF4-FFF2-40B4-BE49-F238E27FC236}">
                <a16:creationId xmlns:a16="http://schemas.microsoft.com/office/drawing/2014/main" id="{76EE80FB-9E28-A0A1-60AB-656AC9766A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6276638" cy="9155609"/>
          </a:xfrm>
          <a:prstGeom prst="rect">
            <a:avLst/>
          </a:prstGeom>
        </p:spPr>
      </p:pic>
    </p:spTree>
    <p:extLst>
      <p:ext uri="{BB962C8B-B14F-4D97-AF65-F5344CB8AC3E}">
        <p14:creationId xmlns:p14="http://schemas.microsoft.com/office/powerpoint/2010/main" val="2112557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9AFC34-EBA5-4353-A320-742F86A3DAC2}"/>
              </a:ext>
            </a:extLst>
          </p:cNvPr>
          <p:cNvSpPr txBox="1"/>
          <p:nvPr/>
        </p:nvSpPr>
        <p:spPr>
          <a:xfrm>
            <a:off x="3468510" y="179695"/>
            <a:ext cx="8787983"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Thứ ... ngày ... tháng ... năm  20 ...</a:t>
            </a:r>
          </a:p>
        </p:txBody>
      </p:sp>
      <p:sp>
        <p:nvSpPr>
          <p:cNvPr id="3" name="TextBox 2">
            <a:extLst>
              <a:ext uri="{FF2B5EF4-FFF2-40B4-BE49-F238E27FC236}">
                <a16:creationId xmlns:a16="http://schemas.microsoft.com/office/drawing/2014/main" id="{E94142B9-C6FC-41C8-9A61-CEB97AD63F6C}"/>
              </a:ext>
            </a:extLst>
          </p:cNvPr>
          <p:cNvSpPr txBox="1"/>
          <p:nvPr/>
        </p:nvSpPr>
        <p:spPr>
          <a:xfrm>
            <a:off x="7128972" y="1066800"/>
            <a:ext cx="2673489"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7030A0"/>
                </a:solidFill>
                <a:effectLst/>
                <a:uLnTx/>
                <a:uFillTx/>
                <a:latin typeface="HP001 4 hàng" panose="020B0603050302020204" pitchFamily="34" charset="0"/>
                <a:ea typeface="+mn-ea"/>
                <a:cs typeface="+mn-cs"/>
              </a:rPr>
              <a:t>Tiếng Việt</a:t>
            </a:r>
          </a:p>
        </p:txBody>
      </p:sp>
      <p:sp>
        <p:nvSpPr>
          <p:cNvPr id="4" name="TextBox 3">
            <a:extLst>
              <a:ext uri="{FF2B5EF4-FFF2-40B4-BE49-F238E27FC236}">
                <a16:creationId xmlns:a16="http://schemas.microsoft.com/office/drawing/2014/main" id="{86024A91-7456-49E4-B2E2-3F04A1129D76}"/>
              </a:ext>
            </a:extLst>
          </p:cNvPr>
          <p:cNvSpPr txBox="1"/>
          <p:nvPr/>
        </p:nvSpPr>
        <p:spPr>
          <a:xfrm>
            <a:off x="5303035" y="1981201"/>
            <a:ext cx="6328335" cy="1042465"/>
          </a:xfrm>
          <a:prstGeom prst="rect">
            <a:avLst/>
          </a:prstGeom>
          <a:noFill/>
        </p:spPr>
        <p:txBody>
          <a:bodyPr wrap="none" rtlCol="0">
            <a:spAutoFit/>
          </a:bodyPr>
          <a:lstStyle/>
          <a:p>
            <a:pPr marL="0" marR="0" lvl="0" indent="0" algn="l" defTabSz="914400" rtl="0" eaLnBrk="0" fontAlgn="base" latinLnBrk="0" hangingPunct="0">
              <a:lnSpc>
                <a:spcPct val="147000"/>
              </a:lnSpc>
              <a:spcBef>
                <a:spcPct val="0"/>
              </a:spcBef>
              <a:spcAft>
                <a:spcPct val="0"/>
              </a:spcAft>
              <a:buClrTx/>
              <a:buSzTx/>
              <a:buFontTx/>
              <a:buNone/>
              <a:tabLst/>
              <a:defRPr/>
            </a:pPr>
            <a:r>
              <a:rPr kumimoji="0" lang="en-US" sz="42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rPr>
              <a:t>Trao đổi: </a:t>
            </a:r>
            <a:r>
              <a:rPr lang="en-US" sz="4200" b="1">
                <a:solidFill>
                  <a:srgbClr val="C00000"/>
                </a:solidFill>
                <a:latin typeface="HP001 4 hàng" panose="020B0603050302020204" pitchFamily="34" charset="0"/>
              </a:rPr>
              <a:t>Em đọc sách báo</a:t>
            </a:r>
            <a:endParaRPr kumimoji="0" lang="en-US" sz="4200" b="1" i="0" u="none" strike="noStrike" kern="1200" cap="none" spc="0" normalizeH="0" baseline="0" noProof="0">
              <a:ln>
                <a:noFill/>
              </a:ln>
              <a:solidFill>
                <a:srgbClr val="C000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2709332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4AC172-2FD0-CF61-195E-DB3AF063F9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3111" l="9059" r="91119">
                        <a14:foregroundMark x1="27531" y1="74222" x2="27531" y2="74222"/>
                        <a14:foregroundMark x1="33037" y1="74222" x2="33748" y2="76222"/>
                        <a14:foregroundMark x1="23979" y1="72667" x2="27353" y2="74222"/>
                        <a14:foregroundMark x1="29485" y1="72222" x2="26288" y2="75333"/>
                        <a14:foregroundMark x1="23268" y1="73778" x2="24156" y2="76222"/>
                        <a14:foregroundMark x1="16238" y1="73556" x2="20604" y2="74222"/>
                        <a14:foregroundMark x1="13321" y1="73111" x2="16238" y2="73556"/>
                        <a14:foregroundMark x1="9236" y1="46889" x2="9591" y2="48222"/>
                        <a14:foregroundMark x1="29307" y1="74000" x2="30018" y2="75333"/>
                        <a14:foregroundMark x1="68028" y1="66667" x2="68028" y2="68444"/>
                        <a14:foregroundMark x1="57371" y1="75778" x2="62522" y2="74444"/>
                        <a14:foregroundMark x1="64831" y1="74667" x2="70337" y2="74667"/>
                        <a14:foregroundMark x1="73426" y1="77233" x2="73890" y2="79556"/>
                        <a14:foregroundMark x1="73002" y1="75111" x2="73412" y2="77163"/>
                        <a14:foregroundMark x1="65542" y1="92667" x2="64476" y2="89333"/>
                        <a14:foregroundMark x1="68739" y1="93333" x2="68739" y2="93333"/>
                        <a14:foregroundMark x1="30906" y1="92889" x2="30906" y2="92889"/>
                        <a14:foregroundMark x1="90409" y1="55333" x2="91119" y2="57333"/>
                        <a14:backgroundMark x1="40853" y1="20889" x2="51155" y2="24444"/>
                        <a14:backgroundMark x1="54707" y1="19556" x2="51510" y2="35333"/>
                        <a14:backgroundMark x1="44050" y1="65333" x2="49911" y2="85778"/>
                        <a14:backgroundMark x1="49911" y1="85778" x2="50089" y2="85778"/>
                        <a14:backgroundMark x1="72647" y1="23556" x2="61634" y2="26444"/>
                        <a14:backgroundMark x1="61634" y1="26444" x2="43694" y2="21556"/>
                        <a14:backgroundMark x1="43694" y1="21556" x2="41563" y2="18222"/>
                        <a14:backgroundMark x1="71581" y1="19778" x2="40142" y2="13778"/>
                        <a14:backgroundMark x1="40142" y1="13778" x2="34636" y2="14667"/>
                        <a14:backgroundMark x1="32327" y1="20889" x2="41385" y2="24667"/>
                        <a14:backgroundMark x1="41385" y1="24667" x2="60924" y2="26000"/>
                        <a14:backgroundMark x1="60924" y1="26000" x2="65897" y2="24000"/>
                        <a14:backgroundMark x1="49023" y1="40222" x2="71936" y2="26000"/>
                        <a14:backgroundMark x1="51687" y1="66222" x2="54352" y2="84000"/>
                        <a14:backgroundMark x1="56306" y1="84889" x2="57904" y2="85333"/>
                        <a14:backgroundMark x1="57904" y1="72222" x2="58259" y2="72444"/>
                        <a14:backgroundMark x1="76021" y1="72000" x2="76021" y2="72000"/>
                        <a14:backgroundMark x1="75133" y1="72889" x2="76909" y2="71778"/>
                        <a14:backgroundMark x1="77798" y1="70444" x2="77798" y2="70444"/>
                        <a14:backgroundMark x1="78153" y1="69333" x2="78153" y2="69333"/>
                        <a14:backgroundMark x1="78686" y1="68667" x2="78686" y2="68667"/>
                        <a14:backgroundMark x1="42451" y1="62444" x2="43694" y2="69111"/>
                        <a14:backgroundMark x1="43872" y1="54000" x2="43872" y2="54000"/>
                        <a14:backgroundMark x1="43517" y1="54889" x2="43517" y2="54889"/>
                        <a14:backgroundMark x1="51510" y1="59556" x2="51510" y2="59556"/>
                        <a14:backgroundMark x1="42274" y1="68667" x2="42096" y2="80000"/>
                        <a14:backgroundMark x1="17052" y1="72222" x2="17052" y2="72222"/>
                        <a14:backgroundMark x1="17407" y1="73556" x2="17407" y2="73556"/>
                      </a14:backgroundRemoval>
                    </a14:imgEffect>
                  </a14:imgLayer>
                </a14:imgProps>
              </a:ext>
              <a:ext uri="{28A0092B-C50C-407E-A947-70E740481C1C}">
                <a14:useLocalDpi xmlns:a14="http://schemas.microsoft.com/office/drawing/2010/main" val="0"/>
              </a:ext>
            </a:extLst>
          </a:blip>
          <a:srcRect/>
          <a:stretch>
            <a:fillRect/>
          </a:stretch>
        </p:blipFill>
        <p:spPr bwMode="auto">
          <a:xfrm>
            <a:off x="5124255" y="3657599"/>
            <a:ext cx="7200000" cy="5754884"/>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a16="http://schemas.microsoft.com/office/drawing/2014/main" id="{D2CF940B-D7CF-D14B-1E63-F10EFBE6F121}"/>
              </a:ext>
            </a:extLst>
          </p:cNvPr>
          <p:cNvPicPr>
            <a:picLocks noChangeAspect="1"/>
          </p:cNvPicPr>
          <p:nvPr/>
        </p:nvPicPr>
        <p:blipFill>
          <a:blip r:embed="rId4"/>
          <a:stretch>
            <a:fillRect/>
          </a:stretch>
        </p:blipFill>
        <p:spPr>
          <a:xfrm>
            <a:off x="4861719" y="3048000"/>
            <a:ext cx="7626757" cy="2219136"/>
          </a:xfrm>
          <a:prstGeom prst="rect">
            <a:avLst/>
          </a:prstGeom>
        </p:spPr>
      </p:pic>
    </p:spTree>
    <p:extLst>
      <p:ext uri="{BB962C8B-B14F-4D97-AF65-F5344CB8AC3E}">
        <p14:creationId xmlns:p14="http://schemas.microsoft.com/office/powerpoint/2010/main" val="2122249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a:extLst>
              <a:ext uri="{FF2B5EF4-FFF2-40B4-BE49-F238E27FC236}">
                <a16:creationId xmlns:a16="http://schemas.microsoft.com/office/drawing/2014/main" id="{8350859E-1138-865A-79AF-F75034252812}"/>
              </a:ext>
            </a:extLst>
          </p:cNvPr>
          <p:cNvSpPr/>
          <p:nvPr/>
        </p:nvSpPr>
        <p:spPr>
          <a:xfrm>
            <a:off x="289168" y="822543"/>
            <a:ext cx="15698302" cy="1200329"/>
          </a:xfrm>
          <a:prstGeom prst="rect">
            <a:avLst/>
          </a:prstGeom>
        </p:spPr>
        <p:txBody>
          <a:bodyPr wrap="square">
            <a:spAutoFit/>
          </a:bodyPr>
          <a:lstStyle/>
          <a:p>
            <a:r>
              <a:rPr lang="en-US" sz="3600" b="1">
                <a:solidFill>
                  <a:srgbClr val="00B050"/>
                </a:solidFill>
                <a:latin typeface="AvantGarde" panose="00000400000000000000" pitchFamily="2" charset="0"/>
                <a:ea typeface="AvantGarde" panose="00000400000000000000" pitchFamily="2" charset="0"/>
                <a:cs typeface="AvantGarde" panose="00000400000000000000" pitchFamily="2" charset="0"/>
              </a:rPr>
              <a:t>1.</a:t>
            </a:r>
            <a:r>
              <a:rPr lang="en-US" sz="3600" b="1">
                <a:solidFill>
                  <a:srgbClr val="FF0066"/>
                </a:solidFill>
                <a:latin typeface="AvantGarde" panose="00000400000000000000" pitchFamily="2" charset="0"/>
                <a:ea typeface="AvantGarde" panose="00000400000000000000" pitchFamily="2" charset="0"/>
                <a:cs typeface="AvantGarde" panose="00000400000000000000" pitchFamily="2" charset="0"/>
              </a:rPr>
              <a:t> </a:t>
            </a:r>
            <a:r>
              <a:rPr lang="en-US" sz="3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Kể hoặc đọc lại một câu chuyện (bài thơ, bài văn) về đề tài bảo vệ Tổ quốc mà em đã đọc ở nhà.</a:t>
            </a:r>
          </a:p>
        </p:txBody>
      </p:sp>
      <p:sp>
        <p:nvSpPr>
          <p:cNvPr id="7" name="Hộp Văn bản 6">
            <a:extLst>
              <a:ext uri="{FF2B5EF4-FFF2-40B4-BE49-F238E27FC236}">
                <a16:creationId xmlns:a16="http://schemas.microsoft.com/office/drawing/2014/main" id="{2ACB674A-6AD0-8F2B-8E03-C71A1AA85A26}"/>
              </a:ext>
            </a:extLst>
          </p:cNvPr>
          <p:cNvSpPr txBox="1"/>
          <p:nvPr/>
        </p:nvSpPr>
        <p:spPr>
          <a:xfrm>
            <a:off x="3568806" y="1981200"/>
            <a:ext cx="9139040" cy="923330"/>
          </a:xfrm>
          <a:prstGeom prst="rect">
            <a:avLst/>
          </a:prstGeom>
          <a:noFill/>
        </p:spPr>
        <p:txBody>
          <a:bodyPr wrap="none" rtlCol="0">
            <a:spAutoFit/>
          </a:bodyPr>
          <a:lstStyle/>
          <a:p>
            <a:pPr algn="ctr"/>
            <a:r>
              <a:rPr lang="en-US" sz="5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Chú sẻ và bông hoa bằng lăng</a:t>
            </a:r>
          </a:p>
        </p:txBody>
      </p:sp>
      <p:pic>
        <p:nvPicPr>
          <p:cNvPr id="3" name="Hình ảnh 2">
            <a:extLst>
              <a:ext uri="{FF2B5EF4-FFF2-40B4-BE49-F238E27FC236}">
                <a16:creationId xmlns:a16="http://schemas.microsoft.com/office/drawing/2014/main" id="{FC192331-1A14-B83B-1F79-C3FBC0CFA3EF}"/>
              </a:ext>
            </a:extLst>
          </p:cNvPr>
          <p:cNvPicPr>
            <a:picLocks noChangeAspect="1"/>
          </p:cNvPicPr>
          <p:nvPr/>
        </p:nvPicPr>
        <p:blipFill rotWithShape="1">
          <a:blip r:embed="rId2">
            <a:extLst>
              <a:ext uri="{28A0092B-C50C-407E-A947-70E740481C1C}">
                <a14:useLocalDpi xmlns:a14="http://schemas.microsoft.com/office/drawing/2010/main" val="0"/>
              </a:ext>
            </a:extLst>
          </a:blip>
          <a:srcRect l="26717" t="24683" r="28061" b="48055"/>
          <a:stretch/>
        </p:blipFill>
        <p:spPr>
          <a:xfrm>
            <a:off x="4093368" y="2904530"/>
            <a:ext cx="8089903" cy="5416927"/>
          </a:xfrm>
          <a:prstGeom prst="rect">
            <a:avLst/>
          </a:prstGeom>
        </p:spPr>
      </p:pic>
    </p:spTree>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2ACB674A-6AD0-8F2B-8E03-C71A1AA85A26}"/>
              </a:ext>
            </a:extLst>
          </p:cNvPr>
          <p:cNvSpPr txBox="1"/>
          <p:nvPr/>
        </p:nvSpPr>
        <p:spPr>
          <a:xfrm>
            <a:off x="5476279" y="25400"/>
            <a:ext cx="9139040" cy="923330"/>
          </a:xfrm>
          <a:prstGeom prst="rect">
            <a:avLst/>
          </a:prstGeom>
          <a:noFill/>
        </p:spPr>
        <p:txBody>
          <a:bodyPr wrap="none" rtlCol="0">
            <a:spAutoFit/>
          </a:bodyPr>
          <a:lstStyle/>
          <a:p>
            <a:pPr algn="ctr"/>
            <a:r>
              <a:rPr lang="en-US" sz="5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Chú sẻ và bông hoa bằng lăng</a:t>
            </a:r>
          </a:p>
        </p:txBody>
      </p:sp>
      <p:pic>
        <p:nvPicPr>
          <p:cNvPr id="3" name="Hình ảnh 2">
            <a:extLst>
              <a:ext uri="{FF2B5EF4-FFF2-40B4-BE49-F238E27FC236}">
                <a16:creationId xmlns:a16="http://schemas.microsoft.com/office/drawing/2014/main" id="{FC192331-1A14-B83B-1F79-C3FBC0CFA3EF}"/>
              </a:ext>
            </a:extLst>
          </p:cNvPr>
          <p:cNvPicPr>
            <a:picLocks noChangeAspect="1"/>
          </p:cNvPicPr>
          <p:nvPr/>
        </p:nvPicPr>
        <p:blipFill rotWithShape="1">
          <a:blip r:embed="rId14">
            <a:extLst>
              <a:ext uri="{28A0092B-C50C-407E-A947-70E740481C1C}">
                <a14:useLocalDpi xmlns:a14="http://schemas.microsoft.com/office/drawing/2010/main" val="0"/>
              </a:ext>
            </a:extLst>
          </a:blip>
          <a:srcRect l="26717" t="24683" r="28061" b="48055"/>
          <a:stretch/>
        </p:blipFill>
        <p:spPr>
          <a:xfrm>
            <a:off x="10570367" y="1219200"/>
            <a:ext cx="5492752" cy="3677898"/>
          </a:xfrm>
          <a:prstGeom prst="rect">
            <a:avLst/>
          </a:prstGeom>
        </p:spPr>
      </p:pic>
      <p:sp>
        <p:nvSpPr>
          <p:cNvPr id="2" name="Hộp Văn bản 1">
            <a:extLst>
              <a:ext uri="{FF2B5EF4-FFF2-40B4-BE49-F238E27FC236}">
                <a16:creationId xmlns:a16="http://schemas.microsoft.com/office/drawing/2014/main" id="{034197D8-C1A6-73C9-1F99-816704DBD3EA}"/>
              </a:ext>
            </a:extLst>
          </p:cNvPr>
          <p:cNvSpPr txBox="1"/>
          <p:nvPr/>
        </p:nvSpPr>
        <p:spPr>
          <a:xfrm>
            <a:off x="213519" y="914400"/>
            <a:ext cx="10123288" cy="4524315"/>
          </a:xfrm>
          <a:prstGeom prst="rect">
            <a:avLst/>
          </a:prstGeom>
          <a:noFill/>
        </p:spPr>
        <p:txBody>
          <a:bodyPr wrap="square" rtlCol="0">
            <a:spAutoFit/>
          </a:bodyPr>
          <a:lstStyle/>
          <a:p>
            <a:pPr algn="just"/>
            <a:r>
              <a:rPr lang="en-US" sz="3200">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	Ở gần tổ của một chú sẻ non đang tập bay có một cây bằng lăng. Mùa hoa này, bằng lăng nở hoa mà không vui vì bé Thơ, bạn của cây, phải nằm viện. Sẻ non biết bằng lăng đã giữ lại một bông hoa cuối cùng để đợi bé Thơ.</a:t>
            </a:r>
          </a:p>
          <a:p>
            <a:pPr algn="just"/>
            <a:r>
              <a:rPr lang="en-US" sz="3200">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	Sáng hôm ấy, bé Thơ về, bông bằng lăng cuối cùng đã nở. Nhưng bông hoa lại nở cao hơn cửa sổ nên bé không nhìn thấy nó. Bé cứ ngỡ là mùa hoa đã qua. </a:t>
            </a:r>
          </a:p>
        </p:txBody>
      </p:sp>
      <p:sp>
        <p:nvSpPr>
          <p:cNvPr id="8" name="Hộp Văn bản 7">
            <a:extLst>
              <a:ext uri="{FF2B5EF4-FFF2-40B4-BE49-F238E27FC236}">
                <a16:creationId xmlns:a16="http://schemas.microsoft.com/office/drawing/2014/main" id="{6C4E80D6-8A79-BB99-D978-51EE42F4E303}"/>
              </a:ext>
            </a:extLst>
          </p:cNvPr>
          <p:cNvSpPr txBox="1"/>
          <p:nvPr/>
        </p:nvSpPr>
        <p:spPr>
          <a:xfrm>
            <a:off x="213519" y="5334000"/>
            <a:ext cx="15849600" cy="3539430"/>
          </a:xfrm>
          <a:prstGeom prst="rect">
            <a:avLst/>
          </a:prstGeom>
          <a:noFill/>
        </p:spPr>
        <p:txBody>
          <a:bodyPr wrap="square" rtlCol="0">
            <a:spAutoFit/>
          </a:bodyPr>
          <a:lstStyle/>
          <a:p>
            <a:pPr algn="just"/>
            <a:r>
              <a:rPr lang="en-US" sz="3200">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	Sẻ non rất yêu bằng lăng và bé Thơ. Nó muốn giúp bông hoa. Nó chắp cánh, bay vù về phía cành bằng lăng mảnh mai. Nó nhìn kĩ cành hoa rồi đáp xuống. Cành hoa chao qua, chao lại. Sẻ non cố đứng vững. Thế là bông hoa chúc hẳn xuống, lọt vào khuôn cửa sổ.</a:t>
            </a:r>
          </a:p>
          <a:p>
            <a:pPr algn="just"/>
            <a:r>
              <a:rPr lang="en-US" sz="3200">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	Lập tức, sẻ nghe thấy tiếng reo từ trong gian phòng ngập tràn ánh nắng:</a:t>
            </a:r>
          </a:p>
          <a:p>
            <a:pPr marL="342900" indent="-342900" algn="just">
              <a:buFontTx/>
              <a:buChar char="-"/>
            </a:pPr>
            <a:r>
              <a:rPr lang="en-US" sz="3200">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Ôi, đẹp quá! Sao lại có bông bằng lăng nở muộn thế kia?</a:t>
            </a:r>
          </a:p>
          <a:p>
            <a:pPr algn="r"/>
            <a:r>
              <a:rPr lang="en-US" sz="3200">
                <a:solidFill>
                  <a:schemeClr val="tx1">
                    <a:lumMod val="75000"/>
                    <a:lumOff val="25000"/>
                  </a:schemeClr>
                </a:solidFill>
                <a:latin typeface="AvantGarde" panose="00000400000000000000" pitchFamily="2" charset="0"/>
                <a:ea typeface="AvantGarde" panose="00000400000000000000" pitchFamily="2" charset="0"/>
                <a:cs typeface="AvantGarde" panose="00000400000000000000" pitchFamily="2" charset="0"/>
              </a:rPr>
              <a:t>Theo PHẠM HỔ</a:t>
            </a:r>
          </a:p>
        </p:txBody>
      </p:sp>
      <p:pic>
        <p:nvPicPr>
          <p:cNvPr id="11" name="31.4.1">
            <a:hlinkClick r:id="" action="ppaction://media"/>
            <a:extLst>
              <a:ext uri="{FF2B5EF4-FFF2-40B4-BE49-F238E27FC236}">
                <a16:creationId xmlns:a16="http://schemas.microsoft.com/office/drawing/2014/main" id="{28649ADC-804F-57E6-6E84-C491C5EFA19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7060863" y="2841625"/>
            <a:ext cx="406400" cy="406400"/>
          </a:xfrm>
          <a:prstGeom prst="rect">
            <a:avLst/>
          </a:prstGeom>
        </p:spPr>
      </p:pic>
      <p:pic>
        <p:nvPicPr>
          <p:cNvPr id="12" name="31.4.2">
            <a:hlinkClick r:id="" action="ppaction://media"/>
            <a:extLst>
              <a:ext uri="{FF2B5EF4-FFF2-40B4-BE49-F238E27FC236}">
                <a16:creationId xmlns:a16="http://schemas.microsoft.com/office/drawing/2014/main" id="{9033065A-E732-BA61-2B02-BC306C8BE0D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7980185" y="2373583"/>
            <a:ext cx="406400" cy="406400"/>
          </a:xfrm>
          <a:prstGeom prst="rect">
            <a:avLst/>
          </a:prstGeom>
        </p:spPr>
      </p:pic>
      <p:pic>
        <p:nvPicPr>
          <p:cNvPr id="13" name="31.4.3">
            <a:hlinkClick r:id="" action="ppaction://media"/>
            <a:extLst>
              <a:ext uri="{FF2B5EF4-FFF2-40B4-BE49-F238E27FC236}">
                <a16:creationId xmlns:a16="http://schemas.microsoft.com/office/drawing/2014/main" id="{E35D973C-4BE0-11FC-3FC1-1C220282C0CF}"/>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8157032" y="3068944"/>
            <a:ext cx="406400" cy="406400"/>
          </a:xfrm>
          <a:prstGeom prst="rect">
            <a:avLst/>
          </a:prstGeom>
        </p:spPr>
      </p:pic>
      <p:pic>
        <p:nvPicPr>
          <p:cNvPr id="14" name="31.4.4">
            <a:hlinkClick r:id="" action="ppaction://media"/>
            <a:extLst>
              <a:ext uri="{FF2B5EF4-FFF2-40B4-BE49-F238E27FC236}">
                <a16:creationId xmlns:a16="http://schemas.microsoft.com/office/drawing/2014/main" id="{5C210972-C4F2-EBDF-0495-1A44AA16219B}"/>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8070513" y="3660140"/>
            <a:ext cx="406400" cy="406400"/>
          </a:xfrm>
          <a:prstGeom prst="rect">
            <a:avLst/>
          </a:prstGeom>
        </p:spPr>
      </p:pic>
      <p:pic>
        <p:nvPicPr>
          <p:cNvPr id="15" name="31.4.5">
            <a:hlinkClick r:id="" action="ppaction://media"/>
            <a:extLst>
              <a:ext uri="{FF2B5EF4-FFF2-40B4-BE49-F238E27FC236}">
                <a16:creationId xmlns:a16="http://schemas.microsoft.com/office/drawing/2014/main" id="{CFDEBB4F-C39C-BFFC-63B5-0E67FB88CB6B}"/>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7460913" y="4066540"/>
            <a:ext cx="406400" cy="406400"/>
          </a:xfrm>
          <a:prstGeom prst="rect">
            <a:avLst/>
          </a:prstGeom>
        </p:spPr>
      </p:pic>
      <p:pic>
        <p:nvPicPr>
          <p:cNvPr id="16" name="31.4.6">
            <a:hlinkClick r:id="" action="ppaction://media"/>
            <a:extLst>
              <a:ext uri="{FF2B5EF4-FFF2-40B4-BE49-F238E27FC236}">
                <a16:creationId xmlns:a16="http://schemas.microsoft.com/office/drawing/2014/main" id="{DF3F0A2B-3B24-4944-9480-D6A1AEC9B3BE}"/>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7664113" y="4571365"/>
            <a:ext cx="406400" cy="406400"/>
          </a:xfrm>
          <a:prstGeom prst="rect">
            <a:avLst/>
          </a:prstGeom>
        </p:spPr>
      </p:pic>
    </p:spTree>
    <p:extLst>
      <p:ext uri="{BB962C8B-B14F-4D97-AF65-F5344CB8AC3E}">
        <p14:creationId xmlns:p14="http://schemas.microsoft.com/office/powerpoint/2010/main" val="23870450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500"/>
                                  </p:stCondLst>
                                  <p:childTnLst>
                                    <p:cmd type="call" cmd="playFrom(0.0)">
                                      <p:cBhvr>
                                        <p:cTn id="6" dur="10836" fill="hold"/>
                                        <p:tgtEl>
                                          <p:spTgt spid="11"/>
                                        </p:tgtEl>
                                      </p:cBhvr>
                                    </p:cmd>
                                  </p:childTnLst>
                                </p:cTn>
                              </p:par>
                            </p:childTnLst>
                          </p:cTn>
                        </p:par>
                        <p:par>
                          <p:cTn id="7" fill="hold">
                            <p:stCondLst>
                              <p:cond delay="11336"/>
                            </p:stCondLst>
                            <p:childTnLst>
                              <p:par>
                                <p:cTn id="8" presetID="1" presetClass="mediacall" presetSubtype="0" fill="hold" nodeType="afterEffect">
                                  <p:stCondLst>
                                    <p:cond delay="500"/>
                                  </p:stCondLst>
                                  <p:childTnLst>
                                    <p:cmd type="call" cmd="playFrom(0.0)">
                                      <p:cBhvr>
                                        <p:cTn id="9" dur="7776" fill="hold"/>
                                        <p:tgtEl>
                                          <p:spTgt spid="12"/>
                                        </p:tgtEl>
                                      </p:cBhvr>
                                    </p:cmd>
                                  </p:childTnLst>
                                </p:cTn>
                              </p:par>
                            </p:childTnLst>
                          </p:cTn>
                        </p:par>
                        <p:par>
                          <p:cTn id="10" fill="hold">
                            <p:stCondLst>
                              <p:cond delay="19612"/>
                            </p:stCondLst>
                            <p:childTnLst>
                              <p:par>
                                <p:cTn id="11" presetID="1" presetClass="mediacall" presetSubtype="0" fill="hold" nodeType="afterEffect">
                                  <p:stCondLst>
                                    <p:cond delay="500"/>
                                  </p:stCondLst>
                                  <p:childTnLst>
                                    <p:cmd type="call" cmd="playFrom(0.0)">
                                      <p:cBhvr>
                                        <p:cTn id="12" dur="6048" fill="hold"/>
                                        <p:tgtEl>
                                          <p:spTgt spid="13"/>
                                        </p:tgtEl>
                                      </p:cBhvr>
                                    </p:cmd>
                                  </p:childTnLst>
                                </p:cTn>
                              </p:par>
                            </p:childTnLst>
                          </p:cTn>
                        </p:par>
                        <p:par>
                          <p:cTn id="13" fill="hold">
                            <p:stCondLst>
                              <p:cond delay="26160"/>
                            </p:stCondLst>
                            <p:childTnLst>
                              <p:par>
                                <p:cTn id="14" presetID="1" presetClass="mediacall" presetSubtype="0" fill="hold" nodeType="afterEffect">
                                  <p:stCondLst>
                                    <p:cond delay="500"/>
                                  </p:stCondLst>
                                  <p:childTnLst>
                                    <p:cmd type="call" cmd="playFrom(0.0)">
                                      <p:cBhvr>
                                        <p:cTn id="15" dur="7560" fill="hold"/>
                                        <p:tgtEl>
                                          <p:spTgt spid="14"/>
                                        </p:tgtEl>
                                      </p:cBhvr>
                                    </p:cmd>
                                  </p:childTnLst>
                                </p:cTn>
                              </p:par>
                            </p:childTnLst>
                          </p:cTn>
                        </p:par>
                        <p:par>
                          <p:cTn id="16" fill="hold">
                            <p:stCondLst>
                              <p:cond delay="34220"/>
                            </p:stCondLst>
                            <p:childTnLst>
                              <p:par>
                                <p:cTn id="17" presetID="1" presetClass="mediacall" presetSubtype="0" fill="hold" nodeType="afterEffect">
                                  <p:stCondLst>
                                    <p:cond delay="500"/>
                                  </p:stCondLst>
                                  <p:childTnLst>
                                    <p:cmd type="call" cmd="playFrom(0.0)">
                                      <p:cBhvr>
                                        <p:cTn id="18" dur="9324" fill="hold"/>
                                        <p:tgtEl>
                                          <p:spTgt spid="15"/>
                                        </p:tgtEl>
                                      </p:cBhvr>
                                    </p:cmd>
                                  </p:childTnLst>
                                </p:cTn>
                              </p:par>
                            </p:childTnLst>
                          </p:cTn>
                        </p:par>
                        <p:par>
                          <p:cTn id="19" fill="hold">
                            <p:stCondLst>
                              <p:cond delay="44044"/>
                            </p:stCondLst>
                            <p:childTnLst>
                              <p:par>
                                <p:cTn id="20" presetID="1" presetClass="mediacall" presetSubtype="0" fill="hold" nodeType="afterEffect">
                                  <p:stCondLst>
                                    <p:cond delay="500"/>
                                  </p:stCondLst>
                                  <p:childTnLst>
                                    <p:cmd type="call" cmd="playFrom(0.0)">
                                      <p:cBhvr>
                                        <p:cTn id="21" dur="788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11"/>
                </p:tgtEl>
              </p:cMediaNode>
            </p:audio>
            <p:audio>
              <p:cMediaNode vol="100000">
                <p:cTn id="23" fill="hold" display="0">
                  <p:stCondLst>
                    <p:cond delay="indefinite"/>
                  </p:stCondLst>
                  <p:endCondLst>
                    <p:cond evt="onStopAudio" delay="0">
                      <p:tgtEl>
                        <p:sldTgt/>
                      </p:tgtEl>
                    </p:cond>
                  </p:endCondLst>
                </p:cTn>
                <p:tgtEl>
                  <p:spTgt spid="12"/>
                </p:tgtEl>
              </p:cMediaNode>
            </p:audio>
            <p:audio>
              <p:cMediaNode vol="100000">
                <p:cTn id="24" fill="hold" display="0">
                  <p:stCondLst>
                    <p:cond delay="indefinite"/>
                  </p:stCondLst>
                  <p:endCondLst>
                    <p:cond evt="onStopAudio" delay="0">
                      <p:tgtEl>
                        <p:sldTgt/>
                      </p:tgtEl>
                    </p:cond>
                  </p:endCondLst>
                </p:cTn>
                <p:tgtEl>
                  <p:spTgt spid="13"/>
                </p:tgtEl>
              </p:cMediaNode>
            </p:audio>
            <p:audio>
              <p:cMediaNode vol="100000">
                <p:cTn id="25" fill="hold" display="0">
                  <p:stCondLst>
                    <p:cond delay="indefinite"/>
                  </p:stCondLst>
                  <p:endCondLst>
                    <p:cond evt="onStopAudio" delay="0">
                      <p:tgtEl>
                        <p:sldTgt/>
                      </p:tgtEl>
                    </p:cond>
                  </p:endCondLst>
                </p:cTn>
                <p:tgtEl>
                  <p:spTgt spid="14"/>
                </p:tgtEl>
              </p:cMediaNode>
            </p:audio>
            <p:audio>
              <p:cMediaNode vol="100000">
                <p:cTn id="26" fill="hold" display="0">
                  <p:stCondLst>
                    <p:cond delay="indefinite"/>
                  </p:stCondLst>
                  <p:endCondLst>
                    <p:cond evt="onStopAudio" delay="0">
                      <p:tgtEl>
                        <p:sldTgt/>
                      </p:tgtEl>
                    </p:cond>
                  </p:endCondLst>
                </p:cTn>
                <p:tgtEl>
                  <p:spTgt spid="15"/>
                </p:tgtEl>
              </p:cMediaNode>
            </p:audio>
            <p:audio>
              <p:cMediaNode vol="100000">
                <p:cTn id="2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7BB10F98-49F1-32FE-9254-67ACC102F62C}"/>
              </a:ext>
            </a:extLst>
          </p:cNvPr>
          <p:cNvGrpSpPr/>
          <p:nvPr/>
        </p:nvGrpSpPr>
        <p:grpSpPr>
          <a:xfrm>
            <a:off x="289168" y="822543"/>
            <a:ext cx="15698302" cy="7498914"/>
            <a:chOff x="289168" y="822543"/>
            <a:chExt cx="15698302" cy="7498914"/>
          </a:xfrm>
        </p:grpSpPr>
        <p:sp>
          <p:nvSpPr>
            <p:cNvPr id="3" name="Rectangle 19">
              <a:extLst>
                <a:ext uri="{FF2B5EF4-FFF2-40B4-BE49-F238E27FC236}">
                  <a16:creationId xmlns:a16="http://schemas.microsoft.com/office/drawing/2014/main" id="{BF8AA3EA-9BB7-DADC-4C17-1B566D278A59}"/>
                </a:ext>
              </a:extLst>
            </p:cNvPr>
            <p:cNvSpPr/>
            <p:nvPr/>
          </p:nvSpPr>
          <p:spPr>
            <a:xfrm>
              <a:off x="289168" y="822543"/>
              <a:ext cx="15698302" cy="1200329"/>
            </a:xfrm>
            <a:prstGeom prst="rect">
              <a:avLst/>
            </a:prstGeom>
          </p:spPr>
          <p:txBody>
            <a:bodyPr wrap="square">
              <a:spAutoFit/>
            </a:bodyPr>
            <a:lstStyle/>
            <a:p>
              <a:r>
                <a:rPr lang="en-US" sz="3600" b="1" dirty="0">
                  <a:solidFill>
                    <a:srgbClr val="00B050"/>
                  </a:solidFill>
                  <a:latin typeface="AvantGarde" panose="00000400000000000000" pitchFamily="2" charset="0"/>
                  <a:ea typeface="AvantGarde" panose="00000400000000000000" pitchFamily="2" charset="0"/>
                  <a:cs typeface="AvantGarde" panose="00000400000000000000" pitchFamily="2" charset="0"/>
                </a:rPr>
                <a:t>1.</a:t>
              </a:r>
              <a:r>
                <a:rPr lang="en-US" sz="3600" b="1" dirty="0">
                  <a:solidFill>
                    <a:srgbClr val="FF0066"/>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Kể</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hoặc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lại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một</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câu</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chuyện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bài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thơ</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bài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văn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em</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đã</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đọc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Trái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Đất</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hoặc</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về</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con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người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với</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thiên</a:t>
              </a:r>
              <a:r>
                <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 </a:t>
              </a:r>
              <a:r>
                <a:rPr lang="en-US" sz="3600" b="1" dirty="0" err="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nhiên</a:t>
              </a:r>
              <a:r>
                <a:rPr lang="en-US" sz="3600" b="1">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rPr>
                <a:t>.</a:t>
              </a:r>
              <a:endParaRPr lang="en-US" sz="3600" b="1" dirty="0">
                <a:solidFill>
                  <a:schemeClr val="tx1">
                    <a:lumMod val="65000"/>
                    <a:lumOff val="35000"/>
                  </a:schemeClr>
                </a:solidFill>
                <a:latin typeface="AvantGarde" panose="00000400000000000000" pitchFamily="2" charset="0"/>
                <a:ea typeface="AvantGarde" panose="00000400000000000000" pitchFamily="2" charset="0"/>
                <a:cs typeface="AvantGarde" panose="00000400000000000000" pitchFamily="2" charset="0"/>
              </a:endParaRPr>
            </a:p>
          </p:txBody>
        </p:sp>
        <p:sp>
          <p:nvSpPr>
            <p:cNvPr id="4" name="Hộp Văn bản 3">
              <a:extLst>
                <a:ext uri="{FF2B5EF4-FFF2-40B4-BE49-F238E27FC236}">
                  <a16:creationId xmlns:a16="http://schemas.microsoft.com/office/drawing/2014/main" id="{86F21E86-6C22-2D42-009B-E2079F9AE9A8}"/>
                </a:ext>
              </a:extLst>
            </p:cNvPr>
            <p:cNvSpPr txBox="1"/>
            <p:nvPr/>
          </p:nvSpPr>
          <p:spPr>
            <a:xfrm>
              <a:off x="3568806" y="1981200"/>
              <a:ext cx="9139040" cy="923330"/>
            </a:xfrm>
            <a:prstGeom prst="rect">
              <a:avLst/>
            </a:prstGeom>
            <a:noFill/>
          </p:spPr>
          <p:txBody>
            <a:bodyPr wrap="none" rtlCol="0">
              <a:spAutoFit/>
            </a:bodyPr>
            <a:lstStyle/>
            <a:p>
              <a:pPr algn="ctr"/>
              <a:r>
                <a:rPr lang="en-US" sz="540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Chú sẻ và bông hoa bằng lăng</a:t>
              </a:r>
            </a:p>
          </p:txBody>
        </p:sp>
        <p:pic>
          <p:nvPicPr>
            <p:cNvPr id="6" name="Hình ảnh 5">
              <a:extLst>
                <a:ext uri="{FF2B5EF4-FFF2-40B4-BE49-F238E27FC236}">
                  <a16:creationId xmlns:a16="http://schemas.microsoft.com/office/drawing/2014/main" id="{B6F537A4-E7A6-09A4-348C-450537FC8D2C}"/>
                </a:ext>
              </a:extLst>
            </p:cNvPr>
            <p:cNvPicPr>
              <a:picLocks noChangeAspect="1"/>
            </p:cNvPicPr>
            <p:nvPr/>
          </p:nvPicPr>
          <p:blipFill rotWithShape="1">
            <a:blip r:embed="rId2">
              <a:extLst>
                <a:ext uri="{28A0092B-C50C-407E-A947-70E740481C1C}">
                  <a14:useLocalDpi xmlns:a14="http://schemas.microsoft.com/office/drawing/2010/main" val="0"/>
                </a:ext>
              </a:extLst>
            </a:blip>
            <a:srcRect l="26717" t="24683" r="28061" b="48055"/>
            <a:stretch/>
          </p:blipFill>
          <p:spPr>
            <a:xfrm>
              <a:off x="4093368" y="2904530"/>
              <a:ext cx="8089903" cy="5416927"/>
            </a:xfrm>
            <a:prstGeom prst="rect">
              <a:avLst/>
            </a:prstGeom>
          </p:spPr>
        </p:pic>
      </p:grpSp>
      <p:pic>
        <p:nvPicPr>
          <p:cNvPr id="2" name="Hình ảnh 1">
            <a:extLst>
              <a:ext uri="{FF2B5EF4-FFF2-40B4-BE49-F238E27FC236}">
                <a16:creationId xmlns:a16="http://schemas.microsoft.com/office/drawing/2014/main" id="{E6792344-39B7-2666-C208-5DFCD808F326}"/>
              </a:ext>
            </a:extLst>
          </p:cNvPr>
          <p:cNvPicPr>
            <a:picLocks noChangeAspect="1"/>
          </p:cNvPicPr>
          <p:nvPr/>
        </p:nvPicPr>
        <p:blipFill>
          <a:blip r:embed="rId3"/>
          <a:stretch>
            <a:fillRect/>
          </a:stretch>
        </p:blipFill>
        <p:spPr>
          <a:xfrm>
            <a:off x="464794" y="7644078"/>
            <a:ext cx="5029200" cy="1354757"/>
          </a:xfrm>
          <a:prstGeom prst="rect">
            <a:avLst/>
          </a:prstGeom>
        </p:spPr>
      </p:pic>
    </p:spTree>
    <p:extLst>
      <p:ext uri="{BB962C8B-B14F-4D97-AF65-F5344CB8AC3E}">
        <p14:creationId xmlns:p14="http://schemas.microsoft.com/office/powerpoint/2010/main" val="7795516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8841236-B673-7581-CBCD-7DA64621A78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33" b="91778" l="9947" r="89876">
                        <a14:foregroundMark x1="41030" y1="67778" x2="45115" y2="73333"/>
                        <a14:foregroundMark x1="49378" y1="67778" x2="50799" y2="70667"/>
                        <a14:foregroundMark x1="55062" y1="65778" x2="53641" y2="76889"/>
                        <a14:foregroundMark x1="44405" y1="91778" x2="46181" y2="90667"/>
                        <a14:foregroundMark x1="46181" y1="9333" x2="46181" y2="9333"/>
                        <a14:backgroundMark x1="34636" y1="11556" x2="24689" y2="18667"/>
                        <a14:backgroundMark x1="24689" y1="18667" x2="21670" y2="23556"/>
                        <a14:backgroundMark x1="21670" y1="23556" x2="19005" y2="45333"/>
                        <a14:backgroundMark x1="19005" y1="45333" x2="21670" y2="58889"/>
                        <a14:backgroundMark x1="21670" y1="58889" x2="27531" y2="67778"/>
                        <a14:backgroundMark x1="27531" y1="67778" x2="32682" y2="69778"/>
                        <a14:backgroundMark x1="32682" y1="69778" x2="36590" y2="78889"/>
                        <a14:backgroundMark x1="36590" y1="78889" x2="31616" y2="82667"/>
                        <a14:backgroundMark x1="31616" y1="82667" x2="20426" y2="69556"/>
                        <a14:backgroundMark x1="20426" y1="69556" x2="16519" y2="35333"/>
                        <a14:backgroundMark x1="16519" y1="35333" x2="17229" y2="33556"/>
                        <a14:backgroundMark x1="65364" y1="10889" x2="75844" y2="38222"/>
                        <a14:backgroundMark x1="75844" y1="38222" x2="71581" y2="53111"/>
                        <a14:backgroundMark x1="71581" y1="53111" x2="63055" y2="67333"/>
                        <a14:backgroundMark x1="63055" y1="67333" x2="63055" y2="80222"/>
                        <a14:backgroundMark x1="63055" y1="80222" x2="70160" y2="84000"/>
                        <a14:backgroundMark x1="70160" y1="84000" x2="80462" y2="68889"/>
                        <a14:backgroundMark x1="80462" y1="68889" x2="85968" y2="51556"/>
                        <a14:backgroundMark x1="85968" y1="51556" x2="74600" y2="20667"/>
                      </a14:backgroundRemoval>
                    </a14:imgEffect>
                  </a14:imgLayer>
                </a14:imgProps>
              </a:ext>
              <a:ext uri="{28A0092B-C50C-407E-A947-70E740481C1C}">
                <a14:useLocalDpi xmlns:a14="http://schemas.microsoft.com/office/drawing/2010/main" val="0"/>
              </a:ext>
            </a:extLst>
          </a:blip>
          <a:srcRect/>
          <a:stretch>
            <a:fillRect/>
          </a:stretch>
        </p:blipFill>
        <p:spPr bwMode="auto">
          <a:xfrm>
            <a:off x="1051719" y="4228817"/>
            <a:ext cx="6237285" cy="4985395"/>
          </a:xfrm>
          <a:prstGeom prst="rect">
            <a:avLst/>
          </a:prstGeom>
          <a:noFill/>
          <a:extLst>
            <a:ext uri="{909E8E84-426E-40DD-AFC4-6F175D3DCCD1}">
              <a14:hiddenFill xmlns:a14="http://schemas.microsoft.com/office/drawing/2010/main">
                <a:solidFill>
                  <a:srgbClr val="FFFFFF"/>
                </a:solidFill>
              </a14:hiddenFill>
            </a:ext>
          </a:extLst>
        </p:spPr>
      </p:pic>
      <p:pic>
        <p:nvPicPr>
          <p:cNvPr id="4" name="Hình ảnh 3">
            <a:extLst>
              <a:ext uri="{FF2B5EF4-FFF2-40B4-BE49-F238E27FC236}">
                <a16:creationId xmlns:a16="http://schemas.microsoft.com/office/drawing/2014/main" id="{034CBD4F-F7B7-C04F-864F-9954C1627179}"/>
              </a:ext>
            </a:extLst>
          </p:cNvPr>
          <p:cNvPicPr>
            <a:picLocks noChangeAspect="1"/>
          </p:cNvPicPr>
          <p:nvPr/>
        </p:nvPicPr>
        <p:blipFill>
          <a:blip r:embed="rId4"/>
          <a:stretch>
            <a:fillRect/>
          </a:stretch>
        </p:blipFill>
        <p:spPr>
          <a:xfrm>
            <a:off x="5019944" y="3142364"/>
            <a:ext cx="6236749" cy="2859272"/>
          </a:xfrm>
          <a:prstGeom prst="rect">
            <a:avLst/>
          </a:prstGeom>
        </p:spPr>
      </p:pic>
      <p:pic>
        <p:nvPicPr>
          <p:cNvPr id="5" name="Picture 4">
            <a:extLst>
              <a:ext uri="{FF2B5EF4-FFF2-40B4-BE49-F238E27FC236}">
                <a16:creationId xmlns:a16="http://schemas.microsoft.com/office/drawing/2014/main" id="{D3A67A2D-C32B-C53E-0B1F-ECE2E6C563A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22" b="91333" l="9947" r="89876">
                        <a14:foregroundMark x1="47780" y1="8444" x2="47780" y2="8444"/>
                        <a14:foregroundMark x1="39787" y1="76222" x2="47780" y2="67556"/>
                        <a14:foregroundMark x1="47780" y1="67556" x2="55595" y2="67111"/>
                        <a14:foregroundMark x1="55595" y1="67111" x2="50266" y2="74444"/>
                        <a14:foregroundMark x1="50266" y1="74444" x2="50089" y2="74889"/>
                        <a14:foregroundMark x1="54352" y1="65333" x2="61456" y2="68000"/>
                        <a14:foregroundMark x1="44938" y1="66667" x2="39432" y2="73556"/>
                        <a14:foregroundMark x1="47069" y1="91333" x2="47069" y2="91333"/>
                        <a14:backgroundMark x1="37123" y1="7111" x2="14742" y2="32222"/>
                        <a14:backgroundMark x1="14742" y1="32222" x2="13321" y2="36000"/>
                        <a14:backgroundMark x1="16341" y1="63333" x2="34281" y2="84889"/>
                        <a14:backgroundMark x1="68384" y1="86444" x2="82238" y2="60667"/>
                        <a14:backgroundMark x1="65719" y1="14889" x2="82238" y2="37778"/>
                        <a14:backgroundMark x1="67673" y1="62444" x2="82948" y2="51556"/>
                        <a14:backgroundMark x1="19893" y1="58444" x2="19893" y2="58444"/>
                        <a14:backgroundMark x1="26998" y1="58889" x2="26998" y2="58889"/>
                      </a14:backgroundRemoval>
                    </a14:imgEffect>
                  </a14:imgLayer>
                </a14:imgProps>
              </a:ext>
              <a:ext uri="{28A0092B-C50C-407E-A947-70E740481C1C}">
                <a14:useLocalDpi xmlns:a14="http://schemas.microsoft.com/office/drawing/2010/main" val="0"/>
              </a:ext>
            </a:extLst>
          </a:blip>
          <a:srcRect/>
          <a:stretch>
            <a:fillRect/>
          </a:stretch>
        </p:blipFill>
        <p:spPr bwMode="auto">
          <a:xfrm>
            <a:off x="9853853" y="4501661"/>
            <a:ext cx="6118720" cy="489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813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17">
                                          <p:stCondLst>
                                            <p:cond delay="0"/>
                                          </p:stCondLst>
                                        </p:cTn>
                                        <p:tgtEl>
                                          <p:spTgt spid="4"/>
                                        </p:tgtEl>
                                      </p:cBhvr>
                                    </p:animEffect>
                                    <p:anim calcmode="lin" valueType="num">
                                      <p:cBhvr>
                                        <p:cTn id="20"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5" dur="10">
                                          <p:stCondLst>
                                            <p:cond delay="244"/>
                                          </p:stCondLst>
                                        </p:cTn>
                                        <p:tgtEl>
                                          <p:spTgt spid="4"/>
                                        </p:tgtEl>
                                      </p:cBhvr>
                                      <p:to x="100000" y="60000"/>
                                    </p:animScale>
                                    <p:animScale>
                                      <p:cBhvr>
                                        <p:cTn id="26" dur="62" decel="50000">
                                          <p:stCondLst>
                                            <p:cond delay="254"/>
                                          </p:stCondLst>
                                        </p:cTn>
                                        <p:tgtEl>
                                          <p:spTgt spid="4"/>
                                        </p:tgtEl>
                                      </p:cBhvr>
                                      <p:to x="100000" y="100000"/>
                                    </p:animScale>
                                    <p:animScale>
                                      <p:cBhvr>
                                        <p:cTn id="27" dur="10">
                                          <p:stCondLst>
                                            <p:cond delay="492"/>
                                          </p:stCondLst>
                                        </p:cTn>
                                        <p:tgtEl>
                                          <p:spTgt spid="4"/>
                                        </p:tgtEl>
                                      </p:cBhvr>
                                      <p:to x="100000" y="80000"/>
                                    </p:animScale>
                                    <p:animScale>
                                      <p:cBhvr>
                                        <p:cTn id="28" dur="62" decel="50000">
                                          <p:stCondLst>
                                            <p:cond delay="502"/>
                                          </p:stCondLst>
                                        </p:cTn>
                                        <p:tgtEl>
                                          <p:spTgt spid="4"/>
                                        </p:tgtEl>
                                      </p:cBhvr>
                                      <p:to x="100000" y="100000"/>
                                    </p:animScale>
                                    <p:animScale>
                                      <p:cBhvr>
                                        <p:cTn id="29" dur="10">
                                          <p:stCondLst>
                                            <p:cond delay="616"/>
                                          </p:stCondLst>
                                        </p:cTn>
                                        <p:tgtEl>
                                          <p:spTgt spid="4"/>
                                        </p:tgtEl>
                                      </p:cBhvr>
                                      <p:to x="100000" y="90000"/>
                                    </p:animScale>
                                    <p:animScale>
                                      <p:cBhvr>
                                        <p:cTn id="30" dur="62" decel="50000">
                                          <p:stCondLst>
                                            <p:cond delay="625"/>
                                          </p:stCondLst>
                                        </p:cTn>
                                        <p:tgtEl>
                                          <p:spTgt spid="4"/>
                                        </p:tgtEl>
                                      </p:cBhvr>
                                      <p:to x="100000" y="100000"/>
                                    </p:animScale>
                                    <p:animScale>
                                      <p:cBhvr>
                                        <p:cTn id="31" dur="10">
                                          <p:stCondLst>
                                            <p:cond delay="678"/>
                                          </p:stCondLst>
                                        </p:cTn>
                                        <p:tgtEl>
                                          <p:spTgt spid="4"/>
                                        </p:tgtEl>
                                      </p:cBhvr>
                                      <p:to x="100000" y="95000"/>
                                    </p:animScale>
                                    <p:animScale>
                                      <p:cBhvr>
                                        <p:cTn id="32" dur="62" decel="50000">
                                          <p:stCondLst>
                                            <p:cond delay="688"/>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10745</TotalTime>
  <Words>378</Words>
  <Application>Microsoft Office PowerPoint</Application>
  <PresentationFormat>Custom</PresentationFormat>
  <Paragraphs>20</Paragraphs>
  <Slides>14</Slides>
  <Notes>2</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Arial-Rounded</vt:lpstr>
      <vt:lpstr>AvantGarde</vt:lpstr>
      <vt:lpstr>Calibri</vt:lpstr>
      <vt:lpstr>HP001 4 hàng</vt:lpstr>
      <vt:lpstr>SVN-Anastasia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9Slide.vn</dc:subject>
  <dc:creator>MY PC</dc:creator>
  <dc:description>9Slide.vn</dc:description>
  <cp:lastModifiedBy>An Thach</cp:lastModifiedBy>
  <cp:revision>1230</cp:revision>
  <dcterms:created xsi:type="dcterms:W3CDTF">2008-09-09T22:52:10Z</dcterms:created>
  <dcterms:modified xsi:type="dcterms:W3CDTF">2023-04-20T02:47:04Z</dcterms:modified>
  <cp:category>9Slide.vn</cp:category>
</cp:coreProperties>
</file>