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9" r:id="rId3"/>
    <p:sldId id="267" r:id="rId4"/>
    <p:sldId id="301" r:id="rId5"/>
    <p:sldId id="302" r:id="rId6"/>
    <p:sldId id="300" r:id="rId7"/>
    <p:sldId id="297" r:id="rId8"/>
    <p:sldId id="287" r:id="rId9"/>
    <p:sldId id="292" r:id="rId10"/>
    <p:sldId id="283" r:id="rId11"/>
    <p:sldId id="286" r:id="rId12"/>
    <p:sldId id="282" r:id="rId13"/>
    <p:sldId id="284" r:id="rId14"/>
    <p:sldId id="291" r:id="rId15"/>
    <p:sldId id="290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9"/>
    <a:srgbClr val="AADEF8"/>
    <a:srgbClr val="FFFFFF"/>
    <a:srgbClr val="FBDCE4"/>
    <a:srgbClr val="D5E9F8"/>
    <a:srgbClr val="FEDBBD"/>
    <a:srgbClr val="ECC692"/>
    <a:srgbClr val="0000FF"/>
    <a:srgbClr val="FACFC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38" autoAdjust="0"/>
    <p:restoredTop sz="94744" autoAdjust="0"/>
  </p:normalViewPr>
  <p:slideViewPr>
    <p:cSldViewPr snapToGrid="0">
      <p:cViewPr varScale="1">
        <p:scale>
          <a:sx n="38" d="100"/>
          <a:sy n="38" d="100"/>
        </p:scale>
        <p:origin x="125" y="739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6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0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41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9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9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Bầm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ngón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37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6D7659-EA71-8BDE-14A7-E99906CF2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F14E2A-5C85-CDBD-5375-5BC044345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B4A548-479C-CED7-AE08-5DBB9A9F6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Hình ảnh 65">
            <a:extLst>
              <a:ext uri="{FF2B5EF4-FFF2-40B4-BE49-F238E27FC236}">
                <a16:creationId xmlns:a16="http://schemas.microsoft.com/office/drawing/2014/main" id="{6F8C822F-B70E-C33E-06C3-54C286FDB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95" t="1" r="3958" b="-10348"/>
          <a:stretch/>
        </p:blipFill>
        <p:spPr>
          <a:xfrm>
            <a:off x="0" y="5876132"/>
            <a:ext cx="12192000" cy="10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C942FD-DD94-CD0A-456E-5DE460100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2023/4/2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B0E689-9876-A136-BDDD-11CFA34709A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710" y="-108539"/>
            <a:ext cx="2288710" cy="22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.xml"/><Relationship Id="rId7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55" y="-394716"/>
            <a:ext cx="8641677" cy="6625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1BD626E1-7AF1-4AE4-5908-486FCB7F5062}"/>
              </a:ext>
            </a:extLst>
          </p:cNvPr>
          <p:cNvGrpSpPr/>
          <p:nvPr/>
        </p:nvGrpSpPr>
        <p:grpSpPr>
          <a:xfrm rot="21339433">
            <a:off x="3208193" y="1618615"/>
            <a:ext cx="6908800" cy="1323440"/>
            <a:chOff x="2697795" y="2305171"/>
            <a:chExt cx="6908800" cy="132344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697795" y="2305171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o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á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n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3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52A299-1194-78BE-BEF5-620DEDED34A2}"/>
              </a:ext>
            </a:extLst>
          </p:cNvPr>
          <p:cNvSpPr txBox="1"/>
          <p:nvPr/>
        </p:nvSpPr>
        <p:spPr>
          <a:xfrm rot="21187418">
            <a:off x="3899358" y="3033077"/>
            <a:ext cx="64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SVN-Poky's" panose="020B0606040200020203" pitchFamily="34" charset="0"/>
              </a:rPr>
              <a:t>Tìm thành phần chưa biết của phép tính (tiếp theo)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92A287-4ED9-9F56-0351-CC6520BFCB0E}"/>
              </a:ext>
            </a:extLst>
          </p:cNvPr>
          <p:cNvGrpSpPr/>
          <p:nvPr/>
        </p:nvGrpSpPr>
        <p:grpSpPr>
          <a:xfrm>
            <a:off x="2640902" y="255317"/>
            <a:ext cx="6910196" cy="584775"/>
            <a:chOff x="2682576" y="255317"/>
            <a:chExt cx="6910196" cy="584775"/>
          </a:xfrm>
        </p:grpSpPr>
        <p:sp>
          <p:nvSpPr>
            <p:cNvPr id="2" name="文本框 8">
              <a:extLst>
                <a:ext uri="{FF2B5EF4-FFF2-40B4-BE49-F238E27FC236}">
                  <a16:creationId xmlns:a16="http://schemas.microsoft.com/office/drawing/2014/main" id="{3D69D268-DE9A-4366-1217-1EE5687601EB}"/>
                </a:ext>
              </a:extLst>
            </p:cNvPr>
            <p:cNvSpPr txBox="1"/>
            <p:nvPr/>
          </p:nvSpPr>
          <p:spPr>
            <a:xfrm>
              <a:off x="2682576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id="{5C1C9754-03E8-970E-4309-E1FAB9DE6BC7}"/>
                </a:ext>
              </a:extLst>
            </p:cNvPr>
            <p:cNvSpPr txBox="1"/>
            <p:nvPr/>
          </p:nvSpPr>
          <p:spPr>
            <a:xfrm>
              <a:off x="2683972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9DCA89E-1AFB-56B1-2E7F-376C32B08B7A}"/>
              </a:ext>
            </a:extLst>
          </p:cNvPr>
          <p:cNvGrpSpPr/>
          <p:nvPr/>
        </p:nvGrpSpPr>
        <p:grpSpPr>
          <a:xfrm>
            <a:off x="4405537" y="4259752"/>
            <a:ext cx="5703170" cy="646331"/>
            <a:chOff x="4405537" y="4408614"/>
            <a:chExt cx="5703170" cy="646331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E12D522-2DA4-3ABD-9B60-606C3B63CFEE}"/>
                </a:ext>
              </a:extLst>
            </p:cNvPr>
            <p:cNvSpPr txBox="1"/>
            <p:nvPr/>
          </p:nvSpPr>
          <p:spPr>
            <a:xfrm rot="21149547">
              <a:off x="4405537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n w="165100">
                    <a:solidFill>
                      <a:schemeClr val="tx1"/>
                    </a:solidFill>
                  </a:ln>
                  <a:latin typeface="SVN-Poky's" panose="020B0606040200020203" pitchFamily="34" charset="0"/>
                </a:rPr>
                <a:t>Tiết 1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324615C-897A-DE7A-E8A5-DEDB0E4FA899}"/>
                </a:ext>
              </a:extLst>
            </p:cNvPr>
            <p:cNvSpPr txBox="1"/>
            <p:nvPr/>
          </p:nvSpPr>
          <p:spPr>
            <a:xfrm rot="21149547">
              <a:off x="4405537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SVN-Poky's" panose="020B0606040200020203" pitchFamily="34" charset="0"/>
                </a:rPr>
                <a:t>Tiết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4551EFD3-4C67-3D2C-72A6-C3E75D758462}"/>
              </a:ext>
            </a:extLst>
          </p:cNvPr>
          <p:cNvGrpSpPr/>
          <p:nvPr/>
        </p:nvGrpSpPr>
        <p:grpSpPr>
          <a:xfrm>
            <a:off x="6603870" y="2414769"/>
            <a:ext cx="5685238" cy="2028463"/>
            <a:chOff x="-399355" y="4134403"/>
            <a:chExt cx="8461096" cy="2028463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87A7E2FF-6744-F1AD-2824-160E4F29B358}"/>
                </a:ext>
              </a:extLst>
            </p:cNvPr>
            <p:cNvSpPr/>
            <p:nvPr/>
          </p:nvSpPr>
          <p:spPr>
            <a:xfrm>
              <a:off x="-399355" y="4134403"/>
              <a:ext cx="8461096" cy="2028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30BFAC0B-2904-67F7-4798-BA936DFEEE1F}"/>
                </a:ext>
              </a:extLst>
            </p:cNvPr>
            <p:cNvSpPr txBox="1"/>
            <p:nvPr/>
          </p:nvSpPr>
          <p:spPr>
            <a:xfrm>
              <a:off x="-378997" y="4269933"/>
              <a:ext cx="81941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Muốn tìm một thừa số ta lấy tích chia cho thừa số kia.</a:t>
              </a: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49522C8-6595-A175-F704-F68313586B75}"/>
              </a:ext>
            </a:extLst>
          </p:cNvPr>
          <p:cNvSpPr txBox="1"/>
          <p:nvPr/>
        </p:nvSpPr>
        <p:spPr>
          <a:xfrm>
            <a:off x="858284" y="36420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TÌM MỘT THỪA SỐ CỦA PHÉP NHÂN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0442DAB-1253-BA3A-08A9-611A675C0647}"/>
              </a:ext>
            </a:extLst>
          </p:cNvPr>
          <p:cNvSpPr/>
          <p:nvPr/>
        </p:nvSpPr>
        <p:spPr>
          <a:xfrm>
            <a:off x="5043363" y="127022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F72B239-53FA-0954-253F-C74803E0AD80}"/>
              </a:ext>
            </a:extLst>
          </p:cNvPr>
          <p:cNvSpPr/>
          <p:nvPr/>
        </p:nvSpPr>
        <p:spPr>
          <a:xfrm>
            <a:off x="2831538" y="3034665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37C2B56C-7AF1-4A15-7CED-1F8629107DDE}"/>
              </a:ext>
            </a:extLst>
          </p:cNvPr>
          <p:cNvSpPr/>
          <p:nvPr/>
        </p:nvSpPr>
        <p:spPr>
          <a:xfrm>
            <a:off x="2900173" y="478653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92C4BDB-6F82-CE00-0C71-8254A43D949C}"/>
              </a:ext>
            </a:extLst>
          </p:cNvPr>
          <p:cNvSpPr/>
          <p:nvPr/>
        </p:nvSpPr>
        <p:spPr>
          <a:xfrm>
            <a:off x="2885179" y="127022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B2CF84-F17F-A86A-8EE0-A4E4056D8600}"/>
              </a:ext>
            </a:extLst>
          </p:cNvPr>
          <p:cNvSpPr/>
          <p:nvPr/>
        </p:nvSpPr>
        <p:spPr>
          <a:xfrm>
            <a:off x="696938" y="3034665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C9E9347-D9BB-2F41-341D-D665E1C7673D}"/>
              </a:ext>
            </a:extLst>
          </p:cNvPr>
          <p:cNvSpPr/>
          <p:nvPr/>
        </p:nvSpPr>
        <p:spPr>
          <a:xfrm>
            <a:off x="5120176" y="478653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8AEEA0D-7DEF-7462-CBCF-8546CB2494BB}"/>
              </a:ext>
            </a:extLst>
          </p:cNvPr>
          <p:cNvGrpSpPr/>
          <p:nvPr/>
        </p:nvGrpSpPr>
        <p:grpSpPr>
          <a:xfrm>
            <a:off x="639685" y="1270221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192E177-8F78-DEF1-1534-88DC477906FE}"/>
              </a:ext>
            </a:extLst>
          </p:cNvPr>
          <p:cNvGrpSpPr/>
          <p:nvPr/>
        </p:nvGrpSpPr>
        <p:grpSpPr>
          <a:xfrm>
            <a:off x="4964665" y="3034665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F8670645-D05A-8C16-8C72-6D8BB1283425}"/>
              </a:ext>
            </a:extLst>
          </p:cNvPr>
          <p:cNvGrpSpPr/>
          <p:nvPr/>
        </p:nvGrpSpPr>
        <p:grpSpPr>
          <a:xfrm>
            <a:off x="696938" y="4786537"/>
            <a:ext cx="1382153" cy="1191511"/>
            <a:chOff x="5044440" y="4786537"/>
            <a:chExt cx="1382153" cy="1191511"/>
          </a:xfrm>
        </p:grpSpPr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56B64C7E-1FC4-7592-316E-DFC8D46531D3}"/>
                </a:ext>
              </a:extLst>
            </p:cNvPr>
            <p:cNvSpPr/>
            <p:nvPr/>
          </p:nvSpPr>
          <p:spPr>
            <a:xfrm>
              <a:off x="5044440" y="4786537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548D4DFF-3D6F-0EBB-8E3C-809E169F58AA}"/>
                </a:ext>
              </a:extLst>
            </p:cNvPr>
            <p:cNvSpPr txBox="1"/>
            <p:nvPr/>
          </p:nvSpPr>
          <p:spPr>
            <a:xfrm>
              <a:off x="5379518" y="517522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0D4C9F7-F7F3-22DB-A29F-A40A2FF933C3}"/>
              </a:ext>
            </a:extLst>
          </p:cNvPr>
          <p:cNvSpPr txBox="1"/>
          <p:nvPr/>
        </p:nvSpPr>
        <p:spPr>
          <a:xfrm>
            <a:off x="2015386" y="160377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49B5773-6881-7705-1409-33BE44AF3B72}"/>
              </a:ext>
            </a:extLst>
          </p:cNvPr>
          <p:cNvSpPr txBox="1"/>
          <p:nvPr/>
        </p:nvSpPr>
        <p:spPr>
          <a:xfrm>
            <a:off x="4188632" y="160377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0EF7401-DA81-8D08-4898-7C5E0FD00C34}"/>
              </a:ext>
            </a:extLst>
          </p:cNvPr>
          <p:cNvSpPr txBox="1"/>
          <p:nvPr/>
        </p:nvSpPr>
        <p:spPr>
          <a:xfrm>
            <a:off x="2005226" y="3341525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643F97-E11D-AAB1-487D-1B8944B61D87}"/>
              </a:ext>
            </a:extLst>
          </p:cNvPr>
          <p:cNvSpPr txBox="1"/>
          <p:nvPr/>
        </p:nvSpPr>
        <p:spPr>
          <a:xfrm>
            <a:off x="4178472" y="3341525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68464D9B-6EE9-370E-B7C7-2C9E21A2EB27}"/>
              </a:ext>
            </a:extLst>
          </p:cNvPr>
          <p:cNvSpPr txBox="1"/>
          <p:nvPr/>
        </p:nvSpPr>
        <p:spPr>
          <a:xfrm>
            <a:off x="2015386" y="5050070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48D9A536-E228-B2A6-14D6-84C0FA98ADD7}"/>
              </a:ext>
            </a:extLst>
          </p:cNvPr>
          <p:cNvSpPr txBox="1"/>
          <p:nvPr/>
        </p:nvSpPr>
        <p:spPr>
          <a:xfrm>
            <a:off x="4188632" y="5050070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3" grpId="0" animBg="1"/>
      <p:bldP spid="24" grpId="0" animBg="1"/>
      <p:bldP spid="27" grpId="0" animBg="1"/>
      <p:bldP spid="41" grpId="0"/>
      <p:bldP spid="42" grpId="0"/>
      <p:bldP spid="43" grpId="0"/>
      <p:bldP spid="45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54387" y="2743318"/>
            <a:ext cx="442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0070C0"/>
                </a:solidFill>
                <a:latin typeface="HP-087" panose="020B0803050302020204" pitchFamily="34" charset="0"/>
                <a:cs typeface="+mn-ea"/>
                <a:sym typeface="+mn-lt"/>
              </a:rPr>
              <a:t>Luyện tập</a:t>
            </a:r>
            <a:endParaRPr lang="zh-CN" altLang="en-US" sz="6000" b="1" dirty="0">
              <a:solidFill>
                <a:srgbClr val="0070C0"/>
              </a:solidFill>
              <a:latin typeface="HP-087" panose="020B0803050302020204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AE2B351-5F96-EFE6-5AF0-CB9427F00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59" y="2743318"/>
            <a:ext cx="3809798" cy="3297369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C26FB9-721E-0692-5EDB-EA224E98F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8869" y="2743318"/>
            <a:ext cx="4421575" cy="45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28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" y="210150"/>
            <a:ext cx="11612880" cy="6437701"/>
          </a:xfrm>
          <a:prstGeom prst="roundRect">
            <a:avLst>
              <a:gd name="adj" fmla="val 1193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10862741" y="5638227"/>
            <a:ext cx="1029944" cy="941805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" y="4908383"/>
            <a:ext cx="2436495" cy="231086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8186A81-7B5A-0857-74CA-C65A8DE612AF}"/>
              </a:ext>
            </a:extLst>
          </p:cNvPr>
          <p:cNvSpPr txBox="1"/>
          <p:nvPr/>
        </p:nvSpPr>
        <p:spPr>
          <a:xfrm>
            <a:off x="1675293" y="364209"/>
            <a:ext cx="9819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thành phần chưa biết trong các phép tính sau: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11A79871-7263-00A8-3CDE-574317575C45}"/>
              </a:ext>
            </a:extLst>
          </p:cNvPr>
          <p:cNvGrpSpPr/>
          <p:nvPr/>
        </p:nvGrpSpPr>
        <p:grpSpPr>
          <a:xfrm>
            <a:off x="398455" y="316187"/>
            <a:ext cx="1051719" cy="1051719"/>
            <a:chOff x="0" y="0"/>
            <a:chExt cx="1051719" cy="105171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6EEF706F-7AFA-93BA-5AF8-C6736144E877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5B6E6707-02C5-D698-86F1-FFA8E73DC36E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066BD73-3CD2-BED8-25FF-C3FE939054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34828" r="63569" b="13989"/>
          <a:stretch/>
        </p:blipFill>
        <p:spPr>
          <a:xfrm>
            <a:off x="1281792" y="1718580"/>
            <a:ext cx="3784846" cy="217417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16337FE-9DF0-E512-32AD-E0CACD87F7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4" t="34828" r="2051" b="13989"/>
          <a:stretch/>
        </p:blipFill>
        <p:spPr>
          <a:xfrm>
            <a:off x="6348430" y="1718580"/>
            <a:ext cx="4561777" cy="2174174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C52C1F7-A174-7989-E836-2B58A66AE740}"/>
              </a:ext>
            </a:extLst>
          </p:cNvPr>
          <p:cNvSpPr/>
          <p:nvPr/>
        </p:nvSpPr>
        <p:spPr>
          <a:xfrm>
            <a:off x="2866201" y="1825848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7ECC9DF-3864-6C6E-EEBF-7C3466492FB6}"/>
              </a:ext>
            </a:extLst>
          </p:cNvPr>
          <p:cNvSpPr/>
          <p:nvPr/>
        </p:nvSpPr>
        <p:spPr>
          <a:xfrm>
            <a:off x="2883408" y="2926079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BFCE7C5-6C4B-9A12-1BB8-741149D923BF}"/>
              </a:ext>
            </a:extLst>
          </p:cNvPr>
          <p:cNvSpPr/>
          <p:nvPr/>
        </p:nvSpPr>
        <p:spPr>
          <a:xfrm>
            <a:off x="6949440" y="1828379"/>
            <a:ext cx="1203960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201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8532F00-C46C-C0A5-953E-7CC02A1392BC}"/>
              </a:ext>
            </a:extLst>
          </p:cNvPr>
          <p:cNvSpPr/>
          <p:nvPr/>
        </p:nvSpPr>
        <p:spPr>
          <a:xfrm>
            <a:off x="6583680" y="2919468"/>
            <a:ext cx="1508760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4142</a:t>
            </a:r>
          </a:p>
        </p:txBody>
      </p: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31618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426548"/>
            <a:ext cx="1048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Số?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DB0DB19-6255-91F4-9715-7F4DE50760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9" t="25457" r="4229" b="13264"/>
          <a:stretch/>
        </p:blipFill>
        <p:spPr>
          <a:xfrm>
            <a:off x="109513" y="1569786"/>
            <a:ext cx="11972975" cy="3124134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C9A1E2CA-7E4C-724F-EBAC-D1537B6A0E2E}"/>
              </a:ext>
            </a:extLst>
          </p:cNvPr>
          <p:cNvSpPr txBox="1"/>
          <p:nvPr/>
        </p:nvSpPr>
        <p:spPr>
          <a:xfrm>
            <a:off x="2600129" y="3768170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0FB6FC8-D916-D84F-47F2-A072714F6CD9}"/>
              </a:ext>
            </a:extLst>
          </p:cNvPr>
          <p:cNvSpPr txBox="1"/>
          <p:nvPr/>
        </p:nvSpPr>
        <p:spPr>
          <a:xfrm>
            <a:off x="4268979" y="2731850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48C092D-DF96-FF5E-89CF-FCF54143A423}"/>
              </a:ext>
            </a:extLst>
          </p:cNvPr>
          <p:cNvSpPr txBox="1"/>
          <p:nvPr/>
        </p:nvSpPr>
        <p:spPr>
          <a:xfrm>
            <a:off x="5878211" y="2777570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17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BE87F94-F37A-0339-6199-970A337C9356}"/>
              </a:ext>
            </a:extLst>
          </p:cNvPr>
          <p:cNvSpPr txBox="1"/>
          <p:nvPr/>
        </p:nvSpPr>
        <p:spPr>
          <a:xfrm>
            <a:off x="7590457" y="1756490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9F15C03-768A-2637-EC53-BF42E33C624E}"/>
              </a:ext>
            </a:extLst>
          </p:cNvPr>
          <p:cNvSpPr txBox="1"/>
          <p:nvPr/>
        </p:nvSpPr>
        <p:spPr>
          <a:xfrm>
            <a:off x="9158791" y="1771730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0DACFF9-5144-0324-9D95-48B8E1DB5ABD}"/>
              </a:ext>
            </a:extLst>
          </p:cNvPr>
          <p:cNvSpPr txBox="1"/>
          <p:nvPr/>
        </p:nvSpPr>
        <p:spPr>
          <a:xfrm>
            <a:off x="10579034" y="1730820"/>
            <a:ext cx="1236728" cy="7013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1101</a:t>
            </a:r>
          </a:p>
        </p:txBody>
      </p: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15314" y="2137213"/>
            <a:ext cx="30261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rPr>
              <a:t>Dặn dò</a:t>
            </a:r>
            <a:endParaRPr lang="zh-CN" altLang="en-US" sz="8000" b="1" dirty="0">
              <a:ln w="28575">
                <a:solidFill>
                  <a:srgbClr val="00B05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SVN-Ziclets" panose="02000603000000000000" pitchFamily="2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65982D-CB50-197B-9A11-5C8AF76A3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217" y="3665579"/>
            <a:ext cx="4385356" cy="2782621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7954DE3-C847-A6CD-39AE-7DAE1EC36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62" y="3242722"/>
            <a:ext cx="4567637" cy="320547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9FFB3F0C-B7DF-372D-8B64-CFDA8678CF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70" y="0"/>
            <a:ext cx="8410575" cy="541972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68F5E5-E9D5-E1F3-CA2F-1E9E843FFBA0}"/>
              </a:ext>
            </a:extLst>
          </p:cNvPr>
          <p:cNvSpPr txBox="1"/>
          <p:nvPr/>
        </p:nvSpPr>
        <p:spPr>
          <a:xfrm>
            <a:off x="3593139" y="2214247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SVN-Poky's" panose="020B0606040200020203" pitchFamily="34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42" y="-1083537"/>
            <a:ext cx="9148887" cy="6858000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758504" y="-414441"/>
            <a:ext cx="3542059" cy="354205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695D528-E73F-73D7-C372-AE97CED962BE}"/>
              </a:ext>
            </a:extLst>
          </p:cNvPr>
          <p:cNvGrpSpPr/>
          <p:nvPr/>
        </p:nvGrpSpPr>
        <p:grpSpPr>
          <a:xfrm>
            <a:off x="2629507" y="2431905"/>
            <a:ext cx="6684534" cy="1446551"/>
            <a:chOff x="2870807" y="2761149"/>
            <a:chExt cx="6684534" cy="1446551"/>
          </a:xfrm>
        </p:grpSpPr>
        <p:sp>
          <p:nvSpPr>
            <p:cNvPr id="2" name="PA_文本框 9">
              <a:extLst>
                <a:ext uri="{FF2B5EF4-FFF2-40B4-BE49-F238E27FC236}">
                  <a16:creationId xmlns:a16="http://schemas.microsoft.com/office/drawing/2014/main" id="{C8D60E6C-9A01-CCA7-EE08-B4E5292C121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21188401">
              <a:off x="2870807" y="2761149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KHỞI </a:t>
              </a:r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ĐỘNG</a:t>
              </a:r>
              <a:endParaRPr lang="zh-CN" altLang="en-US" sz="8800" b="1" dirty="0">
                <a:ln w="2286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5" name="PA_文本框 9">
              <a:extLst>
                <a:ext uri="{FF2B5EF4-FFF2-40B4-BE49-F238E27FC236}">
                  <a16:creationId xmlns:a16="http://schemas.microsoft.com/office/drawing/2014/main" id="{16BC6DE0-7D66-D4BE-B143-16FE93AE9D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88401">
              <a:off x="2870808" y="2761150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H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Ở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I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chemeClr val="bg2">
                      <a:lumMod val="1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 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CC00FF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Ộ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N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G</a:t>
              </a:r>
              <a:endParaRPr lang="zh-CN" altLang="en-US" sz="88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5114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:a16="http://schemas.microsoft.com/office/drawing/2014/main" id="{992206F0-8A15-6416-E0AD-C12D135BC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8" y="1360"/>
            <a:ext cx="12250057" cy="6850063"/>
          </a:xfrm>
          <a:prstGeom prst="rect">
            <a:avLst/>
          </a:prstGeom>
        </p:spPr>
      </p:pic>
      <p:pic>
        <p:nvPicPr>
          <p:cNvPr id="27" name="Zen Gardent">
            <a:hlinkClick r:id="" action="ppaction://media"/>
            <a:extLst>
              <a:ext uri="{FF2B5EF4-FFF2-40B4-BE49-F238E27FC236}">
                <a16:creationId xmlns:a16="http://schemas.microsoft.com/office/drawing/2014/main" id="{EC24442B-91A2-1CC0-300F-688F43664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4742" y="509736"/>
            <a:ext cx="609600" cy="609600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1FE4DAFE-758B-7CA6-B413-FCE35AC3D83C}"/>
              </a:ext>
            </a:extLst>
          </p:cNvPr>
          <p:cNvGrpSpPr/>
          <p:nvPr/>
        </p:nvGrpSpPr>
        <p:grpSpPr>
          <a:xfrm>
            <a:off x="1115274" y="4653933"/>
            <a:ext cx="9903392" cy="1723549"/>
            <a:chOff x="1115274" y="4653933"/>
            <a:chExt cx="9903392" cy="1723549"/>
          </a:xfrm>
        </p:grpSpPr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EDA15913-71A5-1F28-2913-A973E09A45FB}"/>
                </a:ext>
              </a:extLst>
            </p:cNvPr>
            <p:cNvSpPr/>
            <p:nvPr/>
          </p:nvSpPr>
          <p:spPr>
            <a:xfrm>
              <a:off x="1115274" y="4653933"/>
              <a:ext cx="9903392" cy="1723549"/>
            </a:xfrm>
            <a:prstGeom prst="rect">
              <a:avLst/>
            </a:prstGeom>
            <a:noFill/>
            <a:ln w="6350">
              <a:noFill/>
            </a:ln>
            <a:effectLst>
              <a:outerShdw blurRad="50800" dist="50800" dir="5400000" sx="7000" sy="7000" algn="ctr" rotWithShape="0">
                <a:srgbClr val="000000">
                  <a:alpha val="43137"/>
                </a:srgb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300" b="1">
                  <a:ln w="254000">
                    <a:solidFill>
                      <a:srgbClr val="FFFFFF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8100000" sx="101000" sy="101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TIẾT KIỆM NGUỒN NƯỚC</a:t>
              </a:r>
            </a:p>
            <a:p>
              <a:pPr algn="ctr"/>
              <a:r>
                <a:rPr lang="en-US" sz="5300" b="1" cap="none" spc="0">
                  <a:ln w="254000">
                    <a:solidFill>
                      <a:srgbClr val="FFFFFF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8100000" sx="101000" sy="101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BẢO VỆ SỰ SỐNG</a:t>
              </a:r>
              <a:endParaRPr lang="en-US" sz="5300" b="1" cap="none" spc="0" dirty="0">
                <a:ln w="254000"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BBF64A5E-AD31-539D-761C-FC0888765EA5}"/>
                </a:ext>
              </a:extLst>
            </p:cNvPr>
            <p:cNvSpPr/>
            <p:nvPr/>
          </p:nvSpPr>
          <p:spPr>
            <a:xfrm>
              <a:off x="1115274" y="4653933"/>
              <a:ext cx="9903392" cy="1723549"/>
            </a:xfrm>
            <a:prstGeom prst="rect">
              <a:avLst/>
            </a:prstGeom>
            <a:noFill/>
            <a:ln w="6350">
              <a:noFill/>
            </a:ln>
            <a:effectLst>
              <a:outerShdw blurRad="50800" dist="50800" dir="5400000" sx="7000" sy="7000" algn="ctr" rotWithShape="0">
                <a:srgbClr val="000000">
                  <a:alpha val="43137"/>
                </a:srgb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300" b="1">
                  <a:ln w="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TIẾT KIỆM NGUỒN NƯỚC</a:t>
              </a:r>
            </a:p>
            <a:p>
              <a:pPr algn="ctr"/>
              <a:r>
                <a:rPr lang="en-US" sz="5300" b="1" cap="none" spc="0">
                  <a:ln w="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BẢO VỆ SỰ SỐNG</a:t>
              </a:r>
              <a:endParaRPr lang="en-US" sz="5300" b="1" cap="none" spc="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8100000" sx="101000" sy="101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0F181-C61E-14DB-BB09-D288771D7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1CCEE125-9C6F-8680-7A7F-5A9FBAB32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25" y="95250"/>
            <a:ext cx="7698950" cy="4019550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0CC0717E-B5C5-0488-3A7C-C71BD7BC7C29}"/>
              </a:ext>
            </a:extLst>
          </p:cNvPr>
          <p:cNvSpPr txBox="1"/>
          <p:nvPr/>
        </p:nvSpPr>
        <p:spPr>
          <a:xfrm>
            <a:off x="2659504" y="1781859"/>
            <a:ext cx="6872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</a:rPr>
              <a:t>84 - ... = 21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EAB0C907-ED7B-02CA-D128-D5303E1D9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66" y="4156185"/>
            <a:ext cx="6533868" cy="2654874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3AFD4D1A-54E7-E135-F1DC-23A5A4297E17}"/>
              </a:ext>
            </a:extLst>
          </p:cNvPr>
          <p:cNvSpPr txBox="1"/>
          <p:nvPr/>
        </p:nvSpPr>
        <p:spPr>
          <a:xfrm>
            <a:off x="3616848" y="5222012"/>
            <a:ext cx="4958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3009595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0F181-C61E-14DB-BB09-D288771D7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1CCEE125-9C6F-8680-7A7F-5A9FBAB32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25" y="95250"/>
            <a:ext cx="7698950" cy="4019550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0CC0717E-B5C5-0488-3A7C-C71BD7BC7C29}"/>
              </a:ext>
            </a:extLst>
          </p:cNvPr>
          <p:cNvSpPr txBox="1"/>
          <p:nvPr/>
        </p:nvSpPr>
        <p:spPr>
          <a:xfrm>
            <a:off x="2659504" y="1781859"/>
            <a:ext cx="68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... – 152 = 954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EAB0C907-ED7B-02CA-D128-D5303E1D9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66" y="4156185"/>
            <a:ext cx="6533868" cy="2654874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3AFD4D1A-54E7-E135-F1DC-23A5A4297E17}"/>
              </a:ext>
            </a:extLst>
          </p:cNvPr>
          <p:cNvSpPr txBox="1"/>
          <p:nvPr/>
        </p:nvSpPr>
        <p:spPr>
          <a:xfrm>
            <a:off x="3616848" y="5222012"/>
            <a:ext cx="4958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</a:rPr>
              <a:t>1 106</a:t>
            </a:r>
          </a:p>
        </p:txBody>
      </p:sp>
    </p:spTree>
    <p:extLst>
      <p:ext uri="{BB962C8B-B14F-4D97-AF65-F5344CB8AC3E}">
        <p14:creationId xmlns:p14="http://schemas.microsoft.com/office/powerpoint/2010/main" val="1420185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46473CE-B865-3BE2-56A8-7C84D5A0D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3520" b="17077"/>
          <a:stretch/>
        </p:blipFill>
        <p:spPr>
          <a:xfrm>
            <a:off x="-42436" y="42352"/>
            <a:ext cx="12276872" cy="5899536"/>
          </a:xfrm>
          <a:prstGeom prst="roundRect">
            <a:avLst>
              <a:gd name="adj" fmla="val 11150"/>
            </a:avLst>
          </a:prstGeom>
          <a:effectLst>
            <a:softEdge rad="317500"/>
          </a:effectLst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E1F6A9A-EC81-DB4B-26AA-624F274C6D23}"/>
              </a:ext>
            </a:extLst>
          </p:cNvPr>
          <p:cNvSpPr/>
          <p:nvPr/>
        </p:nvSpPr>
        <p:spPr>
          <a:xfrm>
            <a:off x="4692720" y="846265"/>
            <a:ext cx="2595811" cy="1098949"/>
          </a:xfrm>
          <a:prstGeom prst="roundRect">
            <a:avLst>
              <a:gd name="adj" fmla="val 259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58E13497-1847-4B54-2BDC-99D48DC66028}"/>
              </a:ext>
            </a:extLst>
          </p:cNvPr>
          <p:cNvSpPr/>
          <p:nvPr/>
        </p:nvSpPr>
        <p:spPr>
          <a:xfrm>
            <a:off x="1045210" y="814365"/>
            <a:ext cx="2803776" cy="994839"/>
          </a:xfrm>
          <a:prstGeom prst="roundRect">
            <a:avLst>
              <a:gd name="adj" fmla="val 35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2B35A6E-FFC6-5205-30D9-4E8DBCA5258C}"/>
              </a:ext>
            </a:extLst>
          </p:cNvPr>
          <p:cNvSpPr/>
          <p:nvPr/>
        </p:nvSpPr>
        <p:spPr>
          <a:xfrm>
            <a:off x="8584142" y="710256"/>
            <a:ext cx="2976607" cy="1321744"/>
          </a:xfrm>
          <a:prstGeom prst="roundRect">
            <a:avLst>
              <a:gd name="adj" fmla="val 35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A02135B-4EFF-3345-CC7A-400ABD0886FE}"/>
              </a:ext>
            </a:extLst>
          </p:cNvPr>
          <p:cNvGrpSpPr/>
          <p:nvPr/>
        </p:nvGrpSpPr>
        <p:grpSpPr>
          <a:xfrm>
            <a:off x="4805159" y="5941888"/>
            <a:ext cx="2483372" cy="803913"/>
            <a:chOff x="4805159" y="5941888"/>
            <a:chExt cx="2483372" cy="803913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4A48B107-D296-384F-7B68-7CC465A6363B}"/>
                </a:ext>
              </a:extLst>
            </p:cNvPr>
            <p:cNvSpPr txBox="1"/>
            <p:nvPr/>
          </p:nvSpPr>
          <p:spPr>
            <a:xfrm>
              <a:off x="4805159" y="6020679"/>
              <a:ext cx="2483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 x        = 8</a:t>
              </a: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311DF9EA-64AC-3266-2BF2-A74DC2CA9FFA}"/>
                </a:ext>
              </a:extLst>
            </p:cNvPr>
            <p:cNvSpPr/>
            <p:nvPr/>
          </p:nvSpPr>
          <p:spPr>
            <a:xfrm>
              <a:off x="5588668" y="5941888"/>
              <a:ext cx="803913" cy="80391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EC0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557705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C779D44-3A2F-7019-2B16-2A80604CB3E5}"/>
              </a:ext>
            </a:extLst>
          </p:cNvPr>
          <p:cNvSpPr txBox="1"/>
          <p:nvPr/>
        </p:nvSpPr>
        <p:spPr>
          <a:xfrm>
            <a:off x="2599981" y="308472"/>
            <a:ext cx="810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6BF63E5-6115-0D73-B2FF-F619927ECD90}"/>
              </a:ext>
            </a:extLst>
          </p:cNvPr>
          <p:cNvSpPr txBox="1"/>
          <p:nvPr/>
        </p:nvSpPr>
        <p:spPr>
          <a:xfrm>
            <a:off x="5324819" y="998871"/>
            <a:ext cx="154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4CB57-4893-25ED-5382-7393408F08AE}"/>
              </a:ext>
            </a:extLst>
          </p:cNvPr>
          <p:cNvSpPr txBox="1"/>
          <p:nvPr/>
        </p:nvSpPr>
        <p:spPr>
          <a:xfrm>
            <a:off x="2421692" y="1503285"/>
            <a:ext cx="8648241" cy="151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Tìm thành phần chưa biết </a:t>
            </a:r>
          </a:p>
          <a:p>
            <a:pPr algn="ctr">
              <a:lnSpc>
                <a:spcPct val="128000"/>
              </a:lnSpc>
            </a:pP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của phép tính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3653249984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C247871B-7021-A11F-D883-06968D5EA5AB}"/>
              </a:ext>
            </a:extLst>
          </p:cNvPr>
          <p:cNvGrpSpPr/>
          <p:nvPr/>
        </p:nvGrpSpPr>
        <p:grpSpPr>
          <a:xfrm rot="230707">
            <a:off x="598460" y="967453"/>
            <a:ext cx="10652935" cy="952759"/>
            <a:chOff x="288206" y="2062276"/>
            <a:chExt cx="10652935" cy="952759"/>
          </a:xfrm>
        </p:grpSpPr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02CA235A-05AF-D101-5B8A-F8AB6FEA67ED}"/>
                </a:ext>
              </a:extLst>
            </p:cNvPr>
            <p:cNvSpPr txBox="1"/>
            <p:nvPr/>
          </p:nvSpPr>
          <p:spPr>
            <a:xfrm rot="21332577">
              <a:off x="756226" y="2062276"/>
              <a:ext cx="97965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Yêu cầu cần đạt</a:t>
              </a:r>
              <a:endParaRPr lang="zh-CN" altLang="en-US" sz="54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14" name="文本框 8">
              <a:extLst>
                <a:ext uri="{FF2B5EF4-FFF2-40B4-BE49-F238E27FC236}">
                  <a16:creationId xmlns:a16="http://schemas.microsoft.com/office/drawing/2014/main" id="{65961A5E-ACD4-D9CA-7900-B4F9B0754B90}"/>
                </a:ext>
              </a:extLst>
            </p:cNvPr>
            <p:cNvSpPr txBox="1"/>
            <p:nvPr/>
          </p:nvSpPr>
          <p:spPr>
            <a:xfrm rot="21332577">
              <a:off x="288206" y="2091705"/>
              <a:ext cx="106529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Y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ê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u</a:t>
              </a:r>
              <a:r>
                <a:rPr lang="en-US" altLang="zh-CN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ầ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u</a:t>
              </a:r>
              <a:r>
                <a:rPr lang="en-US" altLang="zh-CN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ầ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n</a:t>
              </a:r>
              <a:r>
                <a:rPr lang="en-US" altLang="zh-CN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đ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ạ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</a:t>
              </a:r>
              <a:endParaRPr lang="zh-CN" alt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15" name="图片 16">
            <a:extLst>
              <a:ext uri="{FF2B5EF4-FFF2-40B4-BE49-F238E27FC236}">
                <a16:creationId xmlns:a16="http://schemas.microsoft.com/office/drawing/2014/main" id="{A6F58A80-A8B5-4986-8956-16531D00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grpSp>
        <p:nvGrpSpPr>
          <p:cNvPr id="16" name="Group 6">
            <a:extLst>
              <a:ext uri="{FF2B5EF4-FFF2-40B4-BE49-F238E27FC236}">
                <a16:creationId xmlns:a16="http://schemas.microsoft.com/office/drawing/2014/main" id="{278B3F36-2159-A17C-F52C-9FD570EC7CEB}"/>
              </a:ext>
            </a:extLst>
          </p:cNvPr>
          <p:cNvGrpSpPr/>
          <p:nvPr/>
        </p:nvGrpSpPr>
        <p:grpSpPr>
          <a:xfrm>
            <a:off x="1556512" y="2311326"/>
            <a:ext cx="9427134" cy="1306920"/>
            <a:chOff x="0" y="0"/>
            <a:chExt cx="2532170" cy="811764"/>
          </a:xfrm>
          <a:solidFill>
            <a:schemeClr val="accent4"/>
          </a:solidFill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4C60C7F-3AEA-4820-D4A9-DF7C607D5CF5}"/>
                </a:ext>
              </a:extLst>
            </p:cNvPr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A98BD7F9-5BD8-A86F-5C82-99AA9CBE98A9}"/>
              </a:ext>
            </a:extLst>
          </p:cNvPr>
          <p:cNvGrpSpPr/>
          <p:nvPr/>
        </p:nvGrpSpPr>
        <p:grpSpPr>
          <a:xfrm>
            <a:off x="1520646" y="3952534"/>
            <a:ext cx="9463000" cy="1402954"/>
            <a:chOff x="0" y="0"/>
            <a:chExt cx="2532170" cy="8117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C635A60-5FF0-CBB2-DFFD-30407C101D7C}"/>
                </a:ext>
              </a:extLst>
            </p:cNvPr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2">
            <a:extLst>
              <a:ext uri="{FF2B5EF4-FFF2-40B4-BE49-F238E27FC236}">
                <a16:creationId xmlns:a16="http://schemas.microsoft.com/office/drawing/2014/main" id="{2929816A-87CB-5344-9482-4C73237E4B36}"/>
              </a:ext>
            </a:extLst>
          </p:cNvPr>
          <p:cNvSpPr txBox="1"/>
          <p:nvPr/>
        </p:nvSpPr>
        <p:spPr>
          <a:xfrm>
            <a:off x="1786263" y="2773728"/>
            <a:ext cx="9254906" cy="737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just">
              <a:defRPr sz="2397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r>
              <a:rPr lang="en-US" dirty="0"/>
              <a:t>1.</a:t>
            </a:r>
            <a:r>
              <a:rPr lang="vi-VN" dirty="0"/>
              <a:t> </a:t>
            </a:r>
            <a:r>
              <a:rPr lang="nl-NL" dirty="0"/>
              <a:t>Tìm thành phần chưa biết trong phép nhân.</a:t>
            </a:r>
            <a:endParaRPr lang="en-US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3669C8-6984-3132-DF94-CD4F8B006612}"/>
              </a:ext>
            </a:extLst>
          </p:cNvPr>
          <p:cNvSpPr txBox="1"/>
          <p:nvPr/>
        </p:nvSpPr>
        <p:spPr>
          <a:xfrm>
            <a:off x="1786263" y="4254515"/>
            <a:ext cx="8931766" cy="737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397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</a:t>
            </a:r>
            <a:r>
              <a:rPr lang="vi-VN" sz="2397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Vận dụng được kiến thức, kĩ năng đã học vào giải quyết một số tình huống gắn với thực tế.</a:t>
            </a: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4415062B-0A03-B31A-F0C1-EFBFC690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786" y="898508"/>
            <a:ext cx="1170434" cy="1170434"/>
          </a:xfrm>
          <a:prstGeom prst="rect">
            <a:avLst/>
          </a:prstGeom>
        </p:spPr>
      </p:pic>
      <p:pic>
        <p:nvPicPr>
          <p:cNvPr id="24" name="图片 16">
            <a:extLst>
              <a:ext uri="{FF2B5EF4-FFF2-40B4-BE49-F238E27FC236}">
                <a16:creationId xmlns:a16="http://schemas.microsoft.com/office/drawing/2014/main" id="{0584CEB5-9743-6EB7-CFB6-976E2334E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212" y="5788879"/>
            <a:ext cx="784015" cy="7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5221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36174" y="2648275"/>
            <a:ext cx="6545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+mn-ea"/>
                <a:sym typeface="+mn-lt"/>
              </a:rPr>
              <a:t>Khám phá</a:t>
            </a:r>
            <a:endParaRPr lang="zh-CN" altLang="en-US" sz="80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AD4D13F2-1303-8C35-A202-F9BBCF92D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01" y="3144755"/>
            <a:ext cx="3938726" cy="37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p:transition>
    <p:fade/>
    <p:sndAc>
      <p:endSnd/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911</TotalTime>
  <Words>241</Words>
  <Application>Microsoft Office PowerPoint</Application>
  <PresentationFormat>Widescreen</PresentationFormat>
  <Paragraphs>77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AvantGarde</vt:lpstr>
      <vt:lpstr>HP001 4 hàng</vt:lpstr>
      <vt:lpstr>HP-087</vt:lpstr>
      <vt:lpstr>SVN-Anastasia</vt:lpstr>
      <vt:lpstr>SVN-Poky's</vt:lpstr>
      <vt:lpstr>SVN-Ziclets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cp:keywords/>
  <dc:description>9Slide.vn</dc:description>
  <cp:lastModifiedBy>An Thach</cp:lastModifiedBy>
  <cp:revision>106</cp:revision>
  <dcterms:created xsi:type="dcterms:W3CDTF">2017-05-08T08:38:07Z</dcterms:created>
  <dcterms:modified xsi:type="dcterms:W3CDTF">2023-04-02T13:27:45Z</dcterms:modified>
  <cp:category>9Slide.vn</cp:category>
</cp:coreProperties>
</file>