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1" r:id="rId2"/>
    <p:sldMasterId id="2147483654" r:id="rId3"/>
  </p:sldMasterIdLst>
  <p:notesMasterIdLst>
    <p:notesMasterId r:id="rId20"/>
  </p:notesMasterIdLst>
  <p:sldIdLst>
    <p:sldId id="443" r:id="rId4"/>
    <p:sldId id="452" r:id="rId5"/>
    <p:sldId id="256" r:id="rId6"/>
    <p:sldId id="257" r:id="rId7"/>
    <p:sldId id="460" r:id="rId8"/>
    <p:sldId id="458" r:id="rId9"/>
    <p:sldId id="454" r:id="rId10"/>
    <p:sldId id="455" r:id="rId11"/>
    <p:sldId id="451" r:id="rId12"/>
    <p:sldId id="459" r:id="rId13"/>
    <p:sldId id="456" r:id="rId14"/>
    <p:sldId id="457" r:id="rId15"/>
    <p:sldId id="258" r:id="rId16"/>
    <p:sldId id="259" r:id="rId17"/>
    <p:sldId id="260" r:id="rId18"/>
    <p:sldId id="261" r:id="rId19"/>
  </p:sldIdLst>
  <p:sldSz cx="13439775" cy="7559675"/>
  <p:notesSz cx="6858000" cy="9144000"/>
  <p:custDataLst>
    <p:tags r:id="rId21"/>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82F"/>
    <a:srgbClr val="029844"/>
    <a:srgbClr val="59BB8E"/>
    <a:srgbClr val="7DAA29"/>
    <a:srgbClr val="EC6665"/>
    <a:srgbClr val="78C4CB"/>
    <a:srgbClr val="B5BA5F"/>
    <a:srgbClr val="71C6CF"/>
    <a:srgbClr val="E99613"/>
    <a:srgbClr val="E5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0" autoAdjust="0"/>
    <p:restoredTop sz="85461" autoAdjust="0"/>
  </p:normalViewPr>
  <p:slideViewPr>
    <p:cSldViewPr snapToGrid="0">
      <p:cViewPr varScale="1">
        <p:scale>
          <a:sx n="71" d="100"/>
          <a:sy n="71" d="100"/>
        </p:scale>
        <p:origin x="523" y="96"/>
      </p:cViewPr>
      <p:guideLst/>
    </p:cSldViewPr>
  </p:slideViewPr>
  <p:notesTextViewPr>
    <p:cViewPr>
      <p:scale>
        <a:sx n="150" d="100"/>
        <a:sy n="15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2023/3/3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2023/3/3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BC63C26-1A59-D0F8-7004-DA4B0E2C32A9}"/>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pic>
        <p:nvPicPr>
          <p:cNvPr id="6" name="Hình ảnh 5">
            <a:extLst>
              <a:ext uri="{FF2B5EF4-FFF2-40B4-BE49-F238E27FC236}">
                <a16:creationId xmlns:a16="http://schemas.microsoft.com/office/drawing/2014/main" id="{F00DC2E7-A885-60B1-8DD1-04CEBD7394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67001E8-221A-B3A5-D5AC-C36909AA34CE}"/>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pic>
        <p:nvPicPr>
          <p:cNvPr id="5" name="Hình ảnh 4">
            <a:extLst>
              <a:ext uri="{FF2B5EF4-FFF2-40B4-BE49-F238E27FC236}">
                <a16:creationId xmlns:a16="http://schemas.microsoft.com/office/drawing/2014/main" id="{C892ADD5-B3F2-9B96-2A0C-45C33FF65A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17CC133-E956-4C85-D9B8-26AFA5E238EC}"/>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3/3/2023</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10" name="Hình ảnh 9">
            <a:extLst>
              <a:ext uri="{FF2B5EF4-FFF2-40B4-BE49-F238E27FC236}">
                <a16:creationId xmlns:a16="http://schemas.microsoft.com/office/drawing/2014/main" id="{4CE8A512-447B-67A6-AB3A-C8E5EC989B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6.xml"/><Relationship Id="rId18" Type="http://schemas.openxmlformats.org/officeDocument/2006/relationships/image" Target="../media/image25.pn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15.png"/><Relationship Id="rId17"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image" Target="../media/image18.png"/><Relationship Id="rId20"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slide" Target="slide13.xml"/><Relationship Id="rId5" Type="http://schemas.openxmlformats.org/officeDocument/2006/relationships/image" Target="../media/image20.png"/><Relationship Id="rId15" Type="http://schemas.openxmlformats.org/officeDocument/2006/relationships/slide" Target="slide14.xml"/><Relationship Id="rId23" Type="http://schemas.openxmlformats.org/officeDocument/2006/relationships/image" Target="../media/image29.png"/><Relationship Id="rId10" Type="http://schemas.openxmlformats.org/officeDocument/2006/relationships/image" Target="../media/image14.png"/><Relationship Id="rId19" Type="http://schemas.microsoft.com/office/2007/relationships/hdphoto" Target="../media/hdphoto1.wdp"/><Relationship Id="rId4" Type="http://schemas.openxmlformats.org/officeDocument/2006/relationships/image" Target="../media/image13.png"/><Relationship Id="rId9" Type="http://schemas.openxmlformats.org/officeDocument/2006/relationships/slide" Target="slide15.xml"/><Relationship Id="rId14" Type="http://schemas.openxmlformats.org/officeDocument/2006/relationships/image" Target="../media/image16.pn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834" y="-274416"/>
            <a:ext cx="4930832" cy="2817618"/>
          </a:xfrm>
          <a:prstGeom prst="rect">
            <a:avLst/>
          </a:prstGeom>
        </p:spPr>
      </p:pic>
      <p:sp>
        <p:nvSpPr>
          <p:cNvPr id="5" name="文本框 4"/>
          <p:cNvSpPr txBox="1"/>
          <p:nvPr/>
        </p:nvSpPr>
        <p:spPr>
          <a:xfrm rot="21049605">
            <a:off x="364903" y="1307832"/>
            <a:ext cx="2653114"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Nội dung</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Cloud Callout 8"/>
          <p:cNvSpPr/>
          <p:nvPr/>
        </p:nvSpPr>
        <p:spPr bwMode="auto">
          <a:xfrm>
            <a:off x="7384222" y="1350842"/>
            <a:ext cx="2928795" cy="1897536"/>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r>
              <a:rPr lang="en-US" altLang="zh-CN" sz="44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Luyện tập</a:t>
            </a:r>
            <a:endParaRPr lang="en-US" altLang="zh-CN" sz="44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Cloud Callout 9"/>
          <p:cNvSpPr/>
          <p:nvPr/>
        </p:nvSpPr>
        <p:spPr bwMode="auto">
          <a:xfrm>
            <a:off x="2235153" y="3608174"/>
            <a:ext cx="3024336" cy="1799750"/>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lvl="0" defTabSz="967105">
              <a:defRPr/>
            </a:pPr>
            <a:r>
              <a:rPr kumimoji="0" lang="en-US" altLang="zh-CN" sz="4400" b="0" i="0" u="none" strike="noStrike" kern="0" cap="none" spc="0" normalizeH="0" baseline="0" noProof="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4400" b="0" i="0" u="none" strike="noStrike" kern="0" cap="none" spc="0" normalizeH="0" noProof="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rPr>
              <a:t> động</a:t>
            </a:r>
            <a:endParaRPr kumimoji="0" lang="en-US" sz="4400" b="0" i="0" u="none" strike="noStrike" kern="0" cap="none" spc="0" normalizeH="0" baseline="0" noProof="0" dirty="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Callout 11"/>
          <p:cNvSpPr/>
          <p:nvPr/>
        </p:nvSpPr>
        <p:spPr bwMode="auto">
          <a:xfrm>
            <a:off x="9536560" y="3249173"/>
            <a:ext cx="2592288" cy="174037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8560" rIns="28560" bIns="57116" anchor="b"/>
          <a:lstStyle/>
          <a:p>
            <a:pPr lvl="0" defTabSz="967105">
              <a:defRPr/>
            </a:pPr>
            <a:r>
              <a:rPr lang="en-US" altLang="zh-CN" sz="44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Dặn dò</a:t>
            </a:r>
            <a:endParaRPr lang="en-US" altLang="zh-CN" sz="44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Cloud Callout 12"/>
          <p:cNvSpPr/>
          <p:nvPr/>
        </p:nvSpPr>
        <p:spPr bwMode="auto">
          <a:xfrm>
            <a:off x="3747321" y="2016343"/>
            <a:ext cx="3506412" cy="1375555"/>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8560" rIns="28560" bIns="57116" anchor="b"/>
          <a:lstStyle/>
          <a:p>
            <a:pPr algn="ctr" defTabSz="967105">
              <a:defRPr/>
            </a:pPr>
            <a:r>
              <a:rPr lang="en-US" altLang="zh-CN" sz="40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Khám phá</a:t>
            </a:r>
            <a:endParaRPr lang="en-US" altLang="zh-CN" sz="40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245" y="4529572"/>
            <a:ext cx="4006386" cy="2349143"/>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1"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913415" y="1288463"/>
            <a:ext cx="1451930"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5</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3223271" y="84161"/>
            <a:ext cx="8328263" cy="2062103"/>
          </a:xfrm>
          <a:prstGeom prst="rect">
            <a:avLst/>
          </a:prstGeom>
          <a:noFill/>
        </p:spPr>
        <p:txBody>
          <a:bodyPr wrap="square" rtlCol="0">
            <a:spAutoFit/>
          </a:bodyPr>
          <a:lstStyle/>
          <a:p>
            <a:pPr lvl="0" defTabSz="914400">
              <a:defRPr/>
            </a:pPr>
            <a:r>
              <a:rPr lang="en-US" altLang="zh-CN" sz="32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Một video bài hát mới của một ban nhạc đã đạt được 84 000 lượt xem trên internet ngay trong tuần đầu xem. Hỏi để đạt được 100 000 lượt xem thì cần thêm bao nhiêu ượt xem nữa?</a:t>
            </a:r>
            <a:endParaRPr lang="zh-CN" altLang="en-US" sz="32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28" y="2717934"/>
            <a:ext cx="3472399" cy="458790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9635914" y="2390001"/>
            <a:ext cx="3588152" cy="2320498"/>
          </a:xfrm>
          <a:prstGeom prst="rect">
            <a:avLst/>
          </a:prstGeom>
        </p:spPr>
      </p:pic>
      <p:sp>
        <p:nvSpPr>
          <p:cNvPr id="11" name="文本框 3">
            <a:extLst>
              <a:ext uri="{FF2B5EF4-FFF2-40B4-BE49-F238E27FC236}">
                <a16:creationId xmlns:a16="http://schemas.microsoft.com/office/drawing/2014/main" id="{AE5E3A75-9DEB-AA83-D625-E216FBA6F0A0}"/>
              </a:ext>
            </a:extLst>
          </p:cNvPr>
          <p:cNvSpPr txBox="1"/>
          <p:nvPr/>
        </p:nvSpPr>
        <p:spPr>
          <a:xfrm>
            <a:off x="3101727" y="2420997"/>
            <a:ext cx="6534187" cy="3170163"/>
          </a:xfrm>
          <a:prstGeom prst="rect">
            <a:avLst/>
          </a:prstGeom>
          <a:noFill/>
        </p:spPr>
        <p:txBody>
          <a:bodyPr wrap="square" rtlCol="0">
            <a:spAutoFit/>
          </a:bodyPr>
          <a:lstStyle/>
          <a:p>
            <a:pPr lvl="0" algn="ctr" defTabSz="914400">
              <a:lnSpc>
                <a:spcPct val="128000"/>
              </a:lnSpc>
              <a:defRPr/>
            </a:pPr>
            <a:r>
              <a:rPr lang="en-US" altLang="zh-C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giải:</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Để đạt được 100 000 lượt xem thì cần thêm số lượt xem nữa là:</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100 000 – 84 000 = 16 000 (lượt)</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Đáp số: 16 000 lượt xem.</a:t>
            </a:r>
            <a:endParaRPr lang="zh-CN" alt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414082" y="2170688"/>
            <a:ext cx="3680651" cy="2817694"/>
          </a:xfrm>
          <a:prstGeom prst="rect">
            <a:avLst/>
          </a:prstGeom>
        </p:spPr>
        <p:txBody>
          <a:bodyPr wrap="square">
            <a:spAutoFit/>
          </a:bodyPr>
          <a:lstStyle/>
          <a:p>
            <a:pPr lvl="0" algn="ctr"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Dặn dò</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393" y="1979685"/>
            <a:ext cx="4345016" cy="3049247"/>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4520962" y="1221500"/>
            <a:ext cx="8190042" cy="2800767"/>
          </a:xfrm>
          <a:prstGeom prst="rect">
            <a:avLst/>
          </a:prstGeom>
          <a:noFill/>
        </p:spPr>
        <p:txBody>
          <a:bodyPr wrap="square" rtlCol="0">
            <a:spAutoFit/>
          </a:bodyPr>
          <a:lstStyle/>
          <a:p>
            <a:pPr algn="ctr"/>
            <a:r>
              <a:rPr lang="en-US" altLang="zh-CN" sz="8800" b="1">
                <a:ln w="28575">
                  <a:solidFill>
                    <a:schemeClr val="bg1"/>
                  </a:solidFill>
                </a:ln>
                <a:solidFill>
                  <a:srgbClr val="0070C0"/>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rPr>
              <a:t>Tạm biệt và hẹn gặp lại</a:t>
            </a:r>
            <a:endParaRPr lang="zh-CN" altLang="en-US" sz="8800" b="1" dirty="0">
              <a:ln w="28575">
                <a:solidFill>
                  <a:schemeClr val="bg1"/>
                </a:solidFill>
              </a:ln>
              <a:solidFill>
                <a:schemeClr val="accent2"/>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4075995" y="334821"/>
            <a:ext cx="6843540" cy="769441"/>
          </a:xfrm>
          <a:prstGeom prst="rect">
            <a:avLst/>
          </a:prstGeom>
        </p:spPr>
        <p:txBody>
          <a:bodyPr wrap="none">
            <a:spAutoFit/>
          </a:bodyPr>
          <a:lstStyle/>
          <a:p>
            <a:pPr lvl="0" algn="ctr" defTabSz="914400">
              <a:defRPr/>
            </a:pPr>
            <a:r>
              <a:rPr lang="en-US" altLang="zh-CN" sz="440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Bộ sách cánh diều – TOÁN 3</a:t>
            </a:r>
            <a:endParaRPr lang="zh-CN" altLang="en-US" sz="4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353" y="1370073"/>
            <a:ext cx="3211503" cy="3221430"/>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5179309" y="3982664"/>
            <a:ext cx="7495489" cy="721051"/>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5525349" y="4040296"/>
            <a:ext cx="7032911" cy="523220"/>
          </a:xfrm>
          <a:prstGeom prst="rect">
            <a:avLst/>
          </a:prstGeom>
          <a:noFill/>
          <a:ln>
            <a:noFill/>
          </a:ln>
        </p:spPr>
        <p:txBody>
          <a:bodyPr wrap="square" rtlCol="0">
            <a:spAutoFit/>
          </a:bodyPr>
          <a:lstStyle/>
          <a:p>
            <a:pPr algn="ctr"/>
            <a:r>
              <a:rPr lang="en-US" altLang="zh-CN" sz="280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Chúc các em học giỏi – chăm ngoan!</a:t>
            </a:r>
            <a:endParaRPr lang="zh-CN" altLang="en-US" sz="2800"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4215560" y="4987601"/>
            <a:ext cx="4400423" cy="2386613"/>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967806" y="1557652"/>
            <a:ext cx="2798920" cy="2798920"/>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sp>
        <p:nvSpPr>
          <p:cNvPr id="6" name="TextBox 5">
            <a:extLst>
              <a:ext uri="{FF2B5EF4-FFF2-40B4-BE49-F238E27FC236}">
                <a16:creationId xmlns:a16="http://schemas.microsoft.com/office/drawing/2014/main" id="{0317D0FB-C3DB-4C6A-999D-ED6DF84259D7}"/>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5 654</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A1F733B-2212-4CB7-B4E6-1361CC0F0ADA}"/>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3 867</a:t>
            </a:r>
            <a:endParaRPr lang="en-US" sz="8800" b="1" dirty="0">
              <a:latin typeface="Times New Roman" panose="02020603050405020304" pitchFamily="18" charset="0"/>
              <a:cs typeface="Times New Roman" panose="02020603050405020304" pitchFamily="18" charset="0"/>
            </a:endParaRPr>
          </a:p>
        </p:txBody>
      </p:sp>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1BDD5C42-BB2F-0112-D3B8-C90A3E8F8227}"/>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15 082</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29C2AEC2-BAB9-212F-E6F7-34D744636A3B}"/>
              </a:ext>
            </a:extLst>
          </p:cNvPr>
          <p:cNvSpPr txBox="1"/>
          <p:nvPr/>
        </p:nvSpPr>
        <p:spPr>
          <a:xfrm>
            <a:off x="6524228" y="4576432"/>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14 760</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AEEDB3A2-8A31-6F9B-45CD-D150BD82AD34}"/>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  5 982</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115C71D0-BBE5-458B-CA01-7DEEFC671326}"/>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83 093</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9F145734-F182-64F7-9A5F-826A957C7733}"/>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45 000</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C7D77DA8-A8FB-F076-7DD9-0D064CC2D513}"/>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38 000</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730174" y="2170688"/>
            <a:ext cx="3680651" cy="2817694"/>
          </a:xfrm>
          <a:prstGeom prst="rect">
            <a:avLst/>
          </a:prstGeom>
        </p:spPr>
        <p:txBody>
          <a:bodyPr wrap="square">
            <a:spAutoFit/>
          </a:bodyPr>
          <a:lstStyle/>
          <a:p>
            <a:pPr lvl="0"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Khởi động</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5502" y="1936839"/>
            <a:ext cx="2886478" cy="3048425"/>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4EF60-364E-4641-96E9-E2BFAE710CE7}"/>
              </a:ext>
            </a:extLst>
          </p:cNvPr>
          <p:cNvPicPr>
            <a:picLocks noChangeAspect="1"/>
          </p:cNvPicPr>
          <p:nvPr/>
        </p:nvPicPr>
        <p:blipFill>
          <a:blip r:embed="rId2"/>
          <a:stretch>
            <a:fillRect/>
          </a:stretch>
        </p:blipFill>
        <p:spPr>
          <a:xfrm>
            <a:off x="176" y="-1"/>
            <a:ext cx="13439422" cy="7559675"/>
          </a:xfrm>
          <a:prstGeom prst="rect">
            <a:avLst/>
          </a:prstGeom>
        </p:spPr>
      </p:pic>
      <p:pic>
        <p:nvPicPr>
          <p:cNvPr id="16" name="Picture 15">
            <a:extLst>
              <a:ext uri="{FF2B5EF4-FFF2-40B4-BE49-F238E27FC236}">
                <a16:creationId xmlns:a16="http://schemas.microsoft.com/office/drawing/2014/main" id="{D3B346ED-1531-4256-8927-C33CAB34ADE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007164" y="5520152"/>
            <a:ext cx="1634110" cy="2055209"/>
          </a:xfrm>
          <a:prstGeom prst="rect">
            <a:avLst/>
          </a:prstGeom>
        </p:spPr>
      </p:pic>
      <p:pic>
        <p:nvPicPr>
          <p:cNvPr id="17" name="Picture 16">
            <a:extLst>
              <a:ext uri="{FF2B5EF4-FFF2-40B4-BE49-F238E27FC236}">
                <a16:creationId xmlns:a16="http://schemas.microsoft.com/office/drawing/2014/main" id="{FC8545D5-CD16-4886-A73F-81E5EE1CCEF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7044157" y="2973455"/>
            <a:ext cx="1339299" cy="1937322"/>
          </a:xfrm>
          <a:prstGeom prst="rect">
            <a:avLst/>
          </a:prstGeom>
        </p:spPr>
      </p:pic>
      <p:pic>
        <p:nvPicPr>
          <p:cNvPr id="18" name="Picture 17">
            <a:extLst>
              <a:ext uri="{FF2B5EF4-FFF2-40B4-BE49-F238E27FC236}">
                <a16:creationId xmlns:a16="http://schemas.microsoft.com/office/drawing/2014/main"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7232529" y="5204700"/>
            <a:ext cx="1334661" cy="1653631"/>
          </a:xfrm>
          <a:prstGeom prst="rect">
            <a:avLst/>
          </a:prstGeom>
        </p:spPr>
      </p:pic>
      <p:pic>
        <p:nvPicPr>
          <p:cNvPr id="19" name="Picture 18">
            <a:extLst>
              <a:ext uri="{FF2B5EF4-FFF2-40B4-BE49-F238E27FC236}">
                <a16:creationId xmlns:a16="http://schemas.microsoft.com/office/drawing/2014/main"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10378143" y="5528412"/>
            <a:ext cx="1950478" cy="2356415"/>
          </a:xfrm>
          <a:prstGeom prst="rect">
            <a:avLst/>
          </a:prstGeom>
        </p:spPr>
      </p:pic>
      <p:pic>
        <p:nvPicPr>
          <p:cNvPr id="20" name="Picture 19">
            <a:extLst>
              <a:ext uri="{FF2B5EF4-FFF2-40B4-BE49-F238E27FC236}">
                <a16:creationId xmlns:a16="http://schemas.microsoft.com/office/drawing/2014/main"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264756" y="5681166"/>
            <a:ext cx="1701422" cy="1847419"/>
          </a:xfrm>
          <a:prstGeom prst="rect">
            <a:avLst/>
          </a:prstGeom>
        </p:spPr>
      </p:pic>
      <p:pic>
        <p:nvPicPr>
          <p:cNvPr id="7" name="Picture 6">
            <a:extLst>
              <a:ext uri="{FF2B5EF4-FFF2-40B4-BE49-F238E27FC236}">
                <a16:creationId xmlns:a16="http://schemas.microsoft.com/office/drawing/2014/main"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3170" y="-1039785"/>
            <a:ext cx="8952928" cy="5968619"/>
          </a:xfrm>
          <a:prstGeom prst="rect">
            <a:avLst/>
          </a:prstGeom>
        </p:spPr>
      </p:pic>
      <p:sp>
        <p:nvSpPr>
          <p:cNvPr id="22" name="TextBox 21">
            <a:extLst>
              <a:ext uri="{FF2B5EF4-FFF2-40B4-BE49-F238E27FC236}">
                <a16:creationId xmlns:a16="http://schemas.microsoft.com/office/drawing/2014/main" id="{E2854A8E-1321-4457-B956-30CD64AE5183}"/>
              </a:ext>
            </a:extLst>
          </p:cNvPr>
          <p:cNvSpPr txBox="1"/>
          <p:nvPr/>
        </p:nvSpPr>
        <p:spPr>
          <a:xfrm>
            <a:off x="6459340" y="1944524"/>
            <a:ext cx="6181737" cy="906530"/>
          </a:xfrm>
          <a:prstGeom prst="rect">
            <a:avLst/>
          </a:prstGeom>
          <a:noFill/>
        </p:spPr>
        <p:txBody>
          <a:bodyPr wrap="square" rtlCol="0">
            <a:spAutoFit/>
          </a:bodyPr>
          <a:lstStyle/>
          <a:p>
            <a:pPr algn="ctr"/>
            <a:r>
              <a:rPr lang="en-US" sz="5291"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Showcard" panose="020406030505060202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2AFE4-1DDD-4458-B211-F7EB8C19C535}"/>
              </a:ext>
            </a:extLst>
          </p:cNvPr>
          <p:cNvPicPr>
            <a:picLocks noChangeAspect="1"/>
          </p:cNvPicPr>
          <p:nvPr/>
        </p:nvPicPr>
        <p:blipFill>
          <a:blip r:embed="rId4"/>
          <a:stretch>
            <a:fillRect/>
          </a:stretch>
        </p:blipFill>
        <p:spPr>
          <a:xfrm>
            <a:off x="176" y="-1"/>
            <a:ext cx="13439422" cy="7559675"/>
          </a:xfrm>
          <a:prstGeom prst="rect">
            <a:avLst/>
          </a:prstGeom>
        </p:spPr>
      </p:pic>
      <p:pic>
        <p:nvPicPr>
          <p:cNvPr id="10" name="Picture 9">
            <a:extLst>
              <a:ext uri="{FF2B5EF4-FFF2-40B4-BE49-F238E27FC236}">
                <a16:creationId xmlns:a16="http://schemas.microsoft.com/office/drawing/2014/main"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10999" y="5137415"/>
            <a:ext cx="2391170" cy="2391170"/>
          </a:xfrm>
          <a:prstGeom prst="rect">
            <a:avLst/>
          </a:prstGeom>
          <a:noFill/>
        </p:spPr>
      </p:pic>
      <p:pic>
        <p:nvPicPr>
          <p:cNvPr id="11" name="Picture 10">
            <a:extLst>
              <a:ext uri="{FF2B5EF4-FFF2-40B4-BE49-F238E27FC236}">
                <a16:creationId xmlns:a16="http://schemas.microsoft.com/office/drawing/2014/main"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427" y="5306089"/>
            <a:ext cx="1993003" cy="1993003"/>
          </a:xfrm>
          <a:prstGeom prst="rect">
            <a:avLst/>
          </a:prstGeom>
          <a:noFill/>
        </p:spPr>
      </p:pic>
      <p:pic>
        <p:nvPicPr>
          <p:cNvPr id="13" name="Picture 12">
            <a:extLst>
              <a:ext uri="{FF2B5EF4-FFF2-40B4-BE49-F238E27FC236}">
                <a16:creationId xmlns:a16="http://schemas.microsoft.com/office/drawing/2014/main"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291" y="5290659"/>
            <a:ext cx="1864828" cy="1864828"/>
          </a:xfrm>
          <a:prstGeom prst="rect">
            <a:avLst/>
          </a:prstGeom>
          <a:noFill/>
        </p:spPr>
      </p:pic>
      <p:pic>
        <p:nvPicPr>
          <p:cNvPr id="14" name="Picture 13">
            <a:extLst>
              <a:ext uri="{FF2B5EF4-FFF2-40B4-BE49-F238E27FC236}">
                <a16:creationId xmlns:a16="http://schemas.microsoft.com/office/drawing/2014/main"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5267" y="2134541"/>
            <a:ext cx="2537077" cy="2537077"/>
          </a:xfrm>
          <a:prstGeom prst="rect">
            <a:avLst/>
          </a:prstGeom>
          <a:noFill/>
        </p:spPr>
      </p:pic>
      <p:pic>
        <p:nvPicPr>
          <p:cNvPr id="15" name="Picture 14">
            <a:hlinkClick r:id="rId9" action="ppaction://hlinksldjump"/>
            <a:extLst>
              <a:ext uri="{FF2B5EF4-FFF2-40B4-BE49-F238E27FC236}">
                <a16:creationId xmlns:a16="http://schemas.microsoft.com/office/drawing/2014/main" id="{3CEA8E9B-A672-49DC-ABB8-2D0CB975A0FE}"/>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6036074" y="5290659"/>
            <a:ext cx="1634110" cy="2055209"/>
          </a:xfrm>
          <a:prstGeom prst="rect">
            <a:avLst/>
          </a:prstGeom>
        </p:spPr>
      </p:pic>
      <p:pic>
        <p:nvPicPr>
          <p:cNvPr id="16" name="Picture 15">
            <a:hlinkClick r:id="rId11" action="ppaction://hlinksldjump"/>
            <a:extLst>
              <a:ext uri="{FF2B5EF4-FFF2-40B4-BE49-F238E27FC236}">
                <a16:creationId xmlns:a16="http://schemas.microsoft.com/office/drawing/2014/main" id="{A091BBC7-D661-46D4-9E71-222D72EAA77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7044157" y="2868460"/>
            <a:ext cx="1339299" cy="1937322"/>
          </a:xfrm>
          <a:prstGeom prst="rect">
            <a:avLst/>
          </a:prstGeom>
        </p:spPr>
      </p:pic>
      <p:pic>
        <p:nvPicPr>
          <p:cNvPr id="17" name="Picture 16">
            <a:hlinkClick r:id="rId13" action="ppaction://hlinksldjump"/>
            <a:extLst>
              <a:ext uri="{FF2B5EF4-FFF2-40B4-BE49-F238E27FC236}">
                <a16:creationId xmlns:a16="http://schemas.microsoft.com/office/drawing/2014/main"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9594553" y="5653567"/>
            <a:ext cx="1334661" cy="1653631"/>
          </a:xfrm>
          <a:prstGeom prst="rect">
            <a:avLst/>
          </a:prstGeom>
        </p:spPr>
      </p:pic>
      <p:pic>
        <p:nvPicPr>
          <p:cNvPr id="19" name="Picture 18">
            <a:hlinkClick r:id="rId15" action="ppaction://hlinksldjump"/>
            <a:extLst>
              <a:ext uri="{FF2B5EF4-FFF2-40B4-BE49-F238E27FC236}">
                <a16:creationId xmlns:a16="http://schemas.microsoft.com/office/drawing/2014/main"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264756" y="5681166"/>
            <a:ext cx="1701422" cy="1847419"/>
          </a:xfrm>
          <a:prstGeom prst="rect">
            <a:avLst/>
          </a:prstGeom>
        </p:spPr>
      </p:pic>
      <p:pic>
        <p:nvPicPr>
          <p:cNvPr id="20" name="0" descr="Káº¿t quáº£ hÃ¬nh áº£nh cho win text gif">
            <a:extLst>
              <a:ext uri="{FF2B5EF4-FFF2-40B4-BE49-F238E27FC236}">
                <a16:creationId xmlns:a16="http://schemas.microsoft.com/office/drawing/2014/main"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552095" y="29786"/>
            <a:ext cx="4784946" cy="47849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752137" y="353849"/>
            <a:ext cx="3889136" cy="2068411"/>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42137" y="5964457"/>
            <a:ext cx="1146658" cy="1128671"/>
          </a:xfrm>
          <a:prstGeom prst="rect">
            <a:avLst/>
          </a:prstGeom>
        </p:spPr>
      </p:pic>
      <p:pic>
        <p:nvPicPr>
          <p:cNvPr id="24" name="2">
            <a:hlinkClick r:id="rId15" action="ppaction://hlinksldjump"/>
            <a:extLst>
              <a:ext uri="{FF2B5EF4-FFF2-40B4-BE49-F238E27FC236}">
                <a16:creationId xmlns:a16="http://schemas.microsoft.com/office/drawing/2014/main"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47002" y="5687555"/>
            <a:ext cx="1174091" cy="1160278"/>
          </a:xfrm>
          <a:prstGeom prst="rect">
            <a:avLst/>
          </a:prstGeom>
        </p:spPr>
      </p:pic>
      <p:pic>
        <p:nvPicPr>
          <p:cNvPr id="25" name="Picture 24">
            <a:hlinkClick r:id="rId9" action="ppaction://hlinksldjump"/>
            <a:extLst>
              <a:ext uri="{FF2B5EF4-FFF2-40B4-BE49-F238E27FC236}">
                <a16:creationId xmlns:a16="http://schemas.microsoft.com/office/drawing/2014/main"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34636" y="3197697"/>
            <a:ext cx="1155942" cy="1146841"/>
          </a:xfrm>
          <a:prstGeom prst="rect">
            <a:avLst/>
          </a:prstGeom>
        </p:spPr>
      </p:pic>
      <p:pic>
        <p:nvPicPr>
          <p:cNvPr id="26" name="Picture 25">
            <a:hlinkClick r:id="rId13" action="ppaction://hlinksldjump"/>
            <a:extLst>
              <a:ext uri="{FF2B5EF4-FFF2-40B4-BE49-F238E27FC236}">
                <a16:creationId xmlns:a16="http://schemas.microsoft.com/office/drawing/2014/main"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65057" y="5893902"/>
            <a:ext cx="1132815" cy="1115045"/>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3402739" y="904358"/>
            <a:ext cx="8190042" cy="1569660"/>
          </a:xfrm>
          <a:prstGeom prst="rect">
            <a:avLst/>
          </a:prstGeom>
          <a:noFill/>
        </p:spPr>
        <p:txBody>
          <a:bodyPr wrap="square" rtlCol="0">
            <a:spAutoFit/>
          </a:bodyPr>
          <a:lstStyle/>
          <a:p>
            <a:pPr algn="ctr"/>
            <a:r>
              <a:rPr lang="en-US" altLang="zh-CN" sz="9600" b="1" dirty="0" err="1">
                <a:ln w="28575">
                  <a:solidFill>
                    <a:schemeClr val="bg1"/>
                  </a:solidFill>
                </a:ln>
                <a:solidFill>
                  <a:srgbClr val="0070C0"/>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rPr>
              <a:t>Toán</a:t>
            </a:r>
            <a:r>
              <a:rPr lang="en-US" altLang="zh-CN" sz="9600" b="1" dirty="0">
                <a:ln w="28575">
                  <a:solidFill>
                    <a:schemeClr val="bg1"/>
                  </a:solidFill>
                </a:ln>
                <a:solidFill>
                  <a:srgbClr val="0070C0"/>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rPr>
              <a:t> 3</a:t>
            </a:r>
            <a:endParaRPr lang="zh-CN" altLang="en-US" sz="9600" b="1" dirty="0">
              <a:ln w="28575">
                <a:solidFill>
                  <a:schemeClr val="bg1"/>
                </a:solidFill>
              </a:ln>
              <a:solidFill>
                <a:schemeClr val="accent2"/>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5245381" y="334821"/>
            <a:ext cx="4504759" cy="769441"/>
          </a:xfrm>
          <a:prstGeom prst="rect">
            <a:avLst/>
          </a:prstGeom>
        </p:spPr>
        <p:txBody>
          <a:bodyPr wrap="none">
            <a:spAutoFit/>
          </a:bodyPr>
          <a:lstStyle/>
          <a:p>
            <a:pPr lvl="0" algn="ctr" defTabSz="914400">
              <a:defRPr/>
            </a:pPr>
            <a:r>
              <a:rPr lang="en-US" altLang="zh-CN" sz="440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Bộ sách cánh diều</a:t>
            </a:r>
            <a:endParaRPr lang="zh-CN" altLang="en-US" sz="4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353" y="1370073"/>
            <a:ext cx="3211503" cy="3221430"/>
          </a:xfrm>
          <a:prstGeom prst="rect">
            <a:avLst/>
          </a:prstGeom>
        </p:spPr>
      </p:pic>
      <p:sp>
        <p:nvSpPr>
          <p:cNvPr id="11" name="文本框 10"/>
          <p:cNvSpPr txBox="1"/>
          <p:nvPr/>
        </p:nvSpPr>
        <p:spPr>
          <a:xfrm>
            <a:off x="4783981" y="2402278"/>
            <a:ext cx="8655794" cy="2585323"/>
          </a:xfrm>
          <a:prstGeom prst="rect">
            <a:avLst/>
          </a:prstGeom>
          <a:noFill/>
          <a:ln>
            <a:noFill/>
          </a:ln>
        </p:spPr>
        <p:txBody>
          <a:bodyPr wrap="square" rtlCol="0">
            <a:spAutoFit/>
          </a:bodyPr>
          <a:lstStyle/>
          <a:p>
            <a:pPr algn="ctr"/>
            <a:r>
              <a:rPr lang="en-US" altLang="zh-CN" sz="5400" b="1"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PHÉP TRỪ </a:t>
            </a:r>
          </a:p>
          <a:p>
            <a:pPr algn="ctr"/>
            <a:r>
              <a:rPr lang="en-US" altLang="zh-CN" sz="5400" b="1"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TRONG PHẠM VI 100 000</a:t>
            </a:r>
          </a:p>
          <a:p>
            <a:pPr algn="ctr"/>
            <a:r>
              <a:rPr lang="en-US" altLang="zh-CN" sz="5400" b="1"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a:t>
            </a:r>
            <a:r>
              <a:rPr lang="en-US" altLang="zh-CN" sz="5400" b="1" dirty="0" err="1">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Tiết</a:t>
            </a:r>
            <a:r>
              <a:rPr lang="en-US" altLang="zh-CN" sz="5400" b="1"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 2)</a:t>
            </a:r>
            <a:endParaRPr lang="zh-CN" altLang="en-US" sz="5400" b="1"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4215560" y="4987601"/>
            <a:ext cx="4400423" cy="2386613"/>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967806" y="1557652"/>
            <a:ext cx="2798920" cy="2798920"/>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223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par>
                                <p:cTn id="38" presetID="42" presetClass="entr" presetSubtype="0" fill="hold" grpId="0" nodeType="with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500"/>
                            </p:stCondLst>
                            <p:childTnLst>
                              <p:par>
                                <p:cTn id="59" presetID="8" presetClass="emph" presetSubtype="0" fill="hold" nodeType="afterEffect">
                                  <p:stCondLst>
                                    <p:cond delay="0"/>
                                  </p:stCondLst>
                                  <p:childTnLst>
                                    <p:animRot by="21600000">
                                      <p:cBhvr>
                                        <p:cTn id="60" dur="2000" fill="hold"/>
                                        <p:tgtEl>
                                          <p:spTgt spid="16"/>
                                        </p:tgtEl>
                                        <p:attrNameLst>
                                          <p:attrName>r</p:attrName>
                                        </p:attrNameLst>
                                      </p:cBhvr>
                                    </p:animRot>
                                  </p:childTnLst>
                                </p:cTn>
                              </p:par>
                            </p:childTnLst>
                          </p:cTn>
                        </p:par>
                        <p:par>
                          <p:cTn id="61" fill="hold">
                            <p:stCondLst>
                              <p:cond delay="2500"/>
                            </p:stCondLst>
                            <p:childTnLst>
                              <p:par>
                                <p:cTn id="62" presetID="42"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B7E287AA-0495-7AC9-E580-AE417D2E53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
            <a:ext cx="13439775" cy="7559358"/>
          </a:xfrm>
          <a:prstGeom prst="rect">
            <a:avLst/>
          </a:prstGeom>
        </p:spPr>
      </p:pic>
      <p:sp>
        <p:nvSpPr>
          <p:cNvPr id="5" name="Hình chữ nhật: Góc Tròn 2">
            <a:extLst>
              <a:ext uri="{FF2B5EF4-FFF2-40B4-BE49-F238E27FC236}">
                <a16:creationId xmlns:a16="http://schemas.microsoft.com/office/drawing/2014/main" id="{53E05428-CC36-D720-7C6E-6F498A8CA7BB}"/>
              </a:ext>
            </a:extLst>
          </p:cNvPr>
          <p:cNvSpPr/>
          <p:nvPr/>
        </p:nvSpPr>
        <p:spPr>
          <a:xfrm>
            <a:off x="579714" y="485094"/>
            <a:ext cx="12280347" cy="6589487"/>
          </a:xfrm>
          <a:custGeom>
            <a:avLst/>
            <a:gdLst>
              <a:gd name="connsiteX0" fmla="*/ 0 w 12280347"/>
              <a:gd name="connsiteY0" fmla="*/ 1098270 h 6589487"/>
              <a:gd name="connsiteX1" fmla="*/ 1098270 w 12280347"/>
              <a:gd name="connsiteY1" fmla="*/ 0 h 6589487"/>
              <a:gd name="connsiteX2" fmla="*/ 1770524 w 12280347"/>
              <a:gd name="connsiteY2" fmla="*/ 0 h 6589487"/>
              <a:gd name="connsiteX3" fmla="*/ 2442778 w 12280347"/>
              <a:gd name="connsiteY3" fmla="*/ 0 h 6589487"/>
              <a:gd name="connsiteX4" fmla="*/ 3215869 w 12280347"/>
              <a:gd name="connsiteY4" fmla="*/ 0 h 6589487"/>
              <a:gd name="connsiteX5" fmla="*/ 4089799 w 12280347"/>
              <a:gd name="connsiteY5" fmla="*/ 0 h 6589487"/>
              <a:gd name="connsiteX6" fmla="*/ 4963729 w 12280347"/>
              <a:gd name="connsiteY6" fmla="*/ 0 h 6589487"/>
              <a:gd name="connsiteX7" fmla="*/ 5333469 w 12280347"/>
              <a:gd name="connsiteY7" fmla="*/ 0 h 6589487"/>
              <a:gd name="connsiteX8" fmla="*/ 5703209 w 12280347"/>
              <a:gd name="connsiteY8" fmla="*/ 0 h 6589487"/>
              <a:gd name="connsiteX9" fmla="*/ 6173786 w 12280347"/>
              <a:gd name="connsiteY9" fmla="*/ 0 h 6589487"/>
              <a:gd name="connsiteX10" fmla="*/ 6543526 w 12280347"/>
              <a:gd name="connsiteY10" fmla="*/ 0 h 6589487"/>
              <a:gd name="connsiteX11" fmla="*/ 7417456 w 12280347"/>
              <a:gd name="connsiteY11" fmla="*/ 0 h 6589487"/>
              <a:gd name="connsiteX12" fmla="*/ 7988871 w 12280347"/>
              <a:gd name="connsiteY12" fmla="*/ 0 h 6589487"/>
              <a:gd name="connsiteX13" fmla="*/ 8661125 w 12280347"/>
              <a:gd name="connsiteY13" fmla="*/ 0 h 6589487"/>
              <a:gd name="connsiteX14" fmla="*/ 9434217 w 12280347"/>
              <a:gd name="connsiteY14" fmla="*/ 0 h 6589487"/>
              <a:gd name="connsiteX15" fmla="*/ 10005633 w 12280347"/>
              <a:gd name="connsiteY15" fmla="*/ 0 h 6589487"/>
              <a:gd name="connsiteX16" fmla="*/ 11182077 w 12280347"/>
              <a:gd name="connsiteY16" fmla="*/ 0 h 6589487"/>
              <a:gd name="connsiteX17" fmla="*/ 12280347 w 12280347"/>
              <a:gd name="connsiteY17" fmla="*/ 1098270 h 6589487"/>
              <a:gd name="connsiteX18" fmla="*/ 12280347 w 12280347"/>
              <a:gd name="connsiteY18" fmla="*/ 1725834 h 6589487"/>
              <a:gd name="connsiteX19" fmla="*/ 12280347 w 12280347"/>
              <a:gd name="connsiteY19" fmla="*/ 2441257 h 6589487"/>
              <a:gd name="connsiteX20" fmla="*/ 12280347 w 12280347"/>
              <a:gd name="connsiteY20" fmla="*/ 3068821 h 6589487"/>
              <a:gd name="connsiteX21" fmla="*/ 12280347 w 12280347"/>
              <a:gd name="connsiteY21" fmla="*/ 3784243 h 6589487"/>
              <a:gd name="connsiteX22" fmla="*/ 12280347 w 12280347"/>
              <a:gd name="connsiteY22" fmla="*/ 4367878 h 6589487"/>
              <a:gd name="connsiteX23" fmla="*/ 12280347 w 12280347"/>
              <a:gd name="connsiteY23" fmla="*/ 5491217 h 6589487"/>
              <a:gd name="connsiteX24" fmla="*/ 11182077 w 12280347"/>
              <a:gd name="connsiteY24" fmla="*/ 6589487 h 6589487"/>
              <a:gd name="connsiteX25" fmla="*/ 10610661 w 12280347"/>
              <a:gd name="connsiteY25" fmla="*/ 6589487 h 6589487"/>
              <a:gd name="connsiteX26" fmla="*/ 9837569 w 12280347"/>
              <a:gd name="connsiteY26" fmla="*/ 6589487 h 6589487"/>
              <a:gd name="connsiteX27" fmla="*/ 9266154 w 12280347"/>
              <a:gd name="connsiteY27" fmla="*/ 6589487 h 6589487"/>
              <a:gd name="connsiteX28" fmla="*/ 8593900 w 12280347"/>
              <a:gd name="connsiteY28" fmla="*/ 6589487 h 6589487"/>
              <a:gd name="connsiteX29" fmla="*/ 8022484 w 12280347"/>
              <a:gd name="connsiteY29" fmla="*/ 6589487 h 6589487"/>
              <a:gd name="connsiteX30" fmla="*/ 7148554 w 12280347"/>
              <a:gd name="connsiteY30" fmla="*/ 6589487 h 6589487"/>
              <a:gd name="connsiteX31" fmla="*/ 6577138 w 12280347"/>
              <a:gd name="connsiteY31" fmla="*/ 6589487 h 6589487"/>
              <a:gd name="connsiteX32" fmla="*/ 6005723 w 12280347"/>
              <a:gd name="connsiteY32" fmla="*/ 6589487 h 6589487"/>
              <a:gd name="connsiteX33" fmla="*/ 5535145 w 12280347"/>
              <a:gd name="connsiteY33" fmla="*/ 6589487 h 6589487"/>
              <a:gd name="connsiteX34" fmla="*/ 4661215 w 12280347"/>
              <a:gd name="connsiteY34" fmla="*/ 6589487 h 6589487"/>
              <a:gd name="connsiteX35" fmla="*/ 4190637 w 12280347"/>
              <a:gd name="connsiteY35" fmla="*/ 6589487 h 6589487"/>
              <a:gd name="connsiteX36" fmla="*/ 3518384 w 12280347"/>
              <a:gd name="connsiteY36" fmla="*/ 6589487 h 6589487"/>
              <a:gd name="connsiteX37" fmla="*/ 2846130 w 12280347"/>
              <a:gd name="connsiteY37" fmla="*/ 6589487 h 6589487"/>
              <a:gd name="connsiteX38" fmla="*/ 2274714 w 12280347"/>
              <a:gd name="connsiteY38" fmla="*/ 6589487 h 6589487"/>
              <a:gd name="connsiteX39" fmla="*/ 1904975 w 12280347"/>
              <a:gd name="connsiteY39" fmla="*/ 6589487 h 6589487"/>
              <a:gd name="connsiteX40" fmla="*/ 1098270 w 12280347"/>
              <a:gd name="connsiteY40" fmla="*/ 6589487 h 6589487"/>
              <a:gd name="connsiteX41" fmla="*/ 0 w 12280347"/>
              <a:gd name="connsiteY41" fmla="*/ 5491217 h 6589487"/>
              <a:gd name="connsiteX42" fmla="*/ 0 w 12280347"/>
              <a:gd name="connsiteY42" fmla="*/ 4995442 h 6589487"/>
              <a:gd name="connsiteX43" fmla="*/ 0 w 12280347"/>
              <a:gd name="connsiteY43" fmla="*/ 4411807 h 6589487"/>
              <a:gd name="connsiteX44" fmla="*/ 0 w 12280347"/>
              <a:gd name="connsiteY44" fmla="*/ 3740314 h 6589487"/>
              <a:gd name="connsiteX45" fmla="*/ 0 w 12280347"/>
              <a:gd name="connsiteY45" fmla="*/ 3200609 h 6589487"/>
              <a:gd name="connsiteX46" fmla="*/ 0 w 12280347"/>
              <a:gd name="connsiteY46" fmla="*/ 2485186 h 6589487"/>
              <a:gd name="connsiteX47" fmla="*/ 0 w 12280347"/>
              <a:gd name="connsiteY47" fmla="*/ 1769763 h 6589487"/>
              <a:gd name="connsiteX48" fmla="*/ 0 w 12280347"/>
              <a:gd name="connsiteY48" fmla="*/ 1098270 h 658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280347" h="6589487" fill="none" extrusionOk="0">
                <a:moveTo>
                  <a:pt x="0" y="1098270"/>
                </a:moveTo>
                <a:cubicBezTo>
                  <a:pt x="-110347" y="502143"/>
                  <a:pt x="501860" y="-144272"/>
                  <a:pt x="1098270" y="0"/>
                </a:cubicBezTo>
                <a:cubicBezTo>
                  <a:pt x="1391665" y="5224"/>
                  <a:pt x="1536228" y="-27983"/>
                  <a:pt x="1770524" y="0"/>
                </a:cubicBezTo>
                <a:cubicBezTo>
                  <a:pt x="2004820" y="27983"/>
                  <a:pt x="2217658" y="15203"/>
                  <a:pt x="2442778" y="0"/>
                </a:cubicBezTo>
                <a:cubicBezTo>
                  <a:pt x="2667898" y="-15203"/>
                  <a:pt x="2983679" y="-24614"/>
                  <a:pt x="3215869" y="0"/>
                </a:cubicBezTo>
                <a:cubicBezTo>
                  <a:pt x="3448059" y="24614"/>
                  <a:pt x="3768358" y="-3107"/>
                  <a:pt x="4089799" y="0"/>
                </a:cubicBezTo>
                <a:cubicBezTo>
                  <a:pt x="4411240" y="3107"/>
                  <a:pt x="4679971" y="-10753"/>
                  <a:pt x="4963729" y="0"/>
                </a:cubicBezTo>
                <a:cubicBezTo>
                  <a:pt x="5247487" y="10753"/>
                  <a:pt x="5206686" y="-17427"/>
                  <a:pt x="5333469" y="0"/>
                </a:cubicBezTo>
                <a:cubicBezTo>
                  <a:pt x="5460252" y="17427"/>
                  <a:pt x="5625127" y="-15185"/>
                  <a:pt x="5703209" y="0"/>
                </a:cubicBezTo>
                <a:cubicBezTo>
                  <a:pt x="5781291" y="15185"/>
                  <a:pt x="5938543" y="15718"/>
                  <a:pt x="6173786" y="0"/>
                </a:cubicBezTo>
                <a:cubicBezTo>
                  <a:pt x="6409029" y="-15718"/>
                  <a:pt x="6376692" y="1581"/>
                  <a:pt x="6543526" y="0"/>
                </a:cubicBezTo>
                <a:cubicBezTo>
                  <a:pt x="6710360" y="-1581"/>
                  <a:pt x="6991978" y="13179"/>
                  <a:pt x="7417456" y="0"/>
                </a:cubicBezTo>
                <a:cubicBezTo>
                  <a:pt x="7842934" y="-13179"/>
                  <a:pt x="7796782" y="26698"/>
                  <a:pt x="7988871" y="0"/>
                </a:cubicBezTo>
                <a:cubicBezTo>
                  <a:pt x="8180961" y="-26698"/>
                  <a:pt x="8405355" y="-783"/>
                  <a:pt x="8661125" y="0"/>
                </a:cubicBezTo>
                <a:cubicBezTo>
                  <a:pt x="8916895" y="783"/>
                  <a:pt x="9131239" y="15896"/>
                  <a:pt x="9434217" y="0"/>
                </a:cubicBezTo>
                <a:cubicBezTo>
                  <a:pt x="9737195" y="-15896"/>
                  <a:pt x="9856081" y="14794"/>
                  <a:pt x="10005633" y="0"/>
                </a:cubicBezTo>
                <a:cubicBezTo>
                  <a:pt x="10155185" y="-14794"/>
                  <a:pt x="10650489" y="-53275"/>
                  <a:pt x="11182077" y="0"/>
                </a:cubicBezTo>
                <a:cubicBezTo>
                  <a:pt x="11836686" y="-113530"/>
                  <a:pt x="12307078" y="482795"/>
                  <a:pt x="12280347" y="1098270"/>
                </a:cubicBezTo>
                <a:cubicBezTo>
                  <a:pt x="12268791" y="1374653"/>
                  <a:pt x="12295924" y="1450371"/>
                  <a:pt x="12280347" y="1725834"/>
                </a:cubicBezTo>
                <a:cubicBezTo>
                  <a:pt x="12264770" y="2001297"/>
                  <a:pt x="12250476" y="2235343"/>
                  <a:pt x="12280347" y="2441257"/>
                </a:cubicBezTo>
                <a:cubicBezTo>
                  <a:pt x="12310218" y="2647171"/>
                  <a:pt x="12270409" y="2770719"/>
                  <a:pt x="12280347" y="3068821"/>
                </a:cubicBezTo>
                <a:cubicBezTo>
                  <a:pt x="12290285" y="3366923"/>
                  <a:pt x="12304064" y="3573058"/>
                  <a:pt x="12280347" y="3784243"/>
                </a:cubicBezTo>
                <a:cubicBezTo>
                  <a:pt x="12256630" y="3995428"/>
                  <a:pt x="12261667" y="4247543"/>
                  <a:pt x="12280347" y="4367878"/>
                </a:cubicBezTo>
                <a:cubicBezTo>
                  <a:pt x="12299027" y="4488214"/>
                  <a:pt x="12234152" y="5175191"/>
                  <a:pt x="12280347" y="5491217"/>
                </a:cubicBezTo>
                <a:cubicBezTo>
                  <a:pt x="12275915" y="6080956"/>
                  <a:pt x="11737298" y="6542878"/>
                  <a:pt x="11182077" y="6589487"/>
                </a:cubicBezTo>
                <a:cubicBezTo>
                  <a:pt x="10985697" y="6585437"/>
                  <a:pt x="10854054" y="6595943"/>
                  <a:pt x="10610661" y="6589487"/>
                </a:cubicBezTo>
                <a:cubicBezTo>
                  <a:pt x="10367268" y="6583031"/>
                  <a:pt x="10125447" y="6557674"/>
                  <a:pt x="9837569" y="6589487"/>
                </a:cubicBezTo>
                <a:cubicBezTo>
                  <a:pt x="9549691" y="6621300"/>
                  <a:pt x="9501482" y="6583167"/>
                  <a:pt x="9266154" y="6589487"/>
                </a:cubicBezTo>
                <a:cubicBezTo>
                  <a:pt x="9030826" y="6595807"/>
                  <a:pt x="8915721" y="6567075"/>
                  <a:pt x="8593900" y="6589487"/>
                </a:cubicBezTo>
                <a:cubicBezTo>
                  <a:pt x="8272079" y="6611899"/>
                  <a:pt x="8280204" y="6592106"/>
                  <a:pt x="8022484" y="6589487"/>
                </a:cubicBezTo>
                <a:cubicBezTo>
                  <a:pt x="7764764" y="6586868"/>
                  <a:pt x="7563732" y="6594759"/>
                  <a:pt x="7148554" y="6589487"/>
                </a:cubicBezTo>
                <a:cubicBezTo>
                  <a:pt x="6733376" y="6584216"/>
                  <a:pt x="6730312" y="6596890"/>
                  <a:pt x="6577138" y="6589487"/>
                </a:cubicBezTo>
                <a:cubicBezTo>
                  <a:pt x="6423964" y="6582084"/>
                  <a:pt x="6291317" y="6581504"/>
                  <a:pt x="6005723" y="6589487"/>
                </a:cubicBezTo>
                <a:cubicBezTo>
                  <a:pt x="5720129" y="6597470"/>
                  <a:pt x="5633715" y="6577202"/>
                  <a:pt x="5535145" y="6589487"/>
                </a:cubicBezTo>
                <a:cubicBezTo>
                  <a:pt x="5436575" y="6601772"/>
                  <a:pt x="4955109" y="6587613"/>
                  <a:pt x="4661215" y="6589487"/>
                </a:cubicBezTo>
                <a:cubicBezTo>
                  <a:pt x="4367321" y="6591362"/>
                  <a:pt x="4419530" y="6611815"/>
                  <a:pt x="4190637" y="6589487"/>
                </a:cubicBezTo>
                <a:cubicBezTo>
                  <a:pt x="3961744" y="6567159"/>
                  <a:pt x="3675571" y="6599806"/>
                  <a:pt x="3518384" y="6589487"/>
                </a:cubicBezTo>
                <a:cubicBezTo>
                  <a:pt x="3361197" y="6579168"/>
                  <a:pt x="3121918" y="6564642"/>
                  <a:pt x="2846130" y="6589487"/>
                </a:cubicBezTo>
                <a:cubicBezTo>
                  <a:pt x="2570342" y="6614332"/>
                  <a:pt x="2478544" y="6580203"/>
                  <a:pt x="2274714" y="6589487"/>
                </a:cubicBezTo>
                <a:cubicBezTo>
                  <a:pt x="2070884" y="6598771"/>
                  <a:pt x="2036823" y="6574669"/>
                  <a:pt x="1904975" y="6589487"/>
                </a:cubicBezTo>
                <a:cubicBezTo>
                  <a:pt x="1773127" y="6604305"/>
                  <a:pt x="1427256" y="6607433"/>
                  <a:pt x="1098270" y="6589487"/>
                </a:cubicBezTo>
                <a:cubicBezTo>
                  <a:pt x="520199" y="6582743"/>
                  <a:pt x="64122" y="6161970"/>
                  <a:pt x="0" y="5491217"/>
                </a:cubicBezTo>
                <a:cubicBezTo>
                  <a:pt x="2150" y="5348570"/>
                  <a:pt x="-901" y="5095990"/>
                  <a:pt x="0" y="4995442"/>
                </a:cubicBezTo>
                <a:cubicBezTo>
                  <a:pt x="901" y="4894895"/>
                  <a:pt x="-10565" y="4646223"/>
                  <a:pt x="0" y="4411807"/>
                </a:cubicBezTo>
                <a:cubicBezTo>
                  <a:pt x="10565" y="4177391"/>
                  <a:pt x="7188" y="3877699"/>
                  <a:pt x="0" y="3740314"/>
                </a:cubicBezTo>
                <a:cubicBezTo>
                  <a:pt x="-7188" y="3602929"/>
                  <a:pt x="23223" y="3389004"/>
                  <a:pt x="0" y="3200609"/>
                </a:cubicBezTo>
                <a:cubicBezTo>
                  <a:pt x="-23223" y="3012214"/>
                  <a:pt x="22848" y="2748162"/>
                  <a:pt x="0" y="2485186"/>
                </a:cubicBezTo>
                <a:cubicBezTo>
                  <a:pt x="-22848" y="2222210"/>
                  <a:pt x="-752" y="1948461"/>
                  <a:pt x="0" y="1769763"/>
                </a:cubicBezTo>
                <a:cubicBezTo>
                  <a:pt x="752" y="1591065"/>
                  <a:pt x="28479" y="1296652"/>
                  <a:pt x="0" y="1098270"/>
                </a:cubicBezTo>
                <a:close/>
              </a:path>
              <a:path w="12280347" h="6589487" stroke="0" extrusionOk="0">
                <a:moveTo>
                  <a:pt x="0" y="1098270"/>
                </a:moveTo>
                <a:cubicBezTo>
                  <a:pt x="5580" y="573411"/>
                  <a:pt x="474385" y="-27880"/>
                  <a:pt x="1098270" y="0"/>
                </a:cubicBezTo>
                <a:cubicBezTo>
                  <a:pt x="1326348" y="7118"/>
                  <a:pt x="1458952" y="23122"/>
                  <a:pt x="1770524" y="0"/>
                </a:cubicBezTo>
                <a:cubicBezTo>
                  <a:pt x="2082096" y="-23122"/>
                  <a:pt x="2208349" y="-11000"/>
                  <a:pt x="2442778" y="0"/>
                </a:cubicBezTo>
                <a:cubicBezTo>
                  <a:pt x="2677207" y="11000"/>
                  <a:pt x="2783143" y="12264"/>
                  <a:pt x="2913355" y="0"/>
                </a:cubicBezTo>
                <a:cubicBezTo>
                  <a:pt x="3043567" y="-12264"/>
                  <a:pt x="3164797" y="20425"/>
                  <a:pt x="3383933" y="0"/>
                </a:cubicBezTo>
                <a:cubicBezTo>
                  <a:pt x="3603069" y="-20425"/>
                  <a:pt x="3879711" y="-12673"/>
                  <a:pt x="4257863" y="0"/>
                </a:cubicBezTo>
                <a:cubicBezTo>
                  <a:pt x="4636015" y="12673"/>
                  <a:pt x="4626707" y="11761"/>
                  <a:pt x="4728441" y="0"/>
                </a:cubicBezTo>
                <a:cubicBezTo>
                  <a:pt x="4830175" y="-11761"/>
                  <a:pt x="5172441" y="-17601"/>
                  <a:pt x="5501532" y="0"/>
                </a:cubicBezTo>
                <a:cubicBezTo>
                  <a:pt x="5830623" y="17601"/>
                  <a:pt x="6088732" y="29932"/>
                  <a:pt x="6274624" y="0"/>
                </a:cubicBezTo>
                <a:cubicBezTo>
                  <a:pt x="6460516" y="-29932"/>
                  <a:pt x="6895160" y="-25843"/>
                  <a:pt x="7148554" y="0"/>
                </a:cubicBezTo>
                <a:cubicBezTo>
                  <a:pt x="7401948" y="25843"/>
                  <a:pt x="7399619" y="12095"/>
                  <a:pt x="7619132" y="0"/>
                </a:cubicBezTo>
                <a:cubicBezTo>
                  <a:pt x="7838645" y="-12095"/>
                  <a:pt x="8289336" y="-39712"/>
                  <a:pt x="8493062" y="0"/>
                </a:cubicBezTo>
                <a:cubicBezTo>
                  <a:pt x="8696788" y="39712"/>
                  <a:pt x="8760920" y="-9936"/>
                  <a:pt x="8963639" y="0"/>
                </a:cubicBezTo>
                <a:cubicBezTo>
                  <a:pt x="9166358" y="9936"/>
                  <a:pt x="9293977" y="-3674"/>
                  <a:pt x="9434217" y="0"/>
                </a:cubicBezTo>
                <a:cubicBezTo>
                  <a:pt x="9574457" y="3674"/>
                  <a:pt x="10069073" y="-28480"/>
                  <a:pt x="10308147" y="0"/>
                </a:cubicBezTo>
                <a:cubicBezTo>
                  <a:pt x="10547221" y="28480"/>
                  <a:pt x="10817306" y="-6101"/>
                  <a:pt x="11182077" y="0"/>
                </a:cubicBezTo>
                <a:cubicBezTo>
                  <a:pt x="11835894" y="22360"/>
                  <a:pt x="12275919" y="369618"/>
                  <a:pt x="12280347" y="1098270"/>
                </a:cubicBezTo>
                <a:cubicBezTo>
                  <a:pt x="12305765" y="1338242"/>
                  <a:pt x="12278602" y="1561286"/>
                  <a:pt x="12280347" y="1813693"/>
                </a:cubicBezTo>
                <a:cubicBezTo>
                  <a:pt x="12282092" y="2066100"/>
                  <a:pt x="12246982" y="2257989"/>
                  <a:pt x="12280347" y="2529116"/>
                </a:cubicBezTo>
                <a:cubicBezTo>
                  <a:pt x="12313712" y="2800243"/>
                  <a:pt x="12270947" y="2824420"/>
                  <a:pt x="12280347" y="3068821"/>
                </a:cubicBezTo>
                <a:cubicBezTo>
                  <a:pt x="12289747" y="3313222"/>
                  <a:pt x="12256970" y="3443655"/>
                  <a:pt x="12280347" y="3564596"/>
                </a:cubicBezTo>
                <a:cubicBezTo>
                  <a:pt x="12303724" y="3685538"/>
                  <a:pt x="12276566" y="3979472"/>
                  <a:pt x="12280347" y="4192160"/>
                </a:cubicBezTo>
                <a:cubicBezTo>
                  <a:pt x="12284128" y="4404848"/>
                  <a:pt x="12275684" y="4644873"/>
                  <a:pt x="12280347" y="4863653"/>
                </a:cubicBezTo>
                <a:cubicBezTo>
                  <a:pt x="12285010" y="5082433"/>
                  <a:pt x="12281798" y="5225584"/>
                  <a:pt x="12280347" y="5491217"/>
                </a:cubicBezTo>
                <a:cubicBezTo>
                  <a:pt x="12249883" y="6122778"/>
                  <a:pt x="11813885" y="6576180"/>
                  <a:pt x="11182077" y="6589487"/>
                </a:cubicBezTo>
                <a:cubicBezTo>
                  <a:pt x="10903752" y="6624347"/>
                  <a:pt x="10665706" y="6595449"/>
                  <a:pt x="10408985" y="6589487"/>
                </a:cubicBezTo>
                <a:cubicBezTo>
                  <a:pt x="10152264" y="6583525"/>
                  <a:pt x="10009164" y="6567737"/>
                  <a:pt x="9635893" y="6589487"/>
                </a:cubicBezTo>
                <a:cubicBezTo>
                  <a:pt x="9262622" y="6611237"/>
                  <a:pt x="9221042" y="6614593"/>
                  <a:pt x="9064478" y="6589487"/>
                </a:cubicBezTo>
                <a:cubicBezTo>
                  <a:pt x="8907915" y="6564381"/>
                  <a:pt x="8447617" y="6600530"/>
                  <a:pt x="8291386" y="6589487"/>
                </a:cubicBezTo>
                <a:cubicBezTo>
                  <a:pt x="8135155" y="6578444"/>
                  <a:pt x="7915769" y="6602379"/>
                  <a:pt x="7820808" y="6589487"/>
                </a:cubicBezTo>
                <a:cubicBezTo>
                  <a:pt x="7725847" y="6576595"/>
                  <a:pt x="7371429" y="6617348"/>
                  <a:pt x="7148554" y="6589487"/>
                </a:cubicBezTo>
                <a:cubicBezTo>
                  <a:pt x="6925679" y="6561626"/>
                  <a:pt x="6896756" y="6596791"/>
                  <a:pt x="6677977" y="6589487"/>
                </a:cubicBezTo>
                <a:cubicBezTo>
                  <a:pt x="6459198" y="6582183"/>
                  <a:pt x="6119717" y="6608495"/>
                  <a:pt x="5904885" y="6589487"/>
                </a:cubicBezTo>
                <a:cubicBezTo>
                  <a:pt x="5690053" y="6570479"/>
                  <a:pt x="5659619" y="6602385"/>
                  <a:pt x="5535145" y="6589487"/>
                </a:cubicBezTo>
                <a:cubicBezTo>
                  <a:pt x="5410671" y="6576589"/>
                  <a:pt x="5020693" y="6561258"/>
                  <a:pt x="4862891" y="6589487"/>
                </a:cubicBezTo>
                <a:cubicBezTo>
                  <a:pt x="4705089" y="6617716"/>
                  <a:pt x="4299847" y="6585878"/>
                  <a:pt x="3988961" y="6589487"/>
                </a:cubicBezTo>
                <a:cubicBezTo>
                  <a:pt x="3678075" y="6593097"/>
                  <a:pt x="3696048" y="6587427"/>
                  <a:pt x="3417546" y="6589487"/>
                </a:cubicBezTo>
                <a:cubicBezTo>
                  <a:pt x="3139045" y="6591547"/>
                  <a:pt x="3032616" y="6593437"/>
                  <a:pt x="2846130" y="6589487"/>
                </a:cubicBezTo>
                <a:cubicBezTo>
                  <a:pt x="2659644" y="6585537"/>
                  <a:pt x="2569930" y="6585111"/>
                  <a:pt x="2375552" y="6589487"/>
                </a:cubicBezTo>
                <a:cubicBezTo>
                  <a:pt x="2181174" y="6593863"/>
                  <a:pt x="2127296" y="6610382"/>
                  <a:pt x="1904975" y="6589487"/>
                </a:cubicBezTo>
                <a:cubicBezTo>
                  <a:pt x="1682654" y="6568592"/>
                  <a:pt x="1333630" y="6597256"/>
                  <a:pt x="1098270" y="6589487"/>
                </a:cubicBezTo>
                <a:cubicBezTo>
                  <a:pt x="578299" y="6645854"/>
                  <a:pt x="59304" y="6067727"/>
                  <a:pt x="0" y="5491217"/>
                </a:cubicBezTo>
                <a:cubicBezTo>
                  <a:pt x="10488" y="5341848"/>
                  <a:pt x="-19999" y="5133197"/>
                  <a:pt x="0" y="4863653"/>
                </a:cubicBezTo>
                <a:cubicBezTo>
                  <a:pt x="19999" y="4594109"/>
                  <a:pt x="24230" y="4506790"/>
                  <a:pt x="0" y="4280019"/>
                </a:cubicBezTo>
                <a:cubicBezTo>
                  <a:pt x="-24230" y="4053248"/>
                  <a:pt x="-18197" y="3809340"/>
                  <a:pt x="0" y="3652455"/>
                </a:cubicBezTo>
                <a:cubicBezTo>
                  <a:pt x="18197" y="3495570"/>
                  <a:pt x="-23243" y="3138533"/>
                  <a:pt x="0" y="2980962"/>
                </a:cubicBezTo>
                <a:cubicBezTo>
                  <a:pt x="23243" y="2823391"/>
                  <a:pt x="-12921" y="2566361"/>
                  <a:pt x="0" y="2441257"/>
                </a:cubicBezTo>
                <a:cubicBezTo>
                  <a:pt x="12921" y="2316153"/>
                  <a:pt x="11791" y="2112085"/>
                  <a:pt x="0" y="1901552"/>
                </a:cubicBezTo>
                <a:cubicBezTo>
                  <a:pt x="-11791" y="1691019"/>
                  <a:pt x="-7339" y="1412909"/>
                  <a:pt x="0" y="1098270"/>
                </a:cubicBezTo>
                <a:close/>
              </a:path>
            </a:pathLst>
          </a:custGeom>
          <a:solidFill>
            <a:schemeClr val="bg1"/>
          </a:solidFill>
          <a:ln w="28575">
            <a:solidFill>
              <a:srgbClr val="68A82F"/>
            </a:solidFill>
            <a:extLst>
              <a:ext uri="{C807C97D-BFC1-408E-A445-0C87EB9F89A2}">
                <ask:lineSketchStyleProps xmlns:ask="http://schemas.microsoft.com/office/drawing/2018/sketchyshapes" sd="230910910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6">
            <a:extLst>
              <a:ext uri="{FF2B5EF4-FFF2-40B4-BE49-F238E27FC236}">
                <a16:creationId xmlns:a16="http://schemas.microsoft.com/office/drawing/2014/main" id="{516B17AB-8BC9-6514-B7DC-CAE65E859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5120" y="19101"/>
            <a:ext cx="1974655" cy="1855561"/>
          </a:xfrm>
          <a:prstGeom prst="rect">
            <a:avLst/>
          </a:prstGeom>
        </p:spPr>
      </p:pic>
      <p:pic>
        <p:nvPicPr>
          <p:cNvPr id="7" name="图片 8">
            <a:extLst>
              <a:ext uri="{FF2B5EF4-FFF2-40B4-BE49-F238E27FC236}">
                <a16:creationId xmlns:a16="http://schemas.microsoft.com/office/drawing/2014/main" id="{C058A9AB-5AF2-2F35-66AF-2EB1096B9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26" y="3278501"/>
            <a:ext cx="4555907" cy="4555907"/>
          </a:xfrm>
          <a:prstGeom prst="rect">
            <a:avLst/>
          </a:prstGeom>
        </p:spPr>
      </p:pic>
      <p:pic>
        <p:nvPicPr>
          <p:cNvPr id="8" name="图片 47">
            <a:extLst>
              <a:ext uri="{FF2B5EF4-FFF2-40B4-BE49-F238E27FC236}">
                <a16:creationId xmlns:a16="http://schemas.microsoft.com/office/drawing/2014/main" id="{EE79E675-DE2E-2CB7-25F7-B123B92BE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6451" y="5644660"/>
            <a:ext cx="11963038" cy="2386613"/>
          </a:xfrm>
          <a:prstGeom prst="rect">
            <a:avLst/>
          </a:prstGeom>
        </p:spPr>
      </p:pic>
      <p:sp>
        <p:nvSpPr>
          <p:cNvPr id="9" name="Rectangle: Diagonal Corners Rounded 8">
            <a:extLst>
              <a:ext uri="{FF2B5EF4-FFF2-40B4-BE49-F238E27FC236}">
                <a16:creationId xmlns:a16="http://schemas.microsoft.com/office/drawing/2014/main" id="{DD1912C8-EFC4-A4CB-AC47-387D596BA4EE}"/>
              </a:ext>
            </a:extLst>
          </p:cNvPr>
          <p:cNvSpPr/>
          <p:nvPr/>
        </p:nvSpPr>
        <p:spPr>
          <a:xfrm>
            <a:off x="2569427" y="1927980"/>
            <a:ext cx="8705850" cy="1447800"/>
          </a:xfrm>
          <a:prstGeom prst="round2DiagRect">
            <a:avLst>
              <a:gd name="adj1" fmla="val 46667"/>
              <a:gd name="adj2" fmla="val 0"/>
            </a:avLst>
          </a:prstGeom>
          <a:noFill/>
          <a:ln w="127000">
            <a:solidFill>
              <a:srgbClr val="EE4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Group 9">
            <a:extLst>
              <a:ext uri="{FF2B5EF4-FFF2-40B4-BE49-F238E27FC236}">
                <a16:creationId xmlns:a16="http://schemas.microsoft.com/office/drawing/2014/main" id="{0CCE2A5F-2D01-CFF4-830B-40CE8E1CD252}"/>
              </a:ext>
            </a:extLst>
          </p:cNvPr>
          <p:cNvGrpSpPr/>
          <p:nvPr/>
        </p:nvGrpSpPr>
        <p:grpSpPr>
          <a:xfrm>
            <a:off x="1464527" y="1661181"/>
            <a:ext cx="1905000" cy="1905000"/>
            <a:chOff x="1866900" y="666651"/>
            <a:chExt cx="1905000" cy="1905000"/>
          </a:xfrm>
          <a:solidFill>
            <a:srgbClr val="EE426B"/>
          </a:solidFill>
        </p:grpSpPr>
        <p:sp>
          <p:nvSpPr>
            <p:cNvPr id="11" name="Flowchart: Connector 10">
              <a:extLst>
                <a:ext uri="{FF2B5EF4-FFF2-40B4-BE49-F238E27FC236}">
                  <a16:creationId xmlns:a16="http://schemas.microsoft.com/office/drawing/2014/main" id="{1B5DFBB5-EF51-CA7B-DCB1-D37757524730}"/>
                </a:ext>
              </a:extLst>
            </p:cNvPr>
            <p:cNvSpPr/>
            <p:nvPr/>
          </p:nvSpPr>
          <p:spPr>
            <a:xfrm>
              <a:off x="1866900" y="666651"/>
              <a:ext cx="1905000" cy="19050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tar: 8 Points 11">
              <a:extLst>
                <a:ext uri="{FF2B5EF4-FFF2-40B4-BE49-F238E27FC236}">
                  <a16:creationId xmlns:a16="http://schemas.microsoft.com/office/drawing/2014/main" id="{E5B24F4F-BBA7-6368-1592-F333693546FF}"/>
                </a:ext>
              </a:extLst>
            </p:cNvPr>
            <p:cNvSpPr/>
            <p:nvPr/>
          </p:nvSpPr>
          <p:spPr>
            <a:xfrm>
              <a:off x="1952625" y="771426"/>
              <a:ext cx="1733550" cy="1733550"/>
            </a:xfrm>
            <a:prstGeom prst="star8">
              <a:avLst>
                <a:gd name="adj" fmla="val 36725"/>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effectLst>
                    <a:outerShdw blurRad="38100" dist="38100" dir="2700000" algn="tl">
                      <a:srgbClr val="000000">
                        <a:alpha val="43137"/>
                      </a:srgbClr>
                    </a:outerShdw>
                  </a:effectLst>
                </a:rPr>
                <a:t>1</a:t>
              </a:r>
              <a:endParaRPr lang="vi-VN" sz="4800" b="1" dirty="0">
                <a:effectLst>
                  <a:outerShdw blurRad="38100" dist="38100" dir="2700000" algn="tl">
                    <a:srgbClr val="000000">
                      <a:alpha val="43137"/>
                    </a:srgbClr>
                  </a:outerShdw>
                </a:effectLst>
              </a:endParaRPr>
            </a:p>
          </p:txBody>
        </p:sp>
      </p:grpSp>
      <p:sp>
        <p:nvSpPr>
          <p:cNvPr id="13" name="Rectangle: Diagonal Corners Rounded 12">
            <a:extLst>
              <a:ext uri="{FF2B5EF4-FFF2-40B4-BE49-F238E27FC236}">
                <a16:creationId xmlns:a16="http://schemas.microsoft.com/office/drawing/2014/main" id="{4304056A-91C9-5346-7152-8A3D7CB5025F}"/>
              </a:ext>
            </a:extLst>
          </p:cNvPr>
          <p:cNvSpPr/>
          <p:nvPr/>
        </p:nvSpPr>
        <p:spPr>
          <a:xfrm rot="10800000">
            <a:off x="2569427" y="3813931"/>
            <a:ext cx="8705850" cy="1447800"/>
          </a:xfrm>
          <a:prstGeom prst="round2DiagRect">
            <a:avLst>
              <a:gd name="adj1" fmla="val 50000"/>
              <a:gd name="adj2" fmla="val 0"/>
            </a:avLst>
          </a:prstGeom>
          <a:noFill/>
          <a:ln w="127000">
            <a:solidFill>
              <a:srgbClr val="FB8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52E0DC19-2E16-0D31-13BA-2EB890C83C1B}"/>
              </a:ext>
            </a:extLst>
          </p:cNvPr>
          <p:cNvGrpSpPr/>
          <p:nvPr/>
        </p:nvGrpSpPr>
        <p:grpSpPr>
          <a:xfrm>
            <a:off x="10322777" y="3585330"/>
            <a:ext cx="1905000" cy="1905000"/>
            <a:chOff x="1866900" y="666651"/>
            <a:chExt cx="1905000" cy="1905000"/>
          </a:xfrm>
          <a:solidFill>
            <a:srgbClr val="FB8246"/>
          </a:solidFill>
        </p:grpSpPr>
        <p:sp>
          <p:nvSpPr>
            <p:cNvPr id="15" name="Flowchart: Connector 14">
              <a:extLst>
                <a:ext uri="{FF2B5EF4-FFF2-40B4-BE49-F238E27FC236}">
                  <a16:creationId xmlns:a16="http://schemas.microsoft.com/office/drawing/2014/main" id="{535CE9A9-A001-EB92-B25F-C6BB3C4C88FE}"/>
                </a:ext>
              </a:extLst>
            </p:cNvPr>
            <p:cNvSpPr/>
            <p:nvPr/>
          </p:nvSpPr>
          <p:spPr>
            <a:xfrm>
              <a:off x="1866900" y="666651"/>
              <a:ext cx="1905000" cy="19050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tar: 8 Points 15">
              <a:extLst>
                <a:ext uri="{FF2B5EF4-FFF2-40B4-BE49-F238E27FC236}">
                  <a16:creationId xmlns:a16="http://schemas.microsoft.com/office/drawing/2014/main" id="{76425396-9766-FF46-D0CA-99C0D5C986AD}"/>
                </a:ext>
              </a:extLst>
            </p:cNvPr>
            <p:cNvSpPr/>
            <p:nvPr/>
          </p:nvSpPr>
          <p:spPr>
            <a:xfrm>
              <a:off x="1952625" y="771426"/>
              <a:ext cx="1733550" cy="1733550"/>
            </a:xfrm>
            <a:prstGeom prst="star8">
              <a:avLst>
                <a:gd name="adj" fmla="val 36725"/>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effectLst>
                    <a:outerShdw blurRad="38100" dist="38100" dir="2700000" algn="tl">
                      <a:srgbClr val="000000">
                        <a:alpha val="43137"/>
                      </a:srgbClr>
                    </a:outerShdw>
                  </a:effectLst>
                </a:rPr>
                <a:t>2</a:t>
              </a:r>
              <a:endParaRPr lang="vi-VN" sz="4800" b="1" dirty="0">
                <a:effectLst>
                  <a:outerShdw blurRad="38100" dist="38100" dir="2700000" algn="tl">
                    <a:srgbClr val="000000">
                      <a:alpha val="43137"/>
                    </a:srgbClr>
                  </a:outerShdw>
                </a:effectLst>
              </a:endParaRPr>
            </a:p>
          </p:txBody>
        </p:sp>
      </p:grpSp>
      <p:sp>
        <p:nvSpPr>
          <p:cNvPr id="17" name="Rectangle 16">
            <a:extLst>
              <a:ext uri="{FF2B5EF4-FFF2-40B4-BE49-F238E27FC236}">
                <a16:creationId xmlns:a16="http://schemas.microsoft.com/office/drawing/2014/main" id="{61061AAB-D92D-77B0-1C4F-1EB051D55A0B}"/>
              </a:ext>
            </a:extLst>
          </p:cNvPr>
          <p:cNvSpPr/>
          <p:nvPr/>
        </p:nvSpPr>
        <p:spPr>
          <a:xfrm>
            <a:off x="4146874" y="604501"/>
            <a:ext cx="5303311" cy="923330"/>
          </a:xfrm>
          <a:prstGeom prst="rect">
            <a:avLst/>
          </a:prstGeom>
          <a:noFill/>
        </p:spPr>
        <p:txBody>
          <a:bodyPr wrap="none" lIns="91440" tIns="45720" rIns="91440" bIns="45720">
            <a:spAutoFit/>
          </a:bodyPr>
          <a:lstStyle/>
          <a:p>
            <a:pPr algn="ctr"/>
            <a:r>
              <a:rPr lang="en-US" sz="5400" b="0" cap="none" spc="0" dirty="0">
                <a:ln w="0"/>
                <a:solidFill>
                  <a:schemeClr val="tx1">
                    <a:lumMod val="85000"/>
                    <a:lumOff val="15000"/>
                  </a:schemeClr>
                </a:solidFill>
                <a:effectLst>
                  <a:outerShdw blurRad="38100" dist="25400" dir="5400000" algn="ctr" rotWithShape="0">
                    <a:srgbClr val="6E747A">
                      <a:alpha val="43000"/>
                    </a:srgbClr>
                  </a:outerShdw>
                  <a:reflection blurRad="6350" stA="55000" endA="300" endPos="45500" dir="5400000" sy="-100000" algn="bl" rotWithShape="0"/>
                </a:effectLst>
              </a:rPr>
              <a:t>YÊU CẦU CẦN ĐẠT</a:t>
            </a:r>
          </a:p>
        </p:txBody>
      </p:sp>
      <p:sp>
        <p:nvSpPr>
          <p:cNvPr id="18" name="TextBox 17">
            <a:extLst>
              <a:ext uri="{FF2B5EF4-FFF2-40B4-BE49-F238E27FC236}">
                <a16:creationId xmlns:a16="http://schemas.microsoft.com/office/drawing/2014/main" id="{188F00E9-1F97-2C0F-6153-047AA5A2C6FB}"/>
              </a:ext>
            </a:extLst>
          </p:cNvPr>
          <p:cNvSpPr txBox="1"/>
          <p:nvPr/>
        </p:nvSpPr>
        <p:spPr>
          <a:xfrm>
            <a:off x="3443172" y="1985563"/>
            <a:ext cx="7377693" cy="1384995"/>
          </a:xfrm>
          <a:prstGeom prst="rect">
            <a:avLst/>
          </a:prstGeom>
          <a:noFill/>
        </p:spPr>
        <p:txBody>
          <a:bodyPr wrap="square">
            <a:spAutoFit/>
          </a:bodyPr>
          <a:lstStyle/>
          <a:p>
            <a:pPr algn="just"/>
            <a:r>
              <a:rPr lang="vi-VN" sz="2800" dirty="0">
                <a:effectLst/>
                <a:latin typeface="Arial" panose="020B0604020202020204" pitchFamily="34" charset="0"/>
                <a:ea typeface="Calibri" panose="020F0502020204030204" pitchFamily="34" charset="0"/>
                <a:cs typeface="Arial" panose="020B0604020202020204" pitchFamily="34" charset="0"/>
              </a:rPr>
              <a:t>Biết cách đặt tính và thực hiện phép </a:t>
            </a:r>
            <a:r>
              <a:rPr lang="en-US" sz="2800" dirty="0" err="1">
                <a:latin typeface="Arial" panose="020B0604020202020204" pitchFamily="34" charset="0"/>
                <a:ea typeface="Calibri" panose="020F0502020204030204" pitchFamily="34" charset="0"/>
                <a:cs typeface="Arial" panose="020B0604020202020204" pitchFamily="34" charset="0"/>
              </a:rPr>
              <a:t>trừ</a:t>
            </a:r>
            <a:r>
              <a:rPr lang="vi-VN" sz="2800" dirty="0">
                <a:effectLst/>
                <a:latin typeface="Arial" panose="020B0604020202020204" pitchFamily="34" charset="0"/>
                <a:ea typeface="Calibri" panose="020F0502020204030204" pitchFamily="34" charset="0"/>
                <a:cs typeface="Arial" panose="020B0604020202020204" pitchFamily="34" charset="0"/>
              </a:rPr>
              <a:t> trong phạm vi 100 000 (</a:t>
            </a:r>
            <a:r>
              <a:rPr lang="en-US" sz="2800" dirty="0" err="1">
                <a:latin typeface="Arial" panose="020B0604020202020204" pitchFamily="34" charset="0"/>
                <a:ea typeface="Calibri" panose="020F0502020204030204" pitchFamily="34" charset="0"/>
                <a:cs typeface="Arial" panose="020B0604020202020204" pitchFamily="34" charset="0"/>
              </a:rPr>
              <a:t>trừ</a:t>
            </a:r>
            <a:r>
              <a:rPr lang="vi-VN" sz="2800" dirty="0">
                <a:effectLst/>
                <a:latin typeface="Arial" panose="020B0604020202020204" pitchFamily="34" charset="0"/>
                <a:ea typeface="Calibri" panose="020F0502020204030204" pitchFamily="34" charset="0"/>
                <a:cs typeface="Arial" panose="020B0604020202020204" pitchFamily="34" charset="0"/>
              </a:rPr>
              <a:t> có nhớ không quá 2 lần và không liên tiếp)</a:t>
            </a:r>
            <a:endParaRPr lang="en-US" sz="28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E43D1C0-0563-FDF2-EADA-F69D18790C5A}"/>
              </a:ext>
            </a:extLst>
          </p:cNvPr>
          <p:cNvSpPr txBox="1"/>
          <p:nvPr/>
        </p:nvSpPr>
        <p:spPr>
          <a:xfrm>
            <a:off x="2883597" y="3800868"/>
            <a:ext cx="7439180" cy="1384995"/>
          </a:xfrm>
          <a:prstGeom prst="rect">
            <a:avLst/>
          </a:prstGeom>
          <a:noFill/>
        </p:spPr>
        <p:txBody>
          <a:bodyPr wrap="square">
            <a:spAutoFit/>
          </a:bodyPr>
          <a:lstStyle/>
          <a:p>
            <a:pPr algn="just"/>
            <a:r>
              <a:rPr lang="vi-VN" sz="2800" dirty="0">
                <a:effectLst/>
                <a:latin typeface="Arial" panose="020B0604020202020204" pitchFamily="34" charset="0"/>
                <a:ea typeface="Calibri" panose="020F0502020204030204" pitchFamily="34" charset="0"/>
                <a:cs typeface="Arial" panose="020B0604020202020204" pitchFamily="34" charset="0"/>
              </a:rPr>
              <a:t>Vận dụng được kiến thức, kĩ năng về phép </a:t>
            </a:r>
            <a:r>
              <a:rPr lang="en-US" sz="2800" dirty="0" err="1">
                <a:latin typeface="Arial" panose="020B0604020202020204" pitchFamily="34" charset="0"/>
                <a:ea typeface="Calibri" panose="020F0502020204030204" pitchFamily="34" charset="0"/>
                <a:cs typeface="Arial" panose="020B0604020202020204" pitchFamily="34" charset="0"/>
              </a:rPr>
              <a:t>trừ</a:t>
            </a:r>
            <a:r>
              <a:rPr lang="vi-VN" sz="2800" dirty="0">
                <a:effectLst/>
                <a:latin typeface="Arial" panose="020B0604020202020204" pitchFamily="34" charset="0"/>
                <a:ea typeface="Calibri" panose="020F0502020204030204" pitchFamily="34" charset="0"/>
                <a:cs typeface="Arial" panose="020B0604020202020204" pitchFamily="34" charset="0"/>
              </a:rPr>
              <a:t> đã học vào giải quyết một số tình huống gắn với thực tế.</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52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414082" y="2170688"/>
            <a:ext cx="3680651" cy="2817694"/>
          </a:xfrm>
          <a:prstGeom prst="rect">
            <a:avLst/>
          </a:prstGeom>
        </p:spPr>
        <p:txBody>
          <a:bodyPr wrap="square">
            <a:spAutoFit/>
          </a:bodyPr>
          <a:lstStyle/>
          <a:p>
            <a:pPr lvl="0" algn="ctr"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3678" y="1893981"/>
            <a:ext cx="2928544" cy="3106933"/>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80840">
            <a:off x="685635" y="427588"/>
            <a:ext cx="12824664" cy="628720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9668" y="275695"/>
            <a:ext cx="2185420" cy="373990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168" y="5993468"/>
            <a:ext cx="11963038" cy="2386613"/>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77" y="3505779"/>
            <a:ext cx="3771445" cy="4196696"/>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32" y="424975"/>
            <a:ext cx="1720672" cy="1720672"/>
          </a:xfrm>
          <a:prstGeom prst="rect">
            <a:avLst/>
          </a:prstGeom>
        </p:spPr>
      </p:pic>
      <p:pic>
        <p:nvPicPr>
          <p:cNvPr id="5" name="Hình ảnh 4">
            <a:extLst>
              <a:ext uri="{FF2B5EF4-FFF2-40B4-BE49-F238E27FC236}">
                <a16:creationId xmlns:a16="http://schemas.microsoft.com/office/drawing/2014/main"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3291068" y="1986046"/>
            <a:ext cx="7326922" cy="3039466"/>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2792649" y="732537"/>
            <a:ext cx="8298696" cy="1350113"/>
          </a:xfrm>
          <a:prstGeom prst="rect">
            <a:avLst/>
          </a:prstGeom>
          <a:noFill/>
        </p:spPr>
        <p:txBody>
          <a:bodyPr wrap="square" rtlCol="0">
            <a:spAutoFit/>
          </a:bodyPr>
          <a:lstStyle/>
          <a:p>
            <a:pPr lvl="0" defTabSz="914400">
              <a:lnSpc>
                <a:spcPct val="120000"/>
              </a:lnSpc>
              <a:defRPr/>
            </a:pPr>
            <a:r>
              <a:rPr lang="en-US" altLang="zh-CN" sz="360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4: </a:t>
            </a: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Theo em, trái cây đặt trên đĩa cân nặng bao nhiêu gam?</a:t>
            </a:r>
            <a:endParaRPr kumimoji="0" lang="zh-CN" altLang="en-US" sz="4000" b="0" i="0" u="none" strike="noStrike" kern="1200" cap="none" spc="0" normalizeH="0" baseline="0" noProof="0" dirty="0">
              <a:ln>
                <a:noFill/>
              </a:ln>
              <a:solidFill>
                <a:schemeClr val="tx1">
                  <a:lumMod val="65000"/>
                  <a:lumOff val="3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文本框 10">
            <a:extLst>
              <a:ext uri="{FF2B5EF4-FFF2-40B4-BE49-F238E27FC236}">
                <a16:creationId xmlns:a16="http://schemas.microsoft.com/office/drawing/2014/main" id="{18BA17C9-583A-14C2-10F9-F861C1BA6D9F}"/>
              </a:ext>
            </a:extLst>
          </p:cNvPr>
          <p:cNvSpPr txBox="1"/>
          <p:nvPr/>
        </p:nvSpPr>
        <p:spPr>
          <a:xfrm>
            <a:off x="2948619" y="4937616"/>
            <a:ext cx="8298696" cy="1350113"/>
          </a:xfrm>
          <a:prstGeom prst="rect">
            <a:avLst/>
          </a:prstGeom>
          <a:noFill/>
        </p:spPr>
        <p:txBody>
          <a:bodyPr wrap="square" rtlCol="0">
            <a:spAutoFit/>
          </a:bodyPr>
          <a:lstStyle/>
          <a:p>
            <a:pPr lvl="0" defTabSz="914400">
              <a:lnSpc>
                <a:spcPct val="120000"/>
              </a:lnSpc>
              <a:defRPr/>
            </a:pP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Trái cây đặt trên đĩa cân nặng:</a:t>
            </a:r>
          </a:p>
          <a:p>
            <a:pPr lvl="0" algn="ctr" defTabSz="914400">
              <a:lnSpc>
                <a:spcPct val="120000"/>
              </a:lnSpc>
              <a:defRPr/>
            </a:pP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2 815 – 231 = 2 584 gam</a:t>
            </a:r>
            <a:endParaRPr kumimoji="0" lang="zh-CN" altLang="en-US" sz="4000" b="0" i="0" u="none" strike="noStrike" kern="1200" cap="none" spc="0" normalizeH="0" baseline="0" noProof="0" dirty="0">
              <a:ln>
                <a:noFill/>
              </a:ln>
              <a:solidFill>
                <a:schemeClr val="tx1">
                  <a:lumMod val="65000"/>
                  <a:lumOff val="3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913415" y="1288463"/>
            <a:ext cx="1451930"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5</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761" y="322473"/>
            <a:ext cx="8364976" cy="682051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026898" y="898519"/>
            <a:ext cx="6993229" cy="2554545"/>
          </a:xfrm>
          <a:prstGeom prst="rect">
            <a:avLst/>
          </a:prstGeom>
          <a:noFill/>
        </p:spPr>
        <p:txBody>
          <a:bodyPr wrap="square" rtlCol="0">
            <a:spAutoFit/>
          </a:bodyPr>
          <a:lstStyle/>
          <a:p>
            <a:pPr lvl="0" defTabSz="914400">
              <a:defRPr/>
            </a:pPr>
            <a:r>
              <a:rPr lang="en-US" altLang="zh-CN"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8074" y="3677940"/>
            <a:ext cx="1813682" cy="350645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745754" y="3363885"/>
            <a:ext cx="3588152" cy="2320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312</Words>
  <Application>Microsoft Office PowerPoint</Application>
  <PresentationFormat>Custom</PresentationFormat>
  <Paragraphs>58</Paragraphs>
  <Slides>16</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Arial-Rounded</vt:lpstr>
      <vt:lpstr>AvantGarde</vt:lpstr>
      <vt:lpstr>Calibri</vt:lpstr>
      <vt:lpstr>SVN-Poky's</vt:lpstr>
      <vt:lpstr>Times New Roman</vt:lpstr>
      <vt:lpstr>UTM Showcard</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subject>9Slide.vn</dc:subject>
  <dc:creator/>
  <dc:description>9Slide.vn</dc:description>
  <cp:lastModifiedBy/>
  <cp:revision>1</cp:revision>
  <dcterms:created xsi:type="dcterms:W3CDTF">2017-03-22T17:40:45Z</dcterms:created>
  <dcterms:modified xsi:type="dcterms:W3CDTF">2023-03-03T00:56:35Z</dcterms:modified>
  <cp:category>9Slide.vn</cp:category>
</cp:coreProperties>
</file>