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54" r:id="rId3"/>
  </p:sldMasterIdLst>
  <p:notesMasterIdLst>
    <p:notesMasterId r:id="rId18"/>
  </p:notesMasterIdLst>
  <p:sldIdLst>
    <p:sldId id="443" r:id="rId4"/>
    <p:sldId id="452" r:id="rId5"/>
    <p:sldId id="442" r:id="rId6"/>
    <p:sldId id="445" r:id="rId7"/>
    <p:sldId id="453" r:id="rId8"/>
    <p:sldId id="458" r:id="rId9"/>
    <p:sldId id="444" r:id="rId10"/>
    <p:sldId id="454" r:id="rId11"/>
    <p:sldId id="447" r:id="rId12"/>
    <p:sldId id="455" r:id="rId13"/>
    <p:sldId id="459" r:id="rId14"/>
    <p:sldId id="460" r:id="rId15"/>
    <p:sldId id="456" r:id="rId16"/>
    <p:sldId id="457" r:id="rId17"/>
  </p:sldIdLst>
  <p:sldSz cx="13439775" cy="7559675"/>
  <p:notesSz cx="6858000" cy="9144000"/>
  <p:custDataLst>
    <p:tags r:id="rId19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2F"/>
    <a:srgbClr val="029844"/>
    <a:srgbClr val="59BB8E"/>
    <a:srgbClr val="7DAA29"/>
    <a:srgbClr val="EC6665"/>
    <a:srgbClr val="78C4CB"/>
    <a:srgbClr val="B5BA5F"/>
    <a:srgbClr val="71C6CF"/>
    <a:srgbClr val="E99613"/>
    <a:srgbClr val="E5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0" autoAdjust="0"/>
    <p:restoredTop sz="85461" autoAdjust="0"/>
  </p:normalViewPr>
  <p:slideViewPr>
    <p:cSldViewPr snapToGrid="0">
      <p:cViewPr varScale="1">
        <p:scale>
          <a:sx n="42" d="100"/>
          <a:sy n="42" d="100"/>
        </p:scale>
        <p:origin x="24" y="71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1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D1B121-6CE1-F3B9-C664-8140CC01FCC4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0DC2E7-A885-60B1-8DD1-04CEBD739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E8D1FAF-DBC0-4F97-E5A1-77EB42B7FCBC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92ADD5-B3F2-9B96-2A0C-45C33FF65A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ACF8D10-96A9-BECA-0CFC-61F6B1EAC2AB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CE8A512-447B-67A6-AB3A-C8E5EC989B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8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4903" y="1307832"/>
            <a:ext cx="265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384222" y="1350842"/>
            <a:ext cx="2928795" cy="189753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235153" y="3608174"/>
            <a:ext cx="3024336" cy="17997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4400" b="0" i="0" u="none" strike="noStrike" kern="0" cap="none" spc="0" normalizeH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9536560" y="3249173"/>
            <a:ext cx="2592288" cy="174037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747321" y="2016343"/>
            <a:ext cx="3506412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algn="ctr" defTabSz="967105">
              <a:defRPr/>
            </a:pPr>
            <a:r>
              <a:rPr lang="en-US" altLang="zh-CN" sz="4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altLang="zh-CN" sz="4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45" y="4529572"/>
            <a:ext cx="4006386" cy="23491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-64998"/>
            <a:ext cx="2633477" cy="239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840">
            <a:off x="338490" y="434699"/>
            <a:ext cx="12824664" cy="6287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68" y="3461612"/>
            <a:ext cx="3771445" cy="41966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445504" y="739648"/>
            <a:ext cx="6256821" cy="6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2: Đặt tính rồi tính: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743574" y="3264347"/>
            <a:ext cx="7693105" cy="975845"/>
            <a:chOff x="2388373" y="3043112"/>
            <a:chExt cx="769310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5 638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3  154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69 182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endParaRPr lang="en-US" altLang="zh-CN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58 24</a:t>
              </a:r>
              <a:r>
                <a:rPr lang="en-US" altLang="zh-CN" sz="4000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n-US" altLang="zh-CN" sz="40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59 283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5 764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89 610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807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74357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12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2 484</a:t>
            </a:r>
            <a:endParaRPr lang="zh-CN" altLang="en-US" sz="4000" spc="12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81244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10 936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74415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6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53 519</a:t>
            </a:r>
            <a:endParaRPr lang="zh-CN" altLang="en-US" sz="4000" spc="6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8675865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88 803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480514" y="1501798"/>
            <a:ext cx="8149392" cy="11835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3905082" y="492970"/>
            <a:ext cx="6444092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mẫu):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5" y="5755781"/>
            <a:ext cx="2879726" cy="17329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7D3D673-A697-8D94-A7AA-5776CCC985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9807" r="33096" b="7062"/>
          <a:stretch/>
        </p:blipFill>
        <p:spPr>
          <a:xfrm>
            <a:off x="1543224" y="1703033"/>
            <a:ext cx="7451573" cy="39042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9700" y="1285419"/>
            <a:ext cx="2694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0C89F8E-9F3F-28AD-5B64-58F50DAD4B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21758" r="3639" b="13700"/>
          <a:stretch/>
        </p:blipFill>
        <p:spPr>
          <a:xfrm>
            <a:off x="9031507" y="1657370"/>
            <a:ext cx="3448424" cy="38476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640" y="4537277"/>
            <a:ext cx="2217026" cy="31093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84700"/>
            <a:ext cx="13439775" cy="75593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04" y="5992546"/>
            <a:ext cx="11963038" cy="238661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3905082" y="492970"/>
            <a:ext cx="6444092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mẫu):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3" y="6319378"/>
            <a:ext cx="2879726" cy="173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9700" y="1285419"/>
            <a:ext cx="2694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0C89F8E-9F3F-28AD-5B64-58F50DAD4B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21758" r="3639" b="45342"/>
          <a:stretch/>
        </p:blipFill>
        <p:spPr>
          <a:xfrm>
            <a:off x="3271463" y="1382637"/>
            <a:ext cx="3448424" cy="196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46FE331-DF2E-0B65-1410-D1F09D9B03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53212" r="3639" b="13888"/>
          <a:stretch/>
        </p:blipFill>
        <p:spPr>
          <a:xfrm>
            <a:off x="7395024" y="1382637"/>
            <a:ext cx="3448424" cy="196128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9">
            <a:extLst>
              <a:ext uri="{FF2B5EF4-FFF2-40B4-BE49-F238E27FC236}">
                <a16:creationId xmlns:a16="http://schemas.microsoft.com/office/drawing/2014/main" id="{5ECF60AD-4B2B-4ED5-BA3B-5A954779513A}"/>
              </a:ext>
            </a:extLst>
          </p:cNvPr>
          <p:cNvSpPr/>
          <p:nvPr/>
        </p:nvSpPr>
        <p:spPr>
          <a:xfrm>
            <a:off x="54704" y="3285759"/>
            <a:ext cx="6444092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</a:t>
            </a: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3 </a:t>
            </a: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= 4 </a:t>
            </a: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altLang="zh-CN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7 000 – 3 000 = 4 000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49EBF726-634B-44BC-A5F4-83486046F199}"/>
              </a:ext>
            </a:extLst>
          </p:cNvPr>
          <p:cNvSpPr/>
          <p:nvPr/>
        </p:nvSpPr>
        <p:spPr>
          <a:xfrm>
            <a:off x="12841" y="4846416"/>
            <a:ext cx="6444092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8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= 2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altLang="zh-C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10 000 – 8 000 = 2 000</a:t>
            </a:r>
            <a:endParaRPr lang="zh-CN" alt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矩形 9">
            <a:extLst>
              <a:ext uri="{FF2B5EF4-FFF2-40B4-BE49-F238E27FC236}">
                <a16:creationId xmlns:a16="http://schemas.microsoft.com/office/drawing/2014/main" id="{6409238D-18FD-1B8E-FB09-3988C7768D26}"/>
              </a:ext>
            </a:extLst>
          </p:cNvPr>
          <p:cNvSpPr/>
          <p:nvPr/>
        </p:nvSpPr>
        <p:spPr>
          <a:xfrm>
            <a:off x="6498270" y="3285759"/>
            <a:ext cx="6922972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72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42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= 30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altLang="zh-C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72 000 – 42 000 = 30 000</a:t>
            </a:r>
            <a:endParaRPr lang="zh-CN" alt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628A1E13-A8F4-5935-56C5-575203EA0660}"/>
              </a:ext>
            </a:extLst>
          </p:cNvPr>
          <p:cNvSpPr/>
          <p:nvPr/>
        </p:nvSpPr>
        <p:spPr>
          <a:xfrm>
            <a:off x="6386647" y="4846416"/>
            <a:ext cx="7109641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100 </a:t>
            </a: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35 </a:t>
            </a: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= 65 </a:t>
            </a: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altLang="zh-CN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defTabSz="914400">
              <a:lnSpc>
                <a:spcPct val="89000"/>
              </a:lnSpc>
              <a:defRPr/>
            </a:pPr>
            <a:r>
              <a:rPr lang="en-US" altLang="zh-CN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altLang="zh-C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100 000 – 35 000 = 65 000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3" y="1979685"/>
            <a:ext cx="4345016" cy="3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20962" y="1221500"/>
            <a:ext cx="8190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Tạm biệt và hẹn gặp lại</a:t>
            </a:r>
            <a:endParaRPr lang="zh-CN" altLang="en-US" sz="88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075995" y="334821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 – TOÁN 3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25349" y="4040296"/>
            <a:ext cx="7032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Chúc các em học giỏi – chăm ngoan!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730174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502" y="1936839"/>
            <a:ext cx="288647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8" y="-39919"/>
            <a:ext cx="10003012" cy="7151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62" y="5219243"/>
            <a:ext cx="3898413" cy="22857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" y="-28089"/>
            <a:ext cx="4029075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2" y="4615543"/>
            <a:ext cx="3336347" cy="27669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90863" y="1740072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 “Đố bạn”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965529" y="2530451"/>
            <a:ext cx="8039847" cy="33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</a:t>
            </a:r>
            <a:r>
              <a:rPr kumimoji="0" lang="en-US" altLang="zh-CN" sz="2400" b="1" i="0" u="none" strike="noStrike" kern="1200" cap="none" spc="0" normalizeH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noProof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đố bạn về các phép cộng, trừ trong phạm vi 1 000.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nêu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kết quả. Trả lời đúng được đố bạn khác.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trả lời sai, HS đó sẽ mất lượt. Người đố được chọn bạn khác trả lời.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927752" y="229606"/>
            <a:ext cx="11164711" cy="5429955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93" y="4267200"/>
            <a:ext cx="3399125" cy="3391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86540" y="1338921"/>
            <a:ext cx="28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427878"/>
            <a:ext cx="11963038" cy="2386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887654" y="4527480"/>
            <a:ext cx="2092008" cy="2141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62" y="635503"/>
            <a:ext cx="1320502" cy="120731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1754673" y="3425958"/>
            <a:ext cx="1645353" cy="168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02739" y="904358"/>
            <a:ext cx="819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Toán</a:t>
            </a:r>
            <a:r>
              <a:rPr lang="en-US" altLang="zh-CN" sz="96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 3</a:t>
            </a:r>
            <a:endParaRPr lang="zh-CN" altLang="en-US" sz="96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5245381" y="334821"/>
            <a:ext cx="4504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83981" y="2402278"/>
            <a:ext cx="8655794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 TRỪ </a:t>
            </a:r>
          </a:p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 PHẠM VI 100 000</a:t>
            </a:r>
          </a:p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US" altLang="zh-CN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1)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B7E287AA-0495-7AC9-E580-AE417D2E5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5" name="Hình chữ nhật: Góc Tròn 2">
            <a:extLst>
              <a:ext uri="{FF2B5EF4-FFF2-40B4-BE49-F238E27FC236}">
                <a16:creationId xmlns:a16="http://schemas.microsoft.com/office/drawing/2014/main" id="{53E05428-CC36-D720-7C6E-6F498A8CA7BB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516B17AB-8BC9-6514-B7DC-CAE65E859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C058A9AB-5AF2-2F35-66AF-2EB1096B9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8" name="图片 47">
            <a:extLst>
              <a:ext uri="{FF2B5EF4-FFF2-40B4-BE49-F238E27FC236}">
                <a16:creationId xmlns:a16="http://schemas.microsoft.com/office/drawing/2014/main" id="{EE79E675-DE2E-2CB7-25F7-B123B92BE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DD1912C8-EFC4-A4CB-AC47-387D596BA4EE}"/>
              </a:ext>
            </a:extLst>
          </p:cNvPr>
          <p:cNvSpPr/>
          <p:nvPr/>
        </p:nvSpPr>
        <p:spPr>
          <a:xfrm>
            <a:off x="2569427" y="1927980"/>
            <a:ext cx="8705850" cy="144780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CE2A5F-2D01-CFF4-830B-40CE8E1CD252}"/>
              </a:ext>
            </a:extLst>
          </p:cNvPr>
          <p:cNvGrpSpPr/>
          <p:nvPr/>
        </p:nvGrpSpPr>
        <p:grpSpPr>
          <a:xfrm>
            <a:off x="1464527" y="1661181"/>
            <a:ext cx="1905000" cy="190500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B5DFBB5-EF51-CA7B-DCB1-D37757524730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Star: 8 Points 11">
              <a:extLst>
                <a:ext uri="{FF2B5EF4-FFF2-40B4-BE49-F238E27FC236}">
                  <a16:creationId xmlns:a16="http://schemas.microsoft.com/office/drawing/2014/main" id="{E5B24F4F-BBA7-6368-1592-F333693546FF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304056A-91C9-5346-7152-8A3D7CB5025F}"/>
              </a:ext>
            </a:extLst>
          </p:cNvPr>
          <p:cNvSpPr/>
          <p:nvPr/>
        </p:nvSpPr>
        <p:spPr>
          <a:xfrm rot="10800000">
            <a:off x="2569427" y="3813931"/>
            <a:ext cx="8705850" cy="144780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0DC19-2E16-0D31-13BA-2EB890C83C1B}"/>
              </a:ext>
            </a:extLst>
          </p:cNvPr>
          <p:cNvGrpSpPr/>
          <p:nvPr/>
        </p:nvGrpSpPr>
        <p:grpSpPr>
          <a:xfrm>
            <a:off x="10322777" y="3585330"/>
            <a:ext cx="1905000" cy="190500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35CE9A9-A001-EB92-B25F-C6BB3C4C88FE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Star: 8 Points 15">
              <a:extLst>
                <a:ext uri="{FF2B5EF4-FFF2-40B4-BE49-F238E27FC236}">
                  <a16:creationId xmlns:a16="http://schemas.microsoft.com/office/drawing/2014/main" id="{76425396-9766-FF46-D0CA-99C0D5C986AD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61AAB-D92D-77B0-1C4F-1EB051D55A0B}"/>
              </a:ext>
            </a:extLst>
          </p:cNvPr>
          <p:cNvSpPr/>
          <p:nvPr/>
        </p:nvSpPr>
        <p:spPr>
          <a:xfrm>
            <a:off x="4146874" y="604501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YÊU CẦU CẦN ĐẠT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F00E9-1F97-2C0F-6153-047AA5A2C6FB}"/>
              </a:ext>
            </a:extLst>
          </p:cNvPr>
          <p:cNvSpPr txBox="1"/>
          <p:nvPr/>
        </p:nvSpPr>
        <p:spPr>
          <a:xfrm>
            <a:off x="3443172" y="1985563"/>
            <a:ext cx="73776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 cách đặt tính và thực hiện phép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phạm vi 100 000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nhớ không quá 2 lần và không liên tiếp)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3D1C0-0563-FDF2-EADA-F69D18790C5A}"/>
              </a:ext>
            </a:extLst>
          </p:cNvPr>
          <p:cNvSpPr txBox="1"/>
          <p:nvPr/>
        </p:nvSpPr>
        <p:spPr>
          <a:xfrm>
            <a:off x="2883597" y="3800868"/>
            <a:ext cx="74391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 được kiến thức, kĩ năng về phép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đã học vào giải quyết một số tình huống gắn với thực tế.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1072" y="1339416"/>
            <a:ext cx="279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673694" y="566056"/>
            <a:ext cx="6882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901696" y="2202449"/>
            <a:ext cx="1925528" cy="1477328"/>
            <a:chOff x="2901696" y="2202449"/>
            <a:chExt cx="1925528" cy="147732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901696" y="2202449"/>
              <a:ext cx="192552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40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-</a:t>
              </a:r>
              <a:r>
                <a:rPr lang="en-US" sz="40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5438029" y="1462668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không trừ được 6, lấy 15 trừ 6 bằng 9, viết 9, nhớ 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4376775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5438029" y="2436665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thêm 1 bằng 4, 8 trừ 4 bằng 4, viết 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4099442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5438029" y="3410662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không trừ được 4, lấy 12 trừ 4 bằng 8, viết 8, nhớ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803461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5438029" y="4384659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thêm 1 bằng 2, 5 trừ 2 bằng 3, viết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389804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5438029" y="5358655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trừ 1 bằng 1, viết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3077747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803461" y="6108167"/>
            <a:ext cx="5929617" cy="743129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8" y="1893981"/>
            <a:ext cx="2928544" cy="3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4562" y="1221385"/>
            <a:ext cx="349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35" y="-34958"/>
            <a:ext cx="8934450" cy="69098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5305040" y="1738999"/>
            <a:ext cx="22595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1: Tính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3" y="2152809"/>
            <a:ext cx="3917203" cy="54938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5" y="5755781"/>
            <a:ext cx="2879726" cy="173295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525533" y="3043112"/>
            <a:ext cx="7555945" cy="975845"/>
            <a:chOff x="2525533" y="3043112"/>
            <a:chExt cx="755594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3 154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1 328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64 173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20 516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15 380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9 203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18 618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9 584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52553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1 826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45724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43 657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638895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6  177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8320664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9 034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1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492</Words>
  <Application>Microsoft Office PowerPoint</Application>
  <PresentationFormat>Custom</PresentationFormat>
  <Paragraphs>106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AvantGarde</vt:lpstr>
      <vt:lpstr>Calibri</vt:lpstr>
      <vt:lpstr>SVN-Poky's</vt:lpstr>
      <vt:lpstr>1_Office 主题</vt:lpstr>
      <vt:lpstr>2_Office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subject>9Slide.vn</dc:subject>
  <dc:creator/>
  <dc:description>9Slide.vn</dc:description>
  <cp:lastModifiedBy/>
  <cp:revision>1</cp:revision>
  <dcterms:created xsi:type="dcterms:W3CDTF">2017-03-22T17:40:45Z</dcterms:created>
  <dcterms:modified xsi:type="dcterms:W3CDTF">2023-03-03T00:56:06Z</dcterms:modified>
  <cp:category>9Slide.vn</cp:category>
</cp:coreProperties>
</file>