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54" r:id="rId3"/>
  </p:sldMasterIdLst>
  <p:notesMasterIdLst>
    <p:notesMasterId r:id="rId18"/>
  </p:notesMasterIdLst>
  <p:sldIdLst>
    <p:sldId id="443" r:id="rId4"/>
    <p:sldId id="452" r:id="rId5"/>
    <p:sldId id="442" r:id="rId6"/>
    <p:sldId id="445" r:id="rId7"/>
    <p:sldId id="453" r:id="rId8"/>
    <p:sldId id="444" r:id="rId9"/>
    <p:sldId id="458" r:id="rId10"/>
    <p:sldId id="454" r:id="rId11"/>
    <p:sldId id="447" r:id="rId12"/>
    <p:sldId id="455" r:id="rId13"/>
    <p:sldId id="451" r:id="rId14"/>
    <p:sldId id="450" r:id="rId15"/>
    <p:sldId id="456" r:id="rId16"/>
    <p:sldId id="457" r:id="rId17"/>
  </p:sldIdLst>
  <p:sldSz cx="13439775" cy="7559675"/>
  <p:notesSz cx="6858000" cy="9144000"/>
  <p:custDataLst>
    <p:tags r:id="rId19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2F"/>
    <a:srgbClr val="029844"/>
    <a:srgbClr val="59BB8E"/>
    <a:srgbClr val="7DAA29"/>
    <a:srgbClr val="EC6665"/>
    <a:srgbClr val="78C4CB"/>
    <a:srgbClr val="B5BA5F"/>
    <a:srgbClr val="71C6CF"/>
    <a:srgbClr val="E99613"/>
    <a:srgbClr val="E5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0" autoAdjust="0"/>
    <p:restoredTop sz="85461" autoAdjust="0"/>
  </p:normalViewPr>
  <p:slideViewPr>
    <p:cSldViewPr snapToGrid="0">
      <p:cViewPr varScale="1">
        <p:scale>
          <a:sx n="69" d="100"/>
          <a:sy n="69" d="100"/>
        </p:scale>
        <p:origin x="773" y="7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26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C234F57-2208-CE0C-CD7A-FE9493BABDE4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0DC2E7-A885-60B1-8DD1-04CEBD739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9B6A851-1BE8-AF3E-67FE-231531B7A9A8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92ADD5-B3F2-9B96-2A0C-45C33FF65A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04492DF-4917-2B77-0CA9-0F91F0E8682D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CE8A512-447B-67A6-AB3A-C8E5EC989B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8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4903" y="1307832"/>
            <a:ext cx="265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235153" y="3608174"/>
            <a:ext cx="3024336" cy="17997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4400" b="0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9536560" y="3249173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747321" y="2016343"/>
            <a:ext cx="3506412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algn="ctr" defTabSz="967105">
              <a:defRPr/>
            </a:pPr>
            <a:r>
              <a:rPr lang="en-US" altLang="zh-CN" sz="4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23" y="4339275"/>
            <a:ext cx="4006386" cy="23491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338490" y="434699"/>
            <a:ext cx="12824664" cy="6287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8" y="3461612"/>
            <a:ext cx="3771445" cy="41966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445504" y="739648"/>
            <a:ext cx="6256821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Đặt tính rồi tính: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640371" y="1424964"/>
            <a:ext cx="7782626" cy="1261798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640371" y="3509867"/>
            <a:ext cx="7796308" cy="975845"/>
            <a:chOff x="2285170" y="3043112"/>
            <a:chExt cx="7796308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25 638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41 546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16  187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5 806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4 794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8 123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58 368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715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88073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12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67 184</a:t>
            </a:r>
            <a:endParaRPr lang="zh-CN" altLang="en-US" sz="4000" spc="12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81244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21 993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74415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6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12 917</a:t>
            </a:r>
            <a:endParaRPr lang="zh-CN" altLang="en-US" sz="4000" spc="6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8675865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59 083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913415" y="1288463"/>
            <a:ext cx="145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61" y="322473"/>
            <a:ext cx="8364976" cy="6820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00581" y="898519"/>
            <a:ext cx="6076335" cy="88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mẫu):</a:t>
            </a:r>
            <a:endParaRPr lang="zh-CN" alt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74" y="3677940"/>
            <a:ext cx="1813682" cy="3506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28" y="2264222"/>
            <a:ext cx="3815795" cy="5041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836" y="140278"/>
            <a:ext cx="1988230" cy="19882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4022512" y="1677156"/>
            <a:ext cx="6997616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ea typeface="微软雅黑" panose="020B0503020204020204" pitchFamily="34" charset="-122"/>
              </a:rPr>
              <a:t>4 nghìn + 3 nghìn = 7 nghìn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4022511" y="2476199"/>
            <a:ext cx="6997615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ea typeface="微软雅黑" panose="020B0503020204020204" pitchFamily="34" charset="-122"/>
              </a:rPr>
              <a:t>Vậy 4 000 + 3 000 = 7 000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0558924-339B-69AA-4D9D-571782BEEA76}"/>
              </a:ext>
            </a:extLst>
          </p:cNvPr>
          <p:cNvSpPr/>
          <p:nvPr/>
        </p:nvSpPr>
        <p:spPr>
          <a:xfrm>
            <a:off x="3905736" y="3515084"/>
            <a:ext cx="6997615" cy="1573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5 000 + 3 000		4 000 + 70 000</a:t>
            </a:r>
          </a:p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7 000 + 9 000	      62 000 + 38 000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365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426066" y="1185146"/>
            <a:ext cx="423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 bài 3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74" y="5780192"/>
            <a:ext cx="11963038" cy="23866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65" y="4946022"/>
            <a:ext cx="3014478" cy="271577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30" y="-115758"/>
            <a:ext cx="2633477" cy="239878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0907" y="1804217"/>
            <a:ext cx="3310194" cy="335395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3829" y="1779483"/>
            <a:ext cx="3063702" cy="3111572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8999A5D-0B2A-CA99-C55A-EB4906A48CB7}"/>
              </a:ext>
            </a:extLst>
          </p:cNvPr>
          <p:cNvSpPr/>
          <p:nvPr/>
        </p:nvSpPr>
        <p:spPr>
          <a:xfrm>
            <a:off x="3383322" y="16631"/>
            <a:ext cx="7593159" cy="1573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5 000 + 3 000		4 000 + 70 000</a:t>
            </a:r>
          </a:p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AE451E2-01CC-E01A-68C7-B3550DDE5390}"/>
              </a:ext>
            </a:extLst>
          </p:cNvPr>
          <p:cNvSpPr txBox="1"/>
          <p:nvPr/>
        </p:nvSpPr>
        <p:spPr>
          <a:xfrm>
            <a:off x="3532011" y="1691471"/>
            <a:ext cx="5529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nghìn + 3 nghìn = 8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BCE6D5-05D7-F50D-01D8-B00DCDE1E65F}"/>
              </a:ext>
            </a:extLst>
          </p:cNvPr>
          <p:cNvSpPr txBox="1"/>
          <p:nvPr/>
        </p:nvSpPr>
        <p:spPr>
          <a:xfrm>
            <a:off x="5379573" y="2861860"/>
            <a:ext cx="5665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nghìn + 9 nghìn = 16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9742D-5E06-CDDE-3189-D2D835550D86}"/>
              </a:ext>
            </a:extLst>
          </p:cNvPr>
          <p:cNvSpPr txBox="1"/>
          <p:nvPr/>
        </p:nvSpPr>
        <p:spPr>
          <a:xfrm>
            <a:off x="2462743" y="4007090"/>
            <a:ext cx="5971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nghìn + 70 nghìn = 74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5BFE798-916F-88C0-35DA-CAB538BA4A6A}"/>
              </a:ext>
            </a:extLst>
          </p:cNvPr>
          <p:cNvSpPr txBox="1"/>
          <p:nvPr/>
        </p:nvSpPr>
        <p:spPr>
          <a:xfrm>
            <a:off x="5568560" y="5087435"/>
            <a:ext cx="6542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 nghìn + 38 nghìn = 100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3" y="1979685"/>
            <a:ext cx="4345016" cy="3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0962" y="1221500"/>
            <a:ext cx="8190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 biệt và hẹn gặp lại</a:t>
            </a:r>
            <a:endParaRPr lang="zh-CN" altLang="en-US" sz="8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075995" y="334821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 – TOÁN 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5349" y="4040296"/>
            <a:ext cx="7032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Chúc các em học giỏi – chăm ngoan!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730174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02" y="1936839"/>
            <a:ext cx="288647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8" y="-39919"/>
            <a:ext cx="10003012" cy="715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62" y="5219243"/>
            <a:ext cx="3898413" cy="22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" y="-28089"/>
            <a:ext cx="40290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" y="4615543"/>
            <a:ext cx="3336347" cy="27669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90863" y="1740072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 “Đố bạn”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965529" y="2530451"/>
            <a:ext cx="8039847" cy="33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</a:t>
            </a:r>
            <a:r>
              <a:rPr kumimoji="0" lang="en-US" altLang="zh-CN" sz="2400" b="1" i="0" u="none" strike="noStrike" kern="1200" cap="none" spc="0" normalizeH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đố bạn về các phép cộng, trừ trong phạm vi 1 000.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nêu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kết quả. Trả lời đúng được đố bạn khác.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trả lời sai, HS đó sẽ mất lượt. Người đố được chọn bạn khác trả lời.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2192151" y="1720501"/>
            <a:ext cx="9294130" cy="3832781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3" y="4267200"/>
            <a:ext cx="3399125" cy="3391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86540" y="1338921"/>
            <a:ext cx="28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427878"/>
            <a:ext cx="11963038" cy="2386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887654" y="4527480"/>
            <a:ext cx="2092008" cy="2141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635503"/>
            <a:ext cx="1320502" cy="12073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1754673" y="3425958"/>
            <a:ext cx="1645353" cy="16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21241" y="2280840"/>
            <a:ext cx="980021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CỘNG</a:t>
            </a:r>
          </a:p>
          <a:p>
            <a:pPr algn="ctr"/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PHẠM VI 100 000</a:t>
            </a:r>
          </a:p>
          <a:p>
            <a:pPr algn="ctr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1)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25346C-5310-8795-4F91-C89B7542C99E}"/>
              </a:ext>
            </a:extLst>
          </p:cNvPr>
          <p:cNvGrpSpPr/>
          <p:nvPr/>
        </p:nvGrpSpPr>
        <p:grpSpPr>
          <a:xfrm>
            <a:off x="931021" y="1979685"/>
            <a:ext cx="2390220" cy="2397608"/>
            <a:chOff x="1752353" y="1370073"/>
            <a:chExt cx="3211503" cy="322143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4DCB2EB-A8D7-41EE-BDD9-9D6235E4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353" y="1370073"/>
              <a:ext cx="3211503" cy="3221430"/>
            </a:xfrm>
            <a:prstGeom prst="rect">
              <a:avLst/>
            </a:prstGeom>
          </p:spPr>
        </p:pic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03E1435B-132E-BFC8-864B-D641F4E53C88}"/>
                </a:ext>
              </a:extLst>
            </p:cNvPr>
            <p:cNvSpPr/>
            <p:nvPr/>
          </p:nvSpPr>
          <p:spPr>
            <a:xfrm>
              <a:off x="1967806" y="1557652"/>
              <a:ext cx="2798920" cy="279892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86" t="-3543" r="-886" b="-2415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C8B286E-3A84-50F9-AE96-8C2BDDAD906D}"/>
              </a:ext>
            </a:extLst>
          </p:cNvPr>
          <p:cNvSpPr/>
          <p:nvPr/>
        </p:nvSpPr>
        <p:spPr>
          <a:xfrm>
            <a:off x="2569427" y="1927980"/>
            <a:ext cx="8705850" cy="144780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30E02-22C7-1D65-D7E4-DCDD11B25B8C}"/>
              </a:ext>
            </a:extLst>
          </p:cNvPr>
          <p:cNvGrpSpPr/>
          <p:nvPr/>
        </p:nvGrpSpPr>
        <p:grpSpPr>
          <a:xfrm>
            <a:off x="1464527" y="1661181"/>
            <a:ext cx="1905000" cy="190500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3D16AAE-AF16-87E2-97A7-F636F4DB285C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FBAD8CBE-07EC-268D-8A50-590101FA69D5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F7339AE2-5D14-5A18-DB15-02D14696C60D}"/>
              </a:ext>
            </a:extLst>
          </p:cNvPr>
          <p:cNvSpPr/>
          <p:nvPr/>
        </p:nvSpPr>
        <p:spPr>
          <a:xfrm rot="10800000">
            <a:off x="2569427" y="3813931"/>
            <a:ext cx="8705850" cy="14478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068554-D6B3-1E3C-8E24-8A2EA909B9B4}"/>
              </a:ext>
            </a:extLst>
          </p:cNvPr>
          <p:cNvGrpSpPr/>
          <p:nvPr/>
        </p:nvGrpSpPr>
        <p:grpSpPr>
          <a:xfrm>
            <a:off x="10322777" y="3585330"/>
            <a:ext cx="1905000" cy="190500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11ACDCB8-4B60-EE2D-02AD-7098D1C0D33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tar: 8 Points 20">
              <a:extLst>
                <a:ext uri="{FF2B5EF4-FFF2-40B4-BE49-F238E27FC236}">
                  <a16:creationId xmlns:a16="http://schemas.microsoft.com/office/drawing/2014/main" id="{E334450B-6CD7-15A7-DDD3-56554AAFB8A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26931-0AB7-E7DE-49AA-8AA5E7CDAFC8}"/>
              </a:ext>
            </a:extLst>
          </p:cNvPr>
          <p:cNvSpPr/>
          <p:nvPr/>
        </p:nvSpPr>
        <p:spPr>
          <a:xfrm>
            <a:off x="4146874" y="604501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YÊU CẦU CẦN ĐẠT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1D9D7B-F558-AA18-829E-4CDECC4C9C1E}"/>
              </a:ext>
            </a:extLst>
          </p:cNvPr>
          <p:cNvSpPr txBox="1"/>
          <p:nvPr/>
        </p:nvSpPr>
        <p:spPr>
          <a:xfrm>
            <a:off x="3443172" y="1985563"/>
            <a:ext cx="73776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 cách đặt tính và thực hiện phép cộng trong phạm vi 100 000 (cộng có nhớ không quá 2 lần và không liên tiếp)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121008-E353-2A87-1F54-99594E5B3BE4}"/>
              </a:ext>
            </a:extLst>
          </p:cNvPr>
          <p:cNvSpPr txBox="1"/>
          <p:nvPr/>
        </p:nvSpPr>
        <p:spPr>
          <a:xfrm>
            <a:off x="2883597" y="3843900"/>
            <a:ext cx="72350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 được kiến thức, kĩ năng về phép cộng đã học vào giải quyết một số tình huống gắn với thực tế.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1072" y="1339416"/>
            <a:ext cx="279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673694" y="566056"/>
            <a:ext cx="7050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762235" y="2202449"/>
            <a:ext cx="2064989" cy="1477328"/>
            <a:chOff x="2762235" y="2202449"/>
            <a:chExt cx="2064989" cy="147732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762235" y="2202449"/>
              <a:ext cx="206498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5440937" y="1462668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4376775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5440937" y="2103541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4064718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5440937" y="2744414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cộng 2 bằng 6, thêm 1 bằng 7, viết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803461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5440937" y="3877730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cộng 8 bằng 12, viết 2, nhớ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389804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5440937" y="4518603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cộng 1 bằng 3, thêm 1 bằng 4, viết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3077747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4006281" y="5651917"/>
            <a:ext cx="5929617" cy="646986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 24 465 + 18 252 = 42 717</a:t>
            </a:r>
          </a:p>
        </p:txBody>
      </p:sp>
    </p:spTree>
    <p:extLst>
      <p:ext uri="{BB962C8B-B14F-4D97-AF65-F5344CB8AC3E}">
        <p14:creationId xmlns:p14="http://schemas.microsoft.com/office/powerpoint/2010/main" val="2423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8" y="1893981"/>
            <a:ext cx="2928544" cy="3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4562" y="1221385"/>
            <a:ext cx="349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35" y="-34958"/>
            <a:ext cx="8934450" cy="69098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5305040" y="1738999"/>
            <a:ext cx="22595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1: Tính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2152809"/>
            <a:ext cx="3917203" cy="54938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525533" y="3043112"/>
            <a:ext cx="7555945" cy="975845"/>
            <a:chOff x="2525533" y="3043112"/>
            <a:chExt cx="755594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6 537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2 348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3 418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2 657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7 304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876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8 843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207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52553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8 885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45724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6 075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638895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8 180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8320664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9 050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1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536</Words>
  <Application>Microsoft Office PowerPoint</Application>
  <PresentationFormat>Custom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AvantGarde</vt:lpstr>
      <vt:lpstr>Calibri</vt:lpstr>
      <vt:lpstr>SVN-Poky's</vt:lpstr>
      <vt:lpstr>1_Office 主题</vt:lpstr>
      <vt:lpstr>2_Office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subject>9Slide.vn</dc:subject>
  <dc:creator/>
  <dc:description>9Slide.vn</dc:description>
  <cp:lastModifiedBy/>
  <cp:revision>1</cp:revision>
  <dcterms:created xsi:type="dcterms:W3CDTF">2017-03-22T17:40:45Z</dcterms:created>
  <dcterms:modified xsi:type="dcterms:W3CDTF">2023-02-27T07:36:31Z</dcterms:modified>
  <cp:category>9Slide.vn</cp:category>
</cp:coreProperties>
</file>