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336" r:id="rId4"/>
    <p:sldId id="337" r:id="rId5"/>
    <p:sldId id="322" r:id="rId6"/>
    <p:sldId id="261" r:id="rId7"/>
    <p:sldId id="372" r:id="rId8"/>
    <p:sldId id="262" r:id="rId9"/>
    <p:sldId id="302" r:id="rId10"/>
    <p:sldId id="363" r:id="rId11"/>
    <p:sldId id="364" r:id="rId12"/>
    <p:sldId id="365" r:id="rId13"/>
    <p:sldId id="366" r:id="rId14"/>
    <p:sldId id="367" r:id="rId15"/>
    <p:sldId id="271" r:id="rId16"/>
    <p:sldId id="353" r:id="rId17"/>
    <p:sldId id="368" r:id="rId18"/>
    <p:sldId id="274" r:id="rId19"/>
    <p:sldId id="369" r:id="rId20"/>
    <p:sldId id="276" r:id="rId21"/>
    <p:sldId id="370" r:id="rId22"/>
    <p:sldId id="278" r:id="rId23"/>
    <p:sldId id="373" r:id="rId24"/>
    <p:sldId id="315" r:id="rId25"/>
    <p:sldId id="280" r:id="rId26"/>
    <p:sldId id="281" r:id="rId27"/>
    <p:sldId id="371" r:id="rId28"/>
    <p:sldId id="283" r:id="rId29"/>
    <p:sldId id="284" r:id="rId30"/>
    <p:sldId id="285" r:id="rId31"/>
    <p:sldId id="286" r:id="rId32"/>
    <p:sldId id="288" r:id="rId33"/>
  </p:sldIdLst>
  <p:sldSz cx="12192000" cy="6858000"/>
  <p:notesSz cx="6858000" cy="9144000"/>
  <p:embeddedFontLst>
    <p:embeddedFont>
      <p:font typeface="Arial-Rounded" panose="020B0500000000000000" pitchFamily="34" charset="0"/>
      <p:regular r:id="rId36"/>
    </p:embeddedFont>
    <p:embeddedFont>
      <p:font typeface="AvantGarde" panose="00000400000000000000" pitchFamily="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SVN-Anastasia" panose="020B0606040200020203" pitchFamily="3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BDFD9"/>
    <a:srgbClr val="FFF2CC"/>
    <a:srgbClr val="F5F8DE"/>
    <a:srgbClr val="F8FAE7"/>
    <a:srgbClr val="FDFDF6"/>
    <a:srgbClr val="F5F8DF"/>
    <a:srgbClr val="D5ECFB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22" autoAdjust="0"/>
  </p:normalViewPr>
  <p:slideViewPr>
    <p:cSldViewPr snapToGrid="0">
      <p:cViewPr varScale="1">
        <p:scale>
          <a:sx n="62" d="100"/>
          <a:sy n="62" d="100"/>
        </p:scale>
        <p:origin x="1382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0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34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1885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2861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7213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063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747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8966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5688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0778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861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800" y="0"/>
            <a:ext cx="1391200" cy="176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449" y="0"/>
            <a:ext cx="4639376" cy="8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9508" y="711596"/>
            <a:ext cx="8266892" cy="1804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8" y="411474"/>
            <a:ext cx="12070104" cy="603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887" y="0"/>
            <a:ext cx="10936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92000" y="0"/>
            <a:ext cx="1855509" cy="184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06200" y="12700"/>
            <a:ext cx="673100" cy="85241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3831530" y="2811865"/>
            <a:ext cx="793992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</a:t>
            </a:r>
            <a:endParaRPr sz="4400" b="1" i="0" u="none" strike="noStrike" cap="none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720" y="3898539"/>
            <a:ext cx="2491071" cy="27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22" y="3898539"/>
            <a:ext cx="2698892" cy="246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3117" y="4533084"/>
            <a:ext cx="2274938" cy="21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5034"/>
            <a:ext cx="1411642" cy="2931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127299" y="2812765"/>
            <a:ext cx="1666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230E9FA0-A007-3E1F-B94A-FE5FA68676BF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82DBEC58-C541-7318-DDAD-6BDAE186B049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127;p9">
              <a:extLst>
                <a:ext uri="{FF2B5EF4-FFF2-40B4-BE49-F238E27FC236}">
                  <a16:creationId xmlns:a16="http://schemas.microsoft.com/office/drawing/2014/main" id="{399A12FF-F0DB-3374-EE96-B3B79A25B3F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128;p9">
                <a:extLst>
                  <a:ext uri="{FF2B5EF4-FFF2-40B4-BE49-F238E27FC236}">
                    <a16:creationId xmlns:a16="http://schemas.microsoft.com/office/drawing/2014/main" id="{F68660DC-7AD8-BA2E-5513-A5A56673212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129;p9">
                <a:extLst>
                  <a:ext uri="{FF2B5EF4-FFF2-40B4-BE49-F238E27FC236}">
                    <a16:creationId xmlns:a16="http://schemas.microsoft.com/office/drawing/2014/main" id="{878461F0-12D4-622C-C4EE-68275674666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6" name="Google Shape;130;p9">
            <a:extLst>
              <a:ext uri="{FF2B5EF4-FFF2-40B4-BE49-F238E27FC236}">
                <a16:creationId xmlns:a16="http://schemas.microsoft.com/office/drawing/2014/main" id="{D8D15746-7355-5889-118E-137C306EA46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1882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230E9FA0-A007-3E1F-B94A-FE5FA68676BF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82DBEC58-C541-7318-DDAD-6BDAE186B049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127;p9">
              <a:extLst>
                <a:ext uri="{FF2B5EF4-FFF2-40B4-BE49-F238E27FC236}">
                  <a16:creationId xmlns:a16="http://schemas.microsoft.com/office/drawing/2014/main" id="{399A12FF-F0DB-3374-EE96-B3B79A25B3F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128;p9">
                <a:extLst>
                  <a:ext uri="{FF2B5EF4-FFF2-40B4-BE49-F238E27FC236}">
                    <a16:creationId xmlns:a16="http://schemas.microsoft.com/office/drawing/2014/main" id="{F68660DC-7AD8-BA2E-5513-A5A56673212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129;p9">
                <a:extLst>
                  <a:ext uri="{FF2B5EF4-FFF2-40B4-BE49-F238E27FC236}">
                    <a16:creationId xmlns:a16="http://schemas.microsoft.com/office/drawing/2014/main" id="{878461F0-12D4-622C-C4EE-68275674666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6" name="Google Shape;130;p9">
            <a:extLst>
              <a:ext uri="{FF2B5EF4-FFF2-40B4-BE49-F238E27FC236}">
                <a16:creationId xmlns:a16="http://schemas.microsoft.com/office/drawing/2014/main" id="{D8D15746-7355-5889-118E-137C306EA46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001379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230E9FA0-A007-3E1F-B94A-FE5FA68676BF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82DBEC58-C541-7318-DDAD-6BDAE186B049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127;p9">
              <a:extLst>
                <a:ext uri="{FF2B5EF4-FFF2-40B4-BE49-F238E27FC236}">
                  <a16:creationId xmlns:a16="http://schemas.microsoft.com/office/drawing/2014/main" id="{399A12FF-F0DB-3374-EE96-B3B79A25B3F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128;p9">
                <a:extLst>
                  <a:ext uri="{FF2B5EF4-FFF2-40B4-BE49-F238E27FC236}">
                    <a16:creationId xmlns:a16="http://schemas.microsoft.com/office/drawing/2014/main" id="{F68660DC-7AD8-BA2E-5513-A5A56673212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129;p9">
                <a:extLst>
                  <a:ext uri="{FF2B5EF4-FFF2-40B4-BE49-F238E27FC236}">
                    <a16:creationId xmlns:a16="http://schemas.microsoft.com/office/drawing/2014/main" id="{878461F0-12D4-622C-C4EE-68275674666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6" name="Google Shape;130;p9">
            <a:extLst>
              <a:ext uri="{FF2B5EF4-FFF2-40B4-BE49-F238E27FC236}">
                <a16:creationId xmlns:a16="http://schemas.microsoft.com/office/drawing/2014/main" id="{D8D15746-7355-5889-118E-137C306EA46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601870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230E9FA0-A007-3E1F-B94A-FE5FA68676BF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82DBEC58-C541-7318-DDAD-6BDAE186B049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127;p9">
              <a:extLst>
                <a:ext uri="{FF2B5EF4-FFF2-40B4-BE49-F238E27FC236}">
                  <a16:creationId xmlns:a16="http://schemas.microsoft.com/office/drawing/2014/main" id="{399A12FF-F0DB-3374-EE96-B3B79A25B3F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128;p9">
                <a:extLst>
                  <a:ext uri="{FF2B5EF4-FFF2-40B4-BE49-F238E27FC236}">
                    <a16:creationId xmlns:a16="http://schemas.microsoft.com/office/drawing/2014/main" id="{F68660DC-7AD8-BA2E-5513-A5A56673212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129;p9">
                <a:extLst>
                  <a:ext uri="{FF2B5EF4-FFF2-40B4-BE49-F238E27FC236}">
                    <a16:creationId xmlns:a16="http://schemas.microsoft.com/office/drawing/2014/main" id="{878461F0-12D4-622C-C4EE-68275674666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6" name="Google Shape;130;p9">
            <a:extLst>
              <a:ext uri="{FF2B5EF4-FFF2-40B4-BE49-F238E27FC236}">
                <a16:creationId xmlns:a16="http://schemas.microsoft.com/office/drawing/2014/main" id="{D8D15746-7355-5889-118E-137C306EA46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878606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oogle Shape;200;p14">
            <a:extLst>
              <a:ext uri="{FF2B5EF4-FFF2-40B4-BE49-F238E27FC236}">
                <a16:creationId xmlns:a16="http://schemas.microsoft.com/office/drawing/2014/main" id="{9DEBE20F-B2F8-80CF-32B2-8776B15FFAEB}"/>
              </a:ext>
            </a:extLst>
          </p:cNvPr>
          <p:cNvGrpSpPr/>
          <p:nvPr/>
        </p:nvGrpSpPr>
        <p:grpSpPr>
          <a:xfrm>
            <a:off x="264469" y="6100967"/>
            <a:ext cx="3291530" cy="713772"/>
            <a:chOff x="508724" y="6144228"/>
            <a:chExt cx="3291530" cy="713772"/>
          </a:xfrm>
        </p:grpSpPr>
        <p:sp>
          <p:nvSpPr>
            <p:cNvPr id="9" name="Google Shape;201;p14">
              <a:extLst>
                <a:ext uri="{FF2B5EF4-FFF2-40B4-BE49-F238E27FC236}">
                  <a16:creationId xmlns:a16="http://schemas.microsoft.com/office/drawing/2014/main" id="{E613DDD6-EDD5-D965-EC5E-A8CFACB125E5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02;p14">
              <a:extLst>
                <a:ext uri="{FF2B5EF4-FFF2-40B4-BE49-F238E27FC236}">
                  <a16:creationId xmlns:a16="http://schemas.microsoft.com/office/drawing/2014/main" id="{74EDC4BD-5EC0-85B5-A802-3A7C1A0ECE13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03;p14">
                <a:extLst>
                  <a:ext uri="{FF2B5EF4-FFF2-40B4-BE49-F238E27FC236}">
                    <a16:creationId xmlns:a16="http://schemas.microsoft.com/office/drawing/2014/main" id="{5DC59A34-924F-B8C5-8FBB-41132C6D5AA7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04;p14">
                <a:extLst>
                  <a:ext uri="{FF2B5EF4-FFF2-40B4-BE49-F238E27FC236}">
                    <a16:creationId xmlns:a16="http://schemas.microsoft.com/office/drawing/2014/main" id="{69653A34-5C09-B0CE-3904-2231C422E28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3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05;p14">
            <a:extLst>
              <a:ext uri="{FF2B5EF4-FFF2-40B4-BE49-F238E27FC236}">
                <a16:creationId xmlns:a16="http://schemas.microsoft.com/office/drawing/2014/main" id="{FB4CC87D-9FAE-D44B-3525-55E151F17735}"/>
              </a:ext>
            </a:extLst>
          </p:cNvPr>
          <p:cNvSpPr txBox="1"/>
          <p:nvPr/>
        </p:nvSpPr>
        <p:spPr>
          <a:xfrm>
            <a:off x="962507" y="6196671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Chủ ghe tất bật bày biện hàng </a:t>
            </a:r>
            <a:r>
              <a:rPr lang="vi-VN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hoá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gọn ghẽ,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tươi tắn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tinh tươm.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40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Chủ ghe tất bật bày biện hàng </a:t>
            </a:r>
            <a:r>
              <a:rPr lang="vi-VN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hoá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gọn ghẽ,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tươi tắn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tinh tươm.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60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234;p18">
            <a:extLst>
              <a:ext uri="{FF2B5EF4-FFF2-40B4-BE49-F238E27FC236}">
                <a16:creationId xmlns:a16="http://schemas.microsoft.com/office/drawing/2014/main" id="{8457AE19-0837-3ED6-B6B3-56B236603D2E}"/>
              </a:ext>
            </a:extLst>
          </p:cNvPr>
          <p:cNvGrpSpPr/>
          <p:nvPr/>
        </p:nvGrpSpPr>
        <p:grpSpPr>
          <a:xfrm>
            <a:off x="339357" y="6131437"/>
            <a:ext cx="3291530" cy="713772"/>
            <a:chOff x="508724" y="6144228"/>
            <a:chExt cx="3291530" cy="713772"/>
          </a:xfrm>
        </p:grpSpPr>
        <p:sp>
          <p:nvSpPr>
            <p:cNvPr id="6" name="Google Shape;235;p18">
              <a:extLst>
                <a:ext uri="{FF2B5EF4-FFF2-40B4-BE49-F238E27FC236}">
                  <a16:creationId xmlns:a16="http://schemas.microsoft.com/office/drawing/2014/main" id="{80E208B5-9872-0596-D211-94F073D733E5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236;p18">
              <a:extLst>
                <a:ext uri="{FF2B5EF4-FFF2-40B4-BE49-F238E27FC236}">
                  <a16:creationId xmlns:a16="http://schemas.microsoft.com/office/drawing/2014/main" id="{2C7A03C5-3AB3-EA74-3B56-7D86F23AE8B1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237;p18">
                <a:extLst>
                  <a:ext uri="{FF2B5EF4-FFF2-40B4-BE49-F238E27FC236}">
                    <a16:creationId xmlns:a16="http://schemas.microsoft.com/office/drawing/2014/main" id="{EFAB99D1-6C83-E082-CFA7-9BD88C3F4D1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238;p18">
                <a:extLst>
                  <a:ext uri="{FF2B5EF4-FFF2-40B4-BE49-F238E27FC236}">
                    <a16:creationId xmlns:a16="http://schemas.microsoft.com/office/drawing/2014/main" id="{561BBFE4-4ADC-4725-B4FD-793B83AA942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4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6" name="Google Shape;239;p18">
            <a:extLst>
              <a:ext uri="{FF2B5EF4-FFF2-40B4-BE49-F238E27FC236}">
                <a16:creationId xmlns:a16="http://schemas.microsoft.com/office/drawing/2014/main" id="{18003AFE-C068-5A38-47C4-5410A75B3EBD}"/>
              </a:ext>
            </a:extLst>
          </p:cNvPr>
          <p:cNvSpPr txBox="1"/>
          <p:nvPr/>
        </p:nvSpPr>
        <p:spPr>
          <a:xfrm>
            <a:off x="1006764" y="6229215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21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/>
          <p:nvPr/>
        </p:nvSpPr>
        <p:spPr>
          <a:xfrm>
            <a:off x="224268" y="1046430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 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họp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hóa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F5A7AAF3-1EA5-583A-3A0E-A0F7CC84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31600" y="2499115"/>
            <a:ext cx="1686160" cy="350568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F58432-443C-4365-F1E4-D781F2D0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0" y="622652"/>
            <a:ext cx="1869948" cy="1876463"/>
          </a:xfrm>
          <a:prstGeom prst="rect">
            <a:avLst/>
          </a:prstGeom>
        </p:spPr>
      </p:pic>
      <p:sp>
        <p:nvSpPr>
          <p:cNvPr id="2" name="Google Shape;247;p19">
            <a:extLst>
              <a:ext uri="{FF2B5EF4-FFF2-40B4-BE49-F238E27FC236}">
                <a16:creationId xmlns:a16="http://schemas.microsoft.com/office/drawing/2014/main" id="{859C7518-D557-2943-C728-8922F2EF2976}"/>
              </a:ext>
            </a:extLst>
          </p:cNvPr>
          <p:cNvSpPr/>
          <p:nvPr/>
        </p:nvSpPr>
        <p:spPr>
          <a:xfrm>
            <a:off x="224268" y="2543052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Ghe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gỗ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Google Shape;247;p19">
            <a:extLst>
              <a:ext uri="{FF2B5EF4-FFF2-40B4-BE49-F238E27FC236}">
                <a16:creationId xmlns:a16="http://schemas.microsoft.com/office/drawing/2014/main" id="{2326743B-27AB-37AE-2275-4F3E72CEFEF9}"/>
              </a:ext>
            </a:extLst>
          </p:cNvPr>
          <p:cNvSpPr/>
          <p:nvPr/>
        </p:nvSpPr>
        <p:spPr>
          <a:xfrm>
            <a:off x="224268" y="3608787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Miệt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phù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trồng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Long.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Google Shape;247;p19">
            <a:extLst>
              <a:ext uri="{FF2B5EF4-FFF2-40B4-BE49-F238E27FC236}">
                <a16:creationId xmlns:a16="http://schemas.microsoft.com/office/drawing/2014/main" id="{0A6D563E-B968-2306-CF90-3E5B23AF1E1E}"/>
              </a:ext>
            </a:extLst>
          </p:cNvPr>
          <p:cNvSpPr/>
          <p:nvPr/>
        </p:nvSpPr>
        <p:spPr>
          <a:xfrm>
            <a:off x="224268" y="5105408"/>
            <a:ext cx="25912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Khóm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Dứa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Google Shape;247;p19">
            <a:extLst>
              <a:ext uri="{FF2B5EF4-FFF2-40B4-BE49-F238E27FC236}">
                <a16:creationId xmlns:a16="http://schemas.microsoft.com/office/drawing/2014/main" id="{A8BE91E6-0825-6996-1EE6-75ADCE12387C}"/>
              </a:ext>
            </a:extLst>
          </p:cNvPr>
          <p:cNvSpPr/>
          <p:nvPr/>
        </p:nvSpPr>
        <p:spPr>
          <a:xfrm>
            <a:off x="2624352" y="5105408"/>
            <a:ext cx="430468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riết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đậm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oogle Shape;261;p20">
            <a:extLst>
              <a:ext uri="{FF2B5EF4-FFF2-40B4-BE49-F238E27FC236}">
                <a16:creationId xmlns:a16="http://schemas.microsoft.com/office/drawing/2014/main" id="{DE07F0A2-5E97-9D3B-2C31-B0EA82EB256E}"/>
              </a:ext>
            </a:extLst>
          </p:cNvPr>
          <p:cNvGrpSpPr/>
          <p:nvPr/>
        </p:nvGrpSpPr>
        <p:grpSpPr>
          <a:xfrm>
            <a:off x="11489" y="6123849"/>
            <a:ext cx="3872997" cy="713772"/>
            <a:chOff x="508724" y="6144228"/>
            <a:chExt cx="3872997" cy="713772"/>
          </a:xfrm>
        </p:grpSpPr>
        <p:sp>
          <p:nvSpPr>
            <p:cNvPr id="9" name="Google Shape;262;p20">
              <a:extLst>
                <a:ext uri="{FF2B5EF4-FFF2-40B4-BE49-F238E27FC236}">
                  <a16:creationId xmlns:a16="http://schemas.microsoft.com/office/drawing/2014/main" id="{81F97F56-CE04-E2E8-0EC8-2CE8CBD3F61F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63;p20">
              <a:extLst>
                <a:ext uri="{FF2B5EF4-FFF2-40B4-BE49-F238E27FC236}">
                  <a16:creationId xmlns:a16="http://schemas.microsoft.com/office/drawing/2014/main" id="{64116851-676D-F3D2-CAB6-47A8ADEE0465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64;p20">
                <a:extLst>
                  <a:ext uri="{FF2B5EF4-FFF2-40B4-BE49-F238E27FC236}">
                    <a16:creationId xmlns:a16="http://schemas.microsoft.com/office/drawing/2014/main" id="{97931D39-52D9-E85D-7D4F-45299AF3B282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65;p20">
                <a:extLst>
                  <a:ext uri="{FF2B5EF4-FFF2-40B4-BE49-F238E27FC236}">
                    <a16:creationId xmlns:a16="http://schemas.microsoft.com/office/drawing/2014/main" id="{C315AF3E-FA2B-32DB-134E-E6D4EAA76D5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66;p20">
            <a:extLst>
              <a:ext uri="{FF2B5EF4-FFF2-40B4-BE49-F238E27FC236}">
                <a16:creationId xmlns:a16="http://schemas.microsoft.com/office/drawing/2014/main" id="{425761ED-EF33-4BAD-1A5B-753A6B33B8A2}"/>
              </a:ext>
            </a:extLst>
          </p:cNvPr>
          <p:cNvSpPr txBox="1"/>
          <p:nvPr/>
        </p:nvSpPr>
        <p:spPr>
          <a:xfrm>
            <a:off x="709527" y="6219553"/>
            <a:ext cx="34289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60" y="3315068"/>
            <a:ext cx="2649744" cy="3510273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11" y="1943292"/>
            <a:ext cx="5487040" cy="14857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7779" y="828476"/>
            <a:ext cx="5716441" cy="520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281;p22">
            <a:extLst>
              <a:ext uri="{FF2B5EF4-FFF2-40B4-BE49-F238E27FC236}">
                <a16:creationId xmlns:a16="http://schemas.microsoft.com/office/drawing/2014/main" id="{DF0C3FEA-3792-627A-B797-D75E039D917E}"/>
              </a:ext>
            </a:extLst>
          </p:cNvPr>
          <p:cNvGrpSpPr/>
          <p:nvPr/>
        </p:nvGrpSpPr>
        <p:grpSpPr>
          <a:xfrm>
            <a:off x="60434" y="6132023"/>
            <a:ext cx="3304230" cy="713772"/>
            <a:chOff x="508724" y="6144228"/>
            <a:chExt cx="3304230" cy="713772"/>
          </a:xfrm>
        </p:grpSpPr>
        <p:sp>
          <p:nvSpPr>
            <p:cNvPr id="6" name="Google Shape;282;p22">
              <a:extLst>
                <a:ext uri="{FF2B5EF4-FFF2-40B4-BE49-F238E27FC236}">
                  <a16:creationId xmlns:a16="http://schemas.microsoft.com/office/drawing/2014/main" id="{4FAE7E5C-E58D-B866-3AEE-46B11206C8AE}"/>
                </a:ext>
              </a:extLst>
            </p:cNvPr>
            <p:cNvSpPr/>
            <p:nvPr/>
          </p:nvSpPr>
          <p:spPr>
            <a:xfrm>
              <a:off x="548471" y="6177626"/>
              <a:ext cx="32644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283;p22">
              <a:extLst>
                <a:ext uri="{FF2B5EF4-FFF2-40B4-BE49-F238E27FC236}">
                  <a16:creationId xmlns:a16="http://schemas.microsoft.com/office/drawing/2014/main" id="{696CACEA-C968-E51C-C7DA-8FFE1875E45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284;p22">
                <a:extLst>
                  <a:ext uri="{FF2B5EF4-FFF2-40B4-BE49-F238E27FC236}">
                    <a16:creationId xmlns:a16="http://schemas.microsoft.com/office/drawing/2014/main" id="{1CED2584-9BD1-58F2-64E0-62A50FD86286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285;p22">
                <a:extLst>
                  <a:ext uri="{FF2B5EF4-FFF2-40B4-BE49-F238E27FC236}">
                    <a16:creationId xmlns:a16="http://schemas.microsoft.com/office/drawing/2014/main" id="{82A60103-49E1-073D-7FBB-A54881C03FE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6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6" name="Google Shape;286;p22">
            <a:extLst>
              <a:ext uri="{FF2B5EF4-FFF2-40B4-BE49-F238E27FC236}">
                <a16:creationId xmlns:a16="http://schemas.microsoft.com/office/drawing/2014/main" id="{75026F42-ED80-725D-387B-F58C2AC44AB4}"/>
              </a:ext>
            </a:extLst>
          </p:cNvPr>
          <p:cNvSpPr txBox="1"/>
          <p:nvPr/>
        </p:nvSpPr>
        <p:spPr>
          <a:xfrm>
            <a:off x="993251" y="6198524"/>
            <a:ext cx="26823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toàn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bài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362" y="1259357"/>
            <a:ext cx="6728622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E3456D-E348-7F75-13E4-6C0CC2566202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pic>
          <p:nvPicPr>
            <p:cNvPr id="3" name="Google Shape;298;p24">
              <a:extLst>
                <a:ext uri="{FF2B5EF4-FFF2-40B4-BE49-F238E27FC236}">
                  <a16:creationId xmlns:a16="http://schemas.microsoft.com/office/drawing/2014/main" id="{BC5EE42D-3579-07B9-0609-15F6C542F86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55338DEF-2B8B-85A8-43D5-9BED9493975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Google Shape;301;p24">
            <a:extLst>
              <a:ext uri="{FF2B5EF4-FFF2-40B4-BE49-F238E27FC236}">
                <a16:creationId xmlns:a16="http://schemas.microsoft.com/office/drawing/2014/main" id="{73747E60-2C8B-4172-5BAD-4D16BE4BE14B}"/>
              </a:ext>
            </a:extLst>
          </p:cNvPr>
          <p:cNvSpPr txBox="1"/>
          <p:nvPr/>
        </p:nvSpPr>
        <p:spPr>
          <a:xfrm>
            <a:off x="331607" y="1311983"/>
            <a:ext cx="116018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 nổi Cà Mau họp vào lúc nào, ở đâu? </a:t>
            </a:r>
          </a:p>
        </p:txBody>
      </p:sp>
      <p:sp>
        <p:nvSpPr>
          <p:cNvPr id="6" name="Google Shape;299;p24">
            <a:extLst>
              <a:ext uri="{FF2B5EF4-FFF2-40B4-BE49-F238E27FC236}">
                <a16:creationId xmlns:a16="http://schemas.microsoft.com/office/drawing/2014/main" id="{CC88EAF8-46CD-0A22-3954-BAAAE2DD1BEC}"/>
              </a:ext>
            </a:extLst>
          </p:cNvPr>
          <p:cNvSpPr txBox="1"/>
          <p:nvPr/>
        </p:nvSpPr>
        <p:spPr>
          <a:xfrm>
            <a:off x="1351011" y="380052"/>
            <a:ext cx="19029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Đọc</a:t>
            </a:r>
            <a:r>
              <a:rPr lang="en-US" sz="2800" b="1" dirty="0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hiểu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Google Shape;311;p25">
            <a:extLst>
              <a:ext uri="{FF2B5EF4-FFF2-40B4-BE49-F238E27FC236}">
                <a16:creationId xmlns:a16="http://schemas.microsoft.com/office/drawing/2014/main" id="{76AEE0A6-02A8-4F73-D07E-720FE5111366}"/>
              </a:ext>
            </a:extLst>
          </p:cNvPr>
          <p:cNvSpPr txBox="1"/>
          <p:nvPr/>
        </p:nvSpPr>
        <p:spPr>
          <a:xfrm>
            <a:off x="331607" y="2046739"/>
            <a:ext cx="112975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nổi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so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liền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Google Shape;321;p26">
            <a:extLst>
              <a:ext uri="{FF2B5EF4-FFF2-40B4-BE49-F238E27FC236}">
                <a16:creationId xmlns:a16="http://schemas.microsoft.com/office/drawing/2014/main" id="{789D4782-0719-63B2-2CDF-C845AD721D22}"/>
              </a:ext>
            </a:extLst>
          </p:cNvPr>
          <p:cNvSpPr txBox="1"/>
          <p:nvPr/>
        </p:nvSpPr>
        <p:spPr>
          <a:xfrm>
            <a:off x="331607" y="2781495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những hình ảnh diễn tả cảnh sinh hoạt tấp nập ở chợ nổi?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9" name="Google Shape;321;p26">
            <a:extLst>
              <a:ext uri="{FF2B5EF4-FFF2-40B4-BE49-F238E27FC236}">
                <a16:creationId xmlns:a16="http://schemas.microsoft.com/office/drawing/2014/main" id="{AEAAD635-DB94-9E06-D64D-BD58F82EF9A5}"/>
              </a:ext>
            </a:extLst>
          </p:cNvPr>
          <p:cNvSpPr txBox="1"/>
          <p:nvPr/>
        </p:nvSpPr>
        <p:spPr>
          <a:xfrm>
            <a:off x="331607" y="4070248"/>
            <a:ext cx="113126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 nổi gợi cho tác giả cảm giác gì?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grpSp>
        <p:nvGrpSpPr>
          <p:cNvPr id="10" name="Google Shape;281;p22">
            <a:extLst>
              <a:ext uri="{FF2B5EF4-FFF2-40B4-BE49-F238E27FC236}">
                <a16:creationId xmlns:a16="http://schemas.microsoft.com/office/drawing/2014/main" id="{F30FE5AD-0107-6896-7D44-A84820010C9A}"/>
              </a:ext>
            </a:extLst>
          </p:cNvPr>
          <p:cNvGrpSpPr/>
          <p:nvPr/>
        </p:nvGrpSpPr>
        <p:grpSpPr>
          <a:xfrm>
            <a:off x="4324948" y="4966407"/>
            <a:ext cx="3615209" cy="713772"/>
            <a:chOff x="508724" y="6144228"/>
            <a:chExt cx="3304230" cy="713772"/>
          </a:xfrm>
        </p:grpSpPr>
        <p:sp>
          <p:nvSpPr>
            <p:cNvPr id="11" name="Google Shape;282;p22">
              <a:extLst>
                <a:ext uri="{FF2B5EF4-FFF2-40B4-BE49-F238E27FC236}">
                  <a16:creationId xmlns:a16="http://schemas.microsoft.com/office/drawing/2014/main" id="{26176252-CBCB-5704-268D-A1075A86F19B}"/>
                </a:ext>
              </a:extLst>
            </p:cNvPr>
            <p:cNvSpPr/>
            <p:nvPr/>
          </p:nvSpPr>
          <p:spPr>
            <a:xfrm>
              <a:off x="548471" y="6177626"/>
              <a:ext cx="32644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2" name="Google Shape;283;p22">
              <a:extLst>
                <a:ext uri="{FF2B5EF4-FFF2-40B4-BE49-F238E27FC236}">
                  <a16:creationId xmlns:a16="http://schemas.microsoft.com/office/drawing/2014/main" id="{B51F6456-0EBC-68B2-95A2-BB3AA6748D4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3" name="Google Shape;284;p22">
                <a:extLst>
                  <a:ext uri="{FF2B5EF4-FFF2-40B4-BE49-F238E27FC236}">
                    <a16:creationId xmlns:a16="http://schemas.microsoft.com/office/drawing/2014/main" id="{3A7752E2-4145-9126-6586-76598D3B67CB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285;p22">
                <a:extLst>
                  <a:ext uri="{FF2B5EF4-FFF2-40B4-BE49-F238E27FC236}">
                    <a16:creationId xmlns:a16="http://schemas.microsoft.com/office/drawing/2014/main" id="{75E1C229-95E1-349E-79D0-03A09A6860CF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5" name="Google Shape;286;p22">
            <a:extLst>
              <a:ext uri="{FF2B5EF4-FFF2-40B4-BE49-F238E27FC236}">
                <a16:creationId xmlns:a16="http://schemas.microsoft.com/office/drawing/2014/main" id="{23632D67-CEA0-22D8-DBF6-95918E8CC25B}"/>
              </a:ext>
            </a:extLst>
          </p:cNvPr>
          <p:cNvSpPr txBox="1"/>
          <p:nvPr/>
        </p:nvSpPr>
        <p:spPr>
          <a:xfrm>
            <a:off x="5182192" y="5061703"/>
            <a:ext cx="26823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Thảo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luận</a:t>
            </a:r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nhóm</a:t>
            </a:r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26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331607" y="1311983"/>
            <a:ext cx="116018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 nổi Cà Mau họp vào lúc nào, ở đâu? </a:t>
            </a:r>
          </a:p>
        </p:txBody>
      </p:sp>
      <p:sp>
        <p:nvSpPr>
          <p:cNvPr id="12" name="Google Shape;302;p24">
            <a:extLst>
              <a:ext uri="{FF2B5EF4-FFF2-40B4-BE49-F238E27FC236}">
                <a16:creationId xmlns:a16="http://schemas.microsoft.com/office/drawing/2014/main" id="{9CF3AC7A-FB64-B42B-CE91-65378F676B6F}"/>
              </a:ext>
            </a:extLst>
          </p:cNvPr>
          <p:cNvSpPr/>
          <p:nvPr/>
        </p:nvSpPr>
        <p:spPr>
          <a:xfrm>
            <a:off x="4352080" y="3071501"/>
            <a:ext cx="770102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Chợ nổi Cà Mau họp lúc bình minh lên; chợ họp trên sông.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351011" y="380052"/>
            <a:ext cx="19029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Đọc</a:t>
            </a:r>
            <a:r>
              <a:rPr lang="en-US" sz="2800" b="1" dirty="0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hiểu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731EBA28-6ABB-3187-673A-AEC1EA750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5503" y="2564422"/>
            <a:ext cx="5373324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647701" y="1255800"/>
            <a:ext cx="112975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nổi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so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liền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3352807" y="1975264"/>
            <a:ext cx="8469931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 họp trên mặt sông; hàng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trăm chiếc ghe to nhỏ đậu sát với nhau thành chợ; chợ chỉ tập trung bán buôn rau, trái miệt vườn; người bán treo hàng </a:t>
            </a:r>
            <a:r>
              <a:rPr lang="vi-VN" sz="36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hoá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vào nhánh cây, buộc ở đầu ghe để mọi người biết ghe mình bán gì.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812C018-98EB-1294-A2C2-676F96095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59" y="2367564"/>
            <a:ext cx="5373324" cy="429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những hình ảnh diễn tả cảnh sinh hoạt tấp nập ở chợ nổi?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370211" y="2123024"/>
            <a:ext cx="7951985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Hàng trăm chiếc ghe to, nhỏ đậu sát vào nhau thành một dãy dài; người bán người mua trùng trình trên sóng nước; chủ ghe tất bật bày biện hàng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hoá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; rất nhiều rau trái sắc màu tươi tắn được bày bán: chôm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chôm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đỏ au; khóm, xoài vàng ươm; cóc, ổi xanh riết; cà tím;...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88C43B5-84C7-2256-44FC-4B9910CEE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776" y="2464853"/>
            <a:ext cx="5373324" cy="429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 nổi gợi cho tác giả cảm giác gì?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4143737" y="2542362"/>
            <a:ext cx="742031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 giác như đang đứng giữa những khu vườn, những rẫy khóm, rẫy mía miên man dọc triền sông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Trẹm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quê mình.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138678E-9D76-9545-C188-8C87B4BA7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75583" y="2457636"/>
            <a:ext cx="5373324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922798" y="1283266"/>
            <a:ext cx="8773438" cy="4563537"/>
            <a:chOff x="6418599" y="4636134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523549" y="2531184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339648" y="5640650"/>
              <a:ext cx="693133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defRPr/>
              </a:pP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Nói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về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những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nét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sinh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động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,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độc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đáo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chợ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nổi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Cà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Mau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và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tình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cảm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tác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giả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đối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với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vùng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quê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Nam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bộ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  <a:endParaRPr lang="vi-VN" sz="3200" b="1" noProof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8833" y="2942103"/>
            <a:ext cx="3383314" cy="3683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8"/>
          <p:cNvGrpSpPr/>
          <p:nvPr/>
        </p:nvGrpSpPr>
        <p:grpSpPr>
          <a:xfrm>
            <a:off x="3870911" y="456668"/>
            <a:ext cx="4450178" cy="832518"/>
            <a:chOff x="4659099" y="302297"/>
            <a:chExt cx="3300838" cy="1334247"/>
          </a:xfrm>
        </p:grpSpPr>
        <p:sp>
          <p:nvSpPr>
            <p:cNvPr id="342" name="Google Shape;342;p28"/>
            <p:cNvSpPr/>
            <p:nvPr/>
          </p:nvSpPr>
          <p:spPr>
            <a:xfrm>
              <a:off x="4659099" y="304800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BF9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659099" y="302297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769" y="1259357"/>
            <a:ext cx="6248461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1;p24">
            <a:extLst>
              <a:ext uri="{FF2B5EF4-FFF2-40B4-BE49-F238E27FC236}">
                <a16:creationId xmlns:a16="http://schemas.microsoft.com/office/drawing/2014/main" id="{3FF55C68-30A3-6D8B-5EF9-279A7E83CC69}"/>
              </a:ext>
            </a:extLst>
          </p:cNvPr>
          <p:cNvSpPr txBox="1"/>
          <p:nvPr/>
        </p:nvSpPr>
        <p:spPr>
          <a:xfrm>
            <a:off x="295054" y="848995"/>
            <a:ext cx="116018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Google Shape;302;p24">
            <a:extLst>
              <a:ext uri="{FF2B5EF4-FFF2-40B4-BE49-F238E27FC236}">
                <a16:creationId xmlns:a16="http://schemas.microsoft.com/office/drawing/2014/main" id="{BE8564F3-D6AE-C50C-08B2-1627D6E03B46}"/>
              </a:ext>
            </a:extLst>
          </p:cNvPr>
          <p:cNvSpPr/>
          <p:nvPr/>
        </p:nvSpPr>
        <p:spPr>
          <a:xfrm>
            <a:off x="295054" y="2353548"/>
            <a:ext cx="751602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 sông được đặt tên là sông Hương vì dòng nước ở đây thường thoảng lên một mùi hương dìu dịu bởi nguồn sông chảy qua một cánh rừng mọc dày một loại cỏ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thạch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xương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zh-CN" altLang="en-US" sz="3600" kern="1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" name="Picture 4" descr="Vẻ đẹp sông Hương, cầu Trường Tiền ở Huế - VnExpress Du lịch">
            <a:extLst>
              <a:ext uri="{FF2B5EF4-FFF2-40B4-BE49-F238E27FC236}">
                <a16:creationId xmlns:a16="http://schemas.microsoft.com/office/drawing/2014/main" id="{10FB86DD-2663-1CF4-A57E-3D8D8CB6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587" y="2519126"/>
            <a:ext cx="3902359" cy="2595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2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304516" y="-6247"/>
            <a:ext cx="1158183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so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nhánh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endParaRPr lang="en-US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7131B0ED-EFB7-E2B5-76ED-BD648BB6B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834187"/>
              </p:ext>
            </p:extLst>
          </p:nvPr>
        </p:nvGraphicFramePr>
        <p:xfrm>
          <a:off x="648182" y="1530819"/>
          <a:ext cx="11111696" cy="2629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0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7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3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3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Sự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vật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1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Từ so sánh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Sự vật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Những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nhánh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cây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treo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rau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,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trái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4000" b="1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40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id="{B9009E21-9C09-8C30-AD32-0BCFF972F3DE}"/>
              </a:ext>
            </a:extLst>
          </p:cNvPr>
          <p:cNvSpPr txBox="1"/>
          <p:nvPr/>
        </p:nvSpPr>
        <p:spPr>
          <a:xfrm>
            <a:off x="5845214" y="2863255"/>
            <a:ext cx="1764983" cy="1015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1436888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4" name="TextBox 31">
            <a:extLst>
              <a:ext uri="{FF2B5EF4-FFF2-40B4-BE49-F238E27FC236}">
                <a16:creationId xmlns:a16="http://schemas.microsoft.com/office/drawing/2014/main" id="{C741B28C-2461-4D81-7D56-694DA37C044C}"/>
              </a:ext>
            </a:extLst>
          </p:cNvPr>
          <p:cNvSpPr txBox="1"/>
          <p:nvPr/>
        </p:nvSpPr>
        <p:spPr>
          <a:xfrm>
            <a:off x="7708739" y="2888119"/>
            <a:ext cx="3946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mời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0" y="472440"/>
            <a:ext cx="1219199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vi-VN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 giả đã sử dụng những từ ngữ nào để diễn tả sự phong phú, hấp dẫn của rau, trái được bày bán ở chợ nổi Cà Mau? 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Google Shape;372;p31">
            <a:extLst>
              <a:ext uri="{FF2B5EF4-FFF2-40B4-BE49-F238E27FC236}">
                <a16:creationId xmlns:a16="http://schemas.microsoft.com/office/drawing/2014/main" id="{13CECF0B-384A-57A5-B9E6-C6089529D6FA}"/>
              </a:ext>
            </a:extLst>
          </p:cNvPr>
          <p:cNvSpPr txBox="1"/>
          <p:nvPr/>
        </p:nvSpPr>
        <p:spPr>
          <a:xfrm>
            <a:off x="231984" y="2328279"/>
            <a:ext cx="8495328" cy="3649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Những từ ngữ diễn tả sự phong phú, hấp dẫn của rau, trái được bày bán ở chợ nổi Cà Mau là: màu đỏ au </a:t>
            </a:r>
            <a:r>
              <a:rPr lang="vi-VN" sz="36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au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của chùm chôm </a:t>
            </a:r>
            <a:r>
              <a:rPr lang="vi-VN" sz="36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chôm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; vàng ươm của khóm, xoài; xanh riết của cóc, ổi; tím của cà,... 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842C2F0-35FD-41FD-0EC2-9062B615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80396" y="2226726"/>
            <a:ext cx="5373324" cy="429357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263" y="2320625"/>
            <a:ext cx="6248461" cy="2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31;p27">
            <a:extLst>
              <a:ext uri="{FF2B5EF4-FFF2-40B4-BE49-F238E27FC236}">
                <a16:creationId xmlns:a16="http://schemas.microsoft.com/office/drawing/2014/main" id="{BC708BF9-1595-841C-FC78-E881D5591D42}"/>
              </a:ext>
            </a:extLst>
          </p:cNvPr>
          <p:cNvSpPr txBox="1"/>
          <p:nvPr/>
        </p:nvSpPr>
        <p:spPr>
          <a:xfrm>
            <a:off x="439661" y="675681"/>
            <a:ext cx="1153039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6" name="Google Shape;332;p27">
            <a:extLst>
              <a:ext uri="{FF2B5EF4-FFF2-40B4-BE49-F238E27FC236}">
                <a16:creationId xmlns:a16="http://schemas.microsoft.com/office/drawing/2014/main" id="{B967CF7E-E702-CAF6-4409-54FF73237B45}"/>
              </a:ext>
            </a:extLst>
          </p:cNvPr>
          <p:cNvSpPr/>
          <p:nvPr/>
        </p:nvSpPr>
        <p:spPr>
          <a:xfrm>
            <a:off x="3222584" y="2657409"/>
            <a:ext cx="836367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từ ngữ trong đoạn cuối thể hiện sự thay đổi mà sông Hương tạo ra cho phố phường xung quanh là: không khí trong lành, tan biến tiếng ồn chợ búa, một vẻ êm đềm.  </a:t>
            </a:r>
            <a:endParaRPr lang="en-US" sz="3600" kern="1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Hình ảnh 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EC12C3F9-7D6B-3DA9-7D7D-8A8509A8E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1" y="3460154"/>
            <a:ext cx="1987407" cy="230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C430B8-24AC-50C2-2493-FF87071A0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99" t="10633" r="8351" b="53693"/>
          <a:stretch/>
        </p:blipFill>
        <p:spPr>
          <a:xfrm>
            <a:off x="213360" y="616736"/>
            <a:ext cx="5440680" cy="5283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BD36F054-79ED-AEF5-C46A-07C0208A2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3" t="59696" r="55784" b="16838"/>
          <a:stretch/>
        </p:blipFill>
        <p:spPr>
          <a:xfrm>
            <a:off x="6096000" y="1055196"/>
            <a:ext cx="5882640" cy="470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668072" y="170728"/>
            <a:ext cx="923528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wgày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κáng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wăm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20 …</a:t>
            </a:r>
            <a:endParaRPr dirty="0">
              <a:latin typeface="HP001 4 hàng" panose="020B0603050302020204" pitchFamily="34" charset="0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		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TΗĞng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VΗİΙ</a:t>
            </a:r>
            <a:endParaRPr dirty="0">
              <a:latin typeface="HP001 4 hàng" panose="020B0603050302020204" pitchFamily="34" charset="0"/>
            </a:endParaRPr>
          </a:p>
          <a:p>
            <a:pPr lvl="0" algn="ctr">
              <a:lnSpc>
                <a:spcPct val="125000"/>
              </a:lnSpc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đǌ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Chợ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nổi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Cà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Mau</a:t>
            </a:r>
            <a:endParaRPr sz="3600" b="1" dirty="0">
              <a:solidFill>
                <a:srgbClr val="FF0000"/>
              </a:solidFill>
              <a:latin typeface="HP001 4 hàng" panose="020B06030503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B34132-662E-9FEE-EE63-FD86E7BA9FA1}"/>
              </a:ext>
            </a:extLst>
          </p:cNvPr>
          <p:cNvSpPr txBox="1"/>
          <p:nvPr/>
        </p:nvSpPr>
        <p:spPr>
          <a:xfrm>
            <a:off x="2583873" y="120432"/>
            <a:ext cx="70242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effectLst/>
                <a:latin typeface="+mj-lt"/>
                <a:ea typeface="Times New Roman" panose="02020603050405020304" pitchFamily="18" charset="0"/>
              </a:rPr>
              <a:t>YÊU CẦU CẦN ĐẠT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C4CE0-1E1F-2F3F-6417-7B232A079843}"/>
              </a:ext>
            </a:extLst>
          </p:cNvPr>
          <p:cNvSpPr txBox="1"/>
          <p:nvPr/>
        </p:nvSpPr>
        <p:spPr>
          <a:xfrm>
            <a:off x="106436" y="1285975"/>
            <a:ext cx="11979127" cy="4765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tiếng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trôi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chảy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vần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thanh</a:t>
            </a:r>
            <a:r>
              <a:rPr lang="en-US" sz="3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dễ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sai</a:t>
            </a:r>
            <a:r>
              <a:rPr lang="en-US" sz="3200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Ngắt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nghỉ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hơi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bài</a:t>
            </a:r>
            <a:endParaRPr lang="en-US" sz="3200" dirty="0">
              <a:latin typeface="+mj-lt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nội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dung, ý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nghĩa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Nói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độc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đáo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chợ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nổi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Cà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Mau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vùng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quê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Nam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bộ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sz="3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(so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3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+mj-lt"/>
                <a:ea typeface="Times New Roman" panose="02020603050405020304" pitchFamily="18" charset="0"/>
              </a:rPr>
              <a:t>thanh</a:t>
            </a:r>
            <a:r>
              <a:rPr lang="en-US" sz="3200" dirty="0">
                <a:effectLst/>
                <a:latin typeface="+mj-lt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5336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267" y="1421403"/>
            <a:ext cx="5486453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grpSp>
        <p:nvGrpSpPr>
          <p:cNvPr id="7" name="Google Shape;109;p8">
            <a:extLst>
              <a:ext uri="{FF2B5EF4-FFF2-40B4-BE49-F238E27FC236}">
                <a16:creationId xmlns:a16="http://schemas.microsoft.com/office/drawing/2014/main" id="{FD608D83-4D10-9A1E-6E82-43957D64CF82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9" name="Google Shape;110;p8">
              <a:extLst>
                <a:ext uri="{FF2B5EF4-FFF2-40B4-BE49-F238E27FC236}">
                  <a16:creationId xmlns:a16="http://schemas.microsoft.com/office/drawing/2014/main" id="{CF877418-CE8E-AB02-0698-DED7C129BAFA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111;p8">
              <a:extLst>
                <a:ext uri="{FF2B5EF4-FFF2-40B4-BE49-F238E27FC236}">
                  <a16:creationId xmlns:a16="http://schemas.microsoft.com/office/drawing/2014/main" id="{C98D08C0-B794-4A05-38C6-C2FFF6767A9B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112;p8">
                <a:extLst>
                  <a:ext uri="{FF2B5EF4-FFF2-40B4-BE49-F238E27FC236}">
                    <a16:creationId xmlns:a16="http://schemas.microsoft.com/office/drawing/2014/main" id="{2F3BA97C-D681-CE4B-EF1C-4AA7B798A4B6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113;p8">
                <a:extLst>
                  <a:ext uri="{FF2B5EF4-FFF2-40B4-BE49-F238E27FC236}">
                    <a16:creationId xmlns:a16="http://schemas.microsoft.com/office/drawing/2014/main" id="{B06F4132-B18E-97DB-A0D4-2DE5C7F74CA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114;p8">
            <a:extLst>
              <a:ext uri="{FF2B5EF4-FFF2-40B4-BE49-F238E27FC236}">
                <a16:creationId xmlns:a16="http://schemas.microsoft.com/office/drawing/2014/main" id="{07F1F00E-8AD0-F42D-8DE0-9ABE21DACA41}"/>
              </a:ext>
            </a:extLst>
          </p:cNvPr>
          <p:cNvSpPr txBox="1"/>
          <p:nvPr/>
        </p:nvSpPr>
        <p:spPr>
          <a:xfrm>
            <a:off x="1181711" y="6222694"/>
            <a:ext cx="20386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2673</Words>
  <Application>Microsoft Office PowerPoint</Application>
  <PresentationFormat>Widescreen</PresentationFormat>
  <Paragraphs>124</Paragraphs>
  <Slides>32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HP001 4 hàng</vt:lpstr>
      <vt:lpstr>Arial</vt:lpstr>
      <vt:lpstr>Arial-Rounded</vt:lpstr>
      <vt:lpstr>AvantGarde</vt:lpstr>
      <vt:lpstr>SVN-Anastasia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An Thach</cp:lastModifiedBy>
  <cp:revision>37</cp:revision>
  <dcterms:created xsi:type="dcterms:W3CDTF">2021-12-21T12:51:08Z</dcterms:created>
  <dcterms:modified xsi:type="dcterms:W3CDTF">2023-01-27T09:03:39Z</dcterms:modified>
</cp:coreProperties>
</file>