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80" r:id="rId3"/>
    <p:sldId id="281" r:id="rId4"/>
    <p:sldId id="287" r:id="rId5"/>
    <p:sldId id="288" r:id="rId6"/>
    <p:sldId id="289" r:id="rId7"/>
    <p:sldId id="290" r:id="rId8"/>
    <p:sldId id="282" r:id="rId9"/>
    <p:sldId id="277" r:id="rId10"/>
    <p:sldId id="278" r:id="rId11"/>
    <p:sldId id="279" r:id="rId12"/>
    <p:sldId id="276" r:id="rId13"/>
    <p:sldId id="271" r:id="rId14"/>
    <p:sldId id="258" r:id="rId15"/>
    <p:sldId id="283" r:id="rId16"/>
    <p:sldId id="270" r:id="rId17"/>
    <p:sldId id="284" r:id="rId18"/>
    <p:sldId id="285" r:id="rId19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61" y="67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6BFA56-A63D-100A-A0F0-5F2E34B19B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E98598-6472-EB4B-BDB2-A03389532B9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4D7633-1B81-4E05-8427-A037D73B4D23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7EF2592-855B-283F-A888-2253C4F4EF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A100DF6-4282-5074-C8F9-9191F13CB1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E28AA-3BA9-FA66-07EB-2E3E36D85E3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FE0D38-BAE2-52CA-C458-CA79A457D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4BB1E5-163E-4434-9787-3762B8FEE8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9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420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3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5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09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7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9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3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36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5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439951" y="3152240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Các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số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trong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phạm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2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4A9FFE3-56D6-D685-A23B-EE620C625094}"/>
              </a:ext>
            </a:extLst>
          </p:cNvPr>
          <p:cNvGrpSpPr>
            <a:grpSpLocks/>
          </p:cNvGrpSpPr>
          <p:nvPr/>
        </p:nvGrpSpPr>
        <p:grpSpPr bwMode="auto">
          <a:xfrm>
            <a:off x="3667125" y="5657850"/>
            <a:ext cx="8942387" cy="1657350"/>
            <a:chOff x="-28490" y="3726080"/>
            <a:chExt cx="8947065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154ECF0-0045-B5EA-EE35-BDD3CDCBC600}"/>
                </a:ext>
              </a:extLst>
            </p:cNvPr>
            <p:cNvSpPr/>
            <p:nvPr/>
          </p:nvSpPr>
          <p:spPr>
            <a:xfrm>
              <a:off x="-28490" y="3726080"/>
              <a:ext cx="8947065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53" name="TextBox 12">
              <a:extLst>
                <a:ext uri="{FF2B5EF4-FFF2-40B4-BE49-F238E27FC236}">
                  <a16:creationId xmlns:a16="http://schemas.microsoft.com/office/drawing/2014/main" id="{2F8CC1B1-5EE6-E286-485C-0DD50059A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490" y="3868519"/>
              <a:ext cx="894706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</a:rPr>
                <a:t>52 644</a:t>
              </a:r>
            </a:p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</a:rPr>
                <a:t>Năm mươi hai nghìn sáu trăm bốn mươi bốn.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843C09F6-876C-CBFB-E7FC-FEEB734C1D5E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A86ECD14-1CB5-0C20-5768-501B651A364F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EED81D05-AF05-E084-C69B-890221ABEAA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C1B2831-3349-0268-916A-ABD9BD557C8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26BB2AF-DE32-D8AC-49EB-0D63CB69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t="70786" r="2557" b="3330"/>
          <a:stretch/>
        </p:blipFill>
        <p:spPr>
          <a:xfrm>
            <a:off x="436258" y="1828800"/>
            <a:ext cx="15404123" cy="3733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BA5B78E-DC74-C556-839F-7BD42B04C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2362200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Bốn mươi mốt nghìn hai trăm ba mươi bảy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797D0B-9E31-781A-7E80-45D6AAF87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3355975"/>
            <a:ext cx="9786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 mươi ba nghìn sáu trăm tám mươi mốt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EDE2322-FF22-867F-9277-F10CF0841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4349750"/>
            <a:ext cx="104028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Tám mươi lăm nghìn một trăm bảy mươi sáu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581895-50A8-4B68-3A00-199C69A4C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919" y="5343525"/>
            <a:ext cx="86915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Mười hai nghìn bốn trăm bốn mươi lăm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28A2E2-97E1-2B98-AC5D-96EE9EF66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2919" y="2363787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41 237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A113B2-30B0-1BEC-26B8-CE61DBEB5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6719" y="335597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33 681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6E8999-50DB-77D6-6024-590B66B17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0119" y="4349750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85 176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F4BD16-5C1B-5593-608E-27A0C2ECD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9519" y="5343525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12 445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64EBE22-B197-043D-7E36-2B68AC953253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5625F9D3-8EDF-C0EA-D925-B3D6F80E0927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155BC9C8-E6BC-2A0E-8E75-E58C914BB302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6805784-1E5B-1436-1D2E-CD0DC59CC34D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EA4C168-0FC9-62C6-753E-EA00D96E0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69" y="2336800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38 239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91877E-A100-CEA6-6905-8967DAD30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69" y="3189287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76 815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012E2D-AEAB-7C09-E93D-A8B1E1057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69" y="4041775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27 413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829DE7-D34E-AA8D-7D83-4FF02F83D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2362200"/>
            <a:ext cx="92186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Ba mươi tám nghìn hai trăm ba mươi chín.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B263CA-8A26-F299-9677-958593EFA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3206750"/>
            <a:ext cx="8680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Bảy mươi sáu nghìn tám trăm mười lăm.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25A261-1B09-61EE-D673-F8D3C7251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4052887"/>
            <a:ext cx="891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Hai mươi bảy nghìn bốn trăm mười ba.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03FC0-20DA-0E99-4415-E6BD66003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69" y="4894262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21 432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355713-7A64-549B-F7E4-AEFFAD67C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269" y="5746750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68 331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249093-2C7E-74AF-3933-2401AF8FC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4897437"/>
            <a:ext cx="90662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Hai mươi mốt nghìn bốn trăm ba mươi hai.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85BC31-6F5F-944A-719A-FE3B56BC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919" y="5743575"/>
            <a:ext cx="8890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Sáu mươi tám nghìn ba trăm ba mươi mốt.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B47A2D0-56C0-0034-5791-1AC55830667A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940F67C4-955F-ADA9-6A9E-93E1919ED68C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C08AA14F-422D-8BCA-4D4F-6055FC4266A9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AE68374-7B15-3AA4-B5A7-0A2218DA6DE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  <p:bldP spid="26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7D1C2D-AAD4-30BB-290A-3CA75B46F1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828702"/>
              </p:ext>
            </p:extLst>
          </p:nvPr>
        </p:nvGraphicFramePr>
        <p:xfrm>
          <a:off x="175419" y="1619914"/>
          <a:ext cx="15925800" cy="60832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46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92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62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7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63 192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một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chín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r>
                        <a:rPr lang="en-US" sz="33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3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8F0BF78E-07BF-442A-B1CF-1668576ACC1F}"/>
              </a:ext>
            </a:extLst>
          </p:cNvPr>
          <p:cNvSpPr/>
          <p:nvPr/>
        </p:nvSpPr>
        <p:spPr>
          <a:xfrm>
            <a:off x="6498431" y="372970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25 648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59CA30-794C-19F2-9FA0-912AEF0F34E2}"/>
              </a:ext>
            </a:extLst>
          </p:cNvPr>
          <p:cNvSpPr/>
          <p:nvPr/>
        </p:nvSpPr>
        <p:spPr>
          <a:xfrm>
            <a:off x="8100219" y="376780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3D40C9-2BF0-5F27-77B0-387D6A3FC2F1}"/>
              </a:ext>
            </a:extLst>
          </p:cNvPr>
          <p:cNvSpPr/>
          <p:nvPr/>
        </p:nvSpPr>
        <p:spPr>
          <a:xfrm>
            <a:off x="6498431" y="454885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37 955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4CD06-412C-2879-FBC6-6E697FA3D8FE}"/>
              </a:ext>
            </a:extLst>
          </p:cNvPr>
          <p:cNvSpPr/>
          <p:nvPr/>
        </p:nvSpPr>
        <p:spPr>
          <a:xfrm>
            <a:off x="8100219" y="458695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3FF1FC-229C-8F05-E5FC-06F8A6BCB374}"/>
              </a:ext>
            </a:extLst>
          </p:cNvPr>
          <p:cNvSpPr/>
          <p:nvPr/>
        </p:nvSpPr>
        <p:spPr>
          <a:xfrm>
            <a:off x="6498431" y="5368002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86 297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97BEEA-DDA5-753B-F130-85B9E3DE1ABD}"/>
              </a:ext>
            </a:extLst>
          </p:cNvPr>
          <p:cNvSpPr/>
          <p:nvPr/>
        </p:nvSpPr>
        <p:spPr>
          <a:xfrm>
            <a:off x="8100219" y="5387052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2D322F-410E-154B-E7D1-0EA37A485851}"/>
              </a:ext>
            </a:extLst>
          </p:cNvPr>
          <p:cNvSpPr/>
          <p:nvPr/>
        </p:nvSpPr>
        <p:spPr>
          <a:xfrm>
            <a:off x="6498431" y="6187152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90 801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9BFB26-9C2C-B4B8-2750-1E8A6B5F6076}"/>
              </a:ext>
            </a:extLst>
          </p:cNvPr>
          <p:cNvSpPr/>
          <p:nvPr/>
        </p:nvSpPr>
        <p:spPr>
          <a:xfrm>
            <a:off x="8308181" y="6206202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9A33DB-1A35-98B7-2C11-29814E8884DC}"/>
              </a:ext>
            </a:extLst>
          </p:cNvPr>
          <p:cNvSpPr/>
          <p:nvPr/>
        </p:nvSpPr>
        <p:spPr>
          <a:xfrm>
            <a:off x="6498431" y="7006302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11 030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84D5CE-0646-FCEA-77BB-E3AC7E6EC1F7}"/>
              </a:ext>
            </a:extLst>
          </p:cNvPr>
          <p:cNvSpPr/>
          <p:nvPr/>
        </p:nvSpPr>
        <p:spPr>
          <a:xfrm>
            <a:off x="8308181" y="7025352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9B2FE630-D3FF-2292-7B3E-410210AC54A0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82D44CB4-246A-72DF-26CA-7EF9825C4685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852096B9-3FC7-C463-7DBE-B8C5DCCCF05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9D14794-E0F2-955D-978F-AC72792BFE9E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0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9ACF2E1-428D-804A-C81A-7E83461236FA}"/>
              </a:ext>
            </a:extLst>
          </p:cNvPr>
          <p:cNvGrpSpPr/>
          <p:nvPr/>
        </p:nvGrpSpPr>
        <p:grpSpPr>
          <a:xfrm>
            <a:off x="1295400" y="533400"/>
            <a:ext cx="990600" cy="990600"/>
            <a:chOff x="1585119" y="609600"/>
            <a:chExt cx="990600" cy="99060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4486A357-5C1F-982C-6F8E-FC8052DC01CE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334ACBF1-D279-3F3D-55A5-950BF012F22E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solidFill>
                    <a:schemeClr val="bg1"/>
                  </a:solidFill>
                </a:rPr>
                <a:t>6</a:t>
              </a:r>
              <a:endParaRPr lang="en-US" sz="4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5FDC539-BF1A-E3EB-C80C-6D710DA145B3}"/>
              </a:ext>
            </a:extLst>
          </p:cNvPr>
          <p:cNvSpPr/>
          <p:nvPr/>
        </p:nvSpPr>
        <p:spPr>
          <a:xfrm>
            <a:off x="2286000" y="533400"/>
            <a:ext cx="1377711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9A358D1-6FFB-F68F-907B-C1D05D08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" t="20358" r="6974" b="6352"/>
          <a:stretch/>
        </p:blipFill>
        <p:spPr>
          <a:xfrm>
            <a:off x="1623219" y="1619914"/>
            <a:ext cx="13030200" cy="625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93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215226-3D88-1E3F-A664-9E8D33DAA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6002" y="730772"/>
            <a:ext cx="3150650" cy="4831827"/>
          </a:xfrm>
          <a:prstGeom prst="rect">
            <a:avLst/>
          </a:prstGeom>
        </p:spPr>
      </p:pic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32" y="3468920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4659747" y="2380512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29" y="-704826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điền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1021303" y="39275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27000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1021303" y="57458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270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7388850" y="57458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20700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7388850" y="39275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2700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nào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dưới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đây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tròn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mười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1000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30000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90000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500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8" grpId="2" build="allAtOnce" animBg="1"/>
      <p:bldP spid="8" grpId="3" build="allAtOnce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119" y="-941696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“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mươi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”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50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5000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500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50000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</a:rPr>
              <a:t>D.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Tám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mươi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chín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73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E6BF4B83-B3CA-B8E7-BDCE-78533D88A8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3239" r="2715" b="55852"/>
          <a:stretch/>
        </p:blipFill>
        <p:spPr>
          <a:xfrm>
            <a:off x="481288" y="1619914"/>
            <a:ext cx="15314062" cy="5085686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BB79F8FE-99B5-D585-717A-13516255EBAB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8C1A4231-AB7F-09C6-9414-0C770A771289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710E4D2E-E513-9606-DCA3-2208E7B59165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60CD45F4-52E0-3FCC-9CD5-946A5DA7EBC7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44A7BF8-835B-9D56-A482-46E67614238D}"/>
              </a:ext>
            </a:extLst>
          </p:cNvPr>
          <p:cNvSpPr/>
          <p:nvPr/>
        </p:nvSpPr>
        <p:spPr>
          <a:xfrm>
            <a:off x="7604919" y="4572000"/>
            <a:ext cx="17526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8EB647A1-F8E9-56D0-4637-1C05E388749B}"/>
              </a:ext>
            </a:extLst>
          </p:cNvPr>
          <p:cNvSpPr/>
          <p:nvPr/>
        </p:nvSpPr>
        <p:spPr>
          <a:xfrm>
            <a:off x="3947319" y="5486400"/>
            <a:ext cx="91440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CEC0729-D40D-8615-4D4E-72D4DB7780D9}"/>
              </a:ext>
            </a:extLst>
          </p:cNvPr>
          <p:cNvGrpSpPr>
            <a:grpSpLocks/>
          </p:cNvGrpSpPr>
          <p:nvPr/>
        </p:nvGrpSpPr>
        <p:grpSpPr bwMode="auto">
          <a:xfrm>
            <a:off x="3413919" y="5105400"/>
            <a:ext cx="8609012" cy="1657350"/>
            <a:chOff x="142295" y="3726080"/>
            <a:chExt cx="8613756" cy="165735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FBB40966-21A8-EEB0-1A97-077C52B4B824}"/>
                </a:ext>
              </a:extLst>
            </p:cNvPr>
            <p:cNvSpPr/>
            <p:nvPr/>
          </p:nvSpPr>
          <p:spPr>
            <a:xfrm>
              <a:off x="142295" y="3726080"/>
              <a:ext cx="8613756" cy="165735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29" name="TextBox 12">
              <a:extLst>
                <a:ext uri="{FF2B5EF4-FFF2-40B4-BE49-F238E27FC236}">
                  <a16:creationId xmlns:a16="http://schemas.microsoft.com/office/drawing/2014/main" id="{A7F7285E-198B-D2B0-5AE1-CEF72B493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837934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31 432</a:t>
              </a:r>
            </a:p>
            <a:p>
              <a:pPr algn="ctr" eaLnBrk="1" hangingPunct="1"/>
              <a:r>
                <a:rPr lang="en-US" altLang="en-US" sz="3600" b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Ba mươi mốt nghìn bốn trăm ba mươi hai.</a:t>
              </a: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9731E5E4-70E7-F38A-558D-7BEE517C0237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D56456A-2E8A-D4D4-AF32-3195EDCC432A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BADE663-0A45-D34A-2970-A0811529CE53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71A490C-3E8F-0169-1D4B-AAFB1E181BA3}"/>
              </a:ext>
            </a:extLst>
          </p:cNvPr>
          <p:cNvSpPr/>
          <p:nvPr/>
        </p:nvSpPr>
        <p:spPr>
          <a:xfrm>
            <a:off x="2499519" y="533400"/>
            <a:ext cx="1272540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3870DDE5-EC6A-E209-4455-C99F2A4692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t="48537" r="2717" b="32446"/>
          <a:stretch/>
        </p:blipFill>
        <p:spPr>
          <a:xfrm>
            <a:off x="436258" y="1828800"/>
            <a:ext cx="15404123" cy="2743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462</Words>
  <Application>Microsoft Office PowerPoint</Application>
  <PresentationFormat>Custom</PresentationFormat>
  <Paragraphs>120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#9Slide03 AmpleSoft Bold</vt:lpstr>
      <vt:lpstr>#9Slide07 Cadena</vt:lpstr>
      <vt:lpstr>Arial</vt:lpstr>
      <vt:lpstr>Arial-Rounded</vt:lpstr>
      <vt:lpstr>Calibri</vt:lpstr>
      <vt:lpstr>SVN-Anastasia</vt:lpstr>
      <vt:lpstr>SVN-Poky's</vt:lpstr>
      <vt:lpstr>SVN-Ziclets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 Thach</cp:lastModifiedBy>
  <cp:revision>186</cp:revision>
  <dcterms:created xsi:type="dcterms:W3CDTF">2022-07-10T01:37:20Z</dcterms:created>
  <dcterms:modified xsi:type="dcterms:W3CDTF">2023-01-31T03:17:02Z</dcterms:modified>
</cp:coreProperties>
</file>