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7" r:id="rId2"/>
    <p:sldId id="257" r:id="rId3"/>
    <p:sldId id="282" r:id="rId4"/>
    <p:sldId id="283" r:id="rId5"/>
    <p:sldId id="284" r:id="rId6"/>
    <p:sldId id="285" r:id="rId7"/>
    <p:sldId id="278" r:id="rId8"/>
    <p:sldId id="270" r:id="rId9"/>
    <p:sldId id="273" r:id="rId10"/>
    <p:sldId id="279" r:id="rId11"/>
    <p:sldId id="276" r:id="rId12"/>
    <p:sldId id="271" r:id="rId13"/>
    <p:sldId id="274" r:id="rId14"/>
    <p:sldId id="280" r:id="rId15"/>
    <p:sldId id="281" r:id="rId16"/>
  </p:sldIdLst>
  <p:sldSz cx="16276638" cy="9144000"/>
  <p:notesSz cx="6858000" cy="9144000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178050" indent="-8064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903538" indent="-107473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FF"/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15" y="187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2AE360-4A59-F7E3-8570-3CCA49ED21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12189-8DF6-E29A-F36F-C52A257EF59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F5069F7-44B3-4C07-9A56-75B2FE912F6A}" type="datetimeFigureOut">
              <a:rPr lang="en-US"/>
              <a:pPr>
                <a:defRPr/>
              </a:pPr>
              <a:t>1/30/2023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BF58817-394F-B5C3-3099-997C98100F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B6D9798-37A8-EF11-8AF4-D4664D6C3E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4DAE1-6C4D-87C5-D852-D93FEED3D2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EDB7E-45EB-7976-C173-6715572CC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F53C83-E594-479C-9594-754A9A9BF13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883FDB45-DC5B-7A6F-19C1-70EB5C1E9F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158" y="5351609"/>
            <a:ext cx="4092733" cy="40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B8684325-A251-4EF2-363D-9517C50DB322}"/>
              </a:ext>
            </a:extLst>
          </p:cNvPr>
          <p:cNvGrpSpPr/>
          <p:nvPr userDrawn="1"/>
        </p:nvGrpSpPr>
        <p:grpSpPr>
          <a:xfrm>
            <a:off x="3959305" y="1659007"/>
            <a:ext cx="6385450" cy="2062103"/>
            <a:chOff x="3854858" y="1520994"/>
            <a:chExt cx="4783015" cy="1546577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17046D5A-F524-0127-4CAC-0A2D0DB495D7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05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10D8DF81-0B1E-C62D-8E95-39A0D54C2646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5</a:t>
              </a: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059DC99F-7316-6F2A-3015-B83EBE79E6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47" y="6125874"/>
            <a:ext cx="3210002" cy="32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4C71505-2C07-417F-F51F-D0F109FF5C67}"/>
              </a:ext>
            </a:extLst>
          </p:cNvPr>
          <p:cNvGrpSpPr/>
          <p:nvPr userDrawn="1"/>
        </p:nvGrpSpPr>
        <p:grpSpPr>
          <a:xfrm>
            <a:off x="7945669" y="1422774"/>
            <a:ext cx="6385450" cy="2062103"/>
            <a:chOff x="3739534" y="1141315"/>
            <a:chExt cx="4783015" cy="1546577"/>
          </a:xfrm>
        </p:grpSpPr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57501B3-FD30-CC9C-4B1A-ABA73E913836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01</a:t>
              </a: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8AA4001-0920-1CC5-96D4-14CD23781196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1</a:t>
              </a:r>
            </a:p>
          </p:txBody>
        </p:sp>
      </p:grp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53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B5C1299D-24F2-A4D9-98AB-26C33948BC9D}"/>
              </a:ext>
            </a:extLst>
          </p:cNvPr>
          <p:cNvGrpSpPr/>
          <p:nvPr userDrawn="1"/>
        </p:nvGrpSpPr>
        <p:grpSpPr>
          <a:xfrm>
            <a:off x="4603272" y="1553594"/>
            <a:ext cx="6385450" cy="2062103"/>
            <a:chOff x="3766782" y="1436238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40611E2-B1BD-80E9-480B-65F6D1C889CE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C458F5D5-8F2D-051F-3271-DA2F7EA75E4B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71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1E8C88F-5B42-2E02-4653-C7B213E0B1EC}"/>
              </a:ext>
            </a:extLst>
          </p:cNvPr>
          <p:cNvGrpSpPr/>
          <p:nvPr userDrawn="1"/>
        </p:nvGrpSpPr>
        <p:grpSpPr>
          <a:xfrm>
            <a:off x="8175772" y="2263764"/>
            <a:ext cx="6409150" cy="2090392"/>
            <a:chOff x="3837191" y="1683146"/>
            <a:chExt cx="4800768" cy="1567794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B9A20571-70E8-E74B-1E87-4AF710DA7A6E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9ABC939D-5DBC-10A4-702B-9480282CE5F1}"/>
                </a:ext>
              </a:extLst>
            </p:cNvPr>
            <p:cNvSpPr txBox="1"/>
            <p:nvPr/>
          </p:nvSpPr>
          <p:spPr>
            <a:xfrm>
              <a:off x="3854944" y="168314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7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B94F24C0-661B-78E8-017D-07558F59793D}"/>
              </a:ext>
            </a:extLst>
          </p:cNvPr>
          <p:cNvGrpSpPr/>
          <p:nvPr userDrawn="1"/>
        </p:nvGrpSpPr>
        <p:grpSpPr>
          <a:xfrm>
            <a:off x="3975154" y="1678751"/>
            <a:ext cx="6385450" cy="2062103"/>
            <a:chOff x="3837191" y="1704363"/>
            <a:chExt cx="4783015" cy="1546577"/>
          </a:xfrm>
        </p:grpSpPr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BD9C2BC8-0FE0-93E8-AB1C-51B0D3271D7B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107A1AAE-9E92-2C49-A8F1-6B3C5DD31881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103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3E4BC10-D637-0DF6-69E6-846B81CB51EC}"/>
              </a:ext>
            </a:extLst>
          </p:cNvPr>
          <p:cNvGrpSpPr/>
          <p:nvPr userDrawn="1"/>
        </p:nvGrpSpPr>
        <p:grpSpPr>
          <a:xfrm>
            <a:off x="5148882" y="1252216"/>
            <a:ext cx="6412282" cy="2076997"/>
            <a:chOff x="3874800" y="1917635"/>
            <a:chExt cx="4803114" cy="1557748"/>
          </a:xfrm>
        </p:grpSpPr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0E9DE44-53D6-6520-47B6-1F735A5295B4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8E3523FD-8DD3-8717-9FC0-C59E6EAB7736}"/>
                </a:ext>
              </a:extLst>
            </p:cNvPr>
            <p:cNvSpPr txBox="1"/>
            <p:nvPr/>
          </p:nvSpPr>
          <p:spPr>
            <a:xfrm>
              <a:off x="3894899" y="1917635"/>
              <a:ext cx="4783015" cy="154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64B4D3B-6B3B-114A-3D90-EE9E45268B75}"/>
              </a:ext>
            </a:extLst>
          </p:cNvPr>
          <p:cNvGrpSpPr/>
          <p:nvPr userDrawn="1"/>
        </p:nvGrpSpPr>
        <p:grpSpPr>
          <a:xfrm>
            <a:off x="4506951" y="1425687"/>
            <a:ext cx="6385450" cy="2062103"/>
            <a:chOff x="3874800" y="1928806"/>
            <a:chExt cx="4783015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C2BDD5FA-A2B7-D6A6-BB39-6596A3B573AE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8175137D-FE47-B970-BF47-B9BA022171FD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E6B5FD8-0B5E-3A3A-A303-E625326C3FAA}"/>
              </a:ext>
            </a:extLst>
          </p:cNvPr>
          <p:cNvGrpSpPr/>
          <p:nvPr userDrawn="1"/>
        </p:nvGrpSpPr>
        <p:grpSpPr>
          <a:xfrm>
            <a:off x="8454008" y="1805569"/>
            <a:ext cx="6409982" cy="2062103"/>
            <a:chOff x="3854858" y="1520994"/>
            <a:chExt cx="4801391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DFB751BD-DAE2-44B7-D8E9-4AD6025718D8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5A2EDDD5-1A0B-D680-8BB1-E7DEE8037800}"/>
                </a:ext>
              </a:extLst>
            </p:cNvPr>
            <p:cNvSpPr txBox="1"/>
            <p:nvPr/>
          </p:nvSpPr>
          <p:spPr>
            <a:xfrm>
              <a:off x="3873234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4" name="图片 39">
            <a:extLst>
              <a:ext uri="{FF2B5EF4-FFF2-40B4-BE49-F238E27FC236}">
                <a16:creationId xmlns:a16="http://schemas.microsoft.com/office/drawing/2014/main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7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82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slide" Target="slide3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openxmlformats.org/officeDocument/2006/relationships/image" Target="../media/image22.png"/><Relationship Id="rId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D511EB3-C0AD-945E-17FE-E08BEDBC7BFB}"/>
              </a:ext>
            </a:extLst>
          </p:cNvPr>
          <p:cNvGrpSpPr/>
          <p:nvPr/>
        </p:nvGrpSpPr>
        <p:grpSpPr>
          <a:xfrm>
            <a:off x="4949643" y="762000"/>
            <a:ext cx="6377353" cy="2062103"/>
            <a:chOff x="3625234" y="843329"/>
            <a:chExt cx="4783015" cy="1546577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29AC9DA-899C-0AD4-EB82-BFD9A19F99BA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Toán</a:t>
              </a:r>
              <a:r>
                <a:rPr lang="en-US" sz="12800" dirty="0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 3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58006E1C-B87B-D360-060D-DFBA9DB7701D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  <a:cs typeface="+mn-cs"/>
                </a:rPr>
                <a:t>T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D8289"/>
                  </a:solidFill>
                  <a:latin typeface="SVN-Ziclets" panose="02000603000000000000" pitchFamily="2" charset="0"/>
                  <a:cs typeface="+mn-cs"/>
                </a:rPr>
                <a:t>o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83E2BB"/>
                  </a:solidFill>
                  <a:latin typeface="SVN-Ziclets" panose="02000603000000000000" pitchFamily="2" charset="0"/>
                  <a:cs typeface="+mn-cs"/>
                </a:rPr>
                <a:t>á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E7B9F"/>
                  </a:solidFill>
                  <a:latin typeface="SVN-Ziclets" panose="02000603000000000000" pitchFamily="2" charset="0"/>
                  <a:cs typeface="+mn-cs"/>
                </a:rPr>
                <a:t>n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SVN-Ziclets" panose="02000603000000000000" pitchFamily="2" charset="0"/>
                  <a:cs typeface="+mn-cs"/>
                </a:rPr>
                <a:t> 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  <a:cs typeface="+mn-cs"/>
                </a:rPr>
                <a:t>3</a:t>
              </a: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579D0A1-7196-7F86-1E20-E7340B12A56C}"/>
              </a:ext>
            </a:extLst>
          </p:cNvPr>
          <p:cNvSpPr txBox="1"/>
          <p:nvPr/>
        </p:nvSpPr>
        <p:spPr>
          <a:xfrm>
            <a:off x="1966119" y="3200400"/>
            <a:ext cx="1234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</a:rPr>
              <a:t>Các</a:t>
            </a:r>
            <a:r>
              <a:rPr lang="en-US" sz="80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</a:rPr>
              <a:t> </a:t>
            </a:r>
            <a:r>
              <a:rPr lang="en-US" sz="80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</a:rPr>
              <a:t>số</a:t>
            </a:r>
            <a:r>
              <a:rPr lang="en-US" sz="80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</a:rPr>
              <a:t> </a:t>
            </a:r>
            <a:r>
              <a:rPr lang="en-US" sz="80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</a:rPr>
              <a:t>trong</a:t>
            </a:r>
            <a:r>
              <a:rPr lang="en-US" sz="80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</a:rPr>
              <a:t> </a:t>
            </a:r>
            <a:r>
              <a:rPr lang="en-US" sz="80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</a:rPr>
              <a:t>phạm</a:t>
            </a:r>
            <a:r>
              <a:rPr lang="en-US" sz="80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</a:rPr>
              <a:t> vi 100 000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DE81C91-E4C2-72B7-573B-BBBC1286FE1C}"/>
              </a:ext>
            </a:extLst>
          </p:cNvPr>
          <p:cNvSpPr txBox="1"/>
          <p:nvPr/>
        </p:nvSpPr>
        <p:spPr>
          <a:xfrm>
            <a:off x="1966119" y="4724400"/>
            <a:ext cx="1234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Tiết</a:t>
            </a:r>
            <a:r>
              <a:rPr lang="en-US" sz="8000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 1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D65B775-FD50-AC61-56D8-2BFB025DA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719" y="4597190"/>
            <a:ext cx="4175919" cy="4497144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298A47B7-0D3A-9B68-CAFE-D4B50D36D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45" y="6070726"/>
            <a:ext cx="3721948" cy="3213832"/>
          </a:xfrm>
          <a:prstGeom prst="rect">
            <a:avLst/>
          </a:prstGeom>
        </p:spPr>
      </p:pic>
      <p:pic>
        <p:nvPicPr>
          <p:cNvPr id="12" name="Hình ảnh 11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C584B143-7E79-FA1F-3F5A-AD8982C3F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816" y="4597190"/>
            <a:ext cx="4700071" cy="46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8EAC3B0-1A37-FC0D-7D77-530C0B79E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919" y="914400"/>
            <a:ext cx="3848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Viết các số sau: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D7B34F-EFAB-EAA2-D3C2-9F1145AFE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469" y="2344738"/>
            <a:ext cx="4546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alt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alt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endParaRPr lang="en-US" alt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8BDB8E-A400-C4EE-A67B-065E99603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469" y="3716338"/>
            <a:ext cx="5168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alt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alt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mốt</a:t>
            </a:r>
            <a:r>
              <a:rPr lang="en-US" alt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endParaRPr lang="en-US" alt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C8EEBD-49FD-0DEE-586A-0A08B0C2A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469" y="5089525"/>
            <a:ext cx="50149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Tám mươi lăm nghìn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D490DB-1956-C6F5-F19D-FACDA485F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869" y="2344738"/>
            <a:ext cx="454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Ba mươi chín nghìn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AFD291-74B5-63EB-547F-879AA649A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869" y="3795713"/>
            <a:ext cx="4549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Hai mươi tư nghìn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6262C7-A263-AAE5-5735-BE7CFEB5A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6469" y="2344738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12 000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2BC7D4-B4F4-D3A1-18E2-CE214BB5F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469" y="3716338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51 000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D8E023-3A3B-D99F-986D-ABC619122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269" y="5089525"/>
            <a:ext cx="2276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85 000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442F56-F4E7-9A6E-AD01-06095D82C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3369" y="2344738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39 000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06F50E-653E-B1EB-5E81-265E0D70A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78569" y="3794125"/>
            <a:ext cx="2276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24 000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8A7900-5012-D966-756C-B7D8EC020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869" y="5089525"/>
            <a:ext cx="4549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Một trăm nghìn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A839AF-0290-0D20-A119-511F556A2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1369" y="5087938"/>
            <a:ext cx="2276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100 000</a:t>
            </a:r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46045B73-BD23-59F2-51C9-6859B214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87" b="49962"/>
          <a:stretch>
            <a:fillRect/>
          </a:stretch>
        </p:blipFill>
        <p:spPr bwMode="auto">
          <a:xfrm>
            <a:off x="1793081" y="476250"/>
            <a:ext cx="126206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9" grpId="0"/>
      <p:bldP spid="30" grpId="0"/>
      <p:bldP spid="3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DD11E18-CAE2-EC75-F525-89930BC0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111" y="688181"/>
            <a:ext cx="3848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3FC60F-91A8-EDB0-2D89-1EDC808C9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819" y="2365375"/>
            <a:ext cx="454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72 000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473E2C-94AD-F060-CE09-DE6C53459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819" y="3616325"/>
            <a:ext cx="454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14 000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320BFB-B5BB-F89E-5A9D-9C2419684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819" y="4867275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36 000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5CC346-6291-E69D-4974-FA6600992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669" y="2365375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45 000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BE98C6-1B75-F3F2-C94A-4E9032C42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669" y="3616325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88 000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FF714C-9F3C-9AF7-17BC-B756858EF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356" y="2365375"/>
            <a:ext cx="4549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Bảy mươi hai nghìn.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7C491F-E4B3-1AC7-4B92-87CA52ED5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356" y="3616325"/>
            <a:ext cx="4549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Mười bốn nghìn.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2B8622-D68E-2865-8C23-0039ACC75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356" y="4867275"/>
            <a:ext cx="502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Ba mươi sáu nghìn.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CE0292-836B-F3C8-A269-7E97DC855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206" y="2365375"/>
            <a:ext cx="4957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Bốn mươi lăm nghìn.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FC4509-435F-4322-1D8F-5F85021B2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206" y="3616325"/>
            <a:ext cx="5186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Tám mươi tám nghìn.</a:t>
            </a:r>
          </a:p>
        </p:txBody>
      </p:sp>
      <p:pic>
        <p:nvPicPr>
          <p:cNvPr id="8212" name="Picture 20">
            <a:extLst>
              <a:ext uri="{FF2B5EF4-FFF2-40B4-BE49-F238E27FC236}">
                <a16:creationId xmlns:a16="http://schemas.microsoft.com/office/drawing/2014/main" id="{26FB59C2-E906-012D-C556-AF2D03AA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87" b="49962"/>
          <a:stretch>
            <a:fillRect/>
          </a:stretch>
        </p:blipFill>
        <p:spPr bwMode="auto">
          <a:xfrm>
            <a:off x="1563369" y="385763"/>
            <a:ext cx="126206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9A774DA-3A9F-856A-BDAA-3D29920AA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669" y="4867275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91 000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EAC76B-232F-73A6-BD55-F8D553AF2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206" y="4867275"/>
            <a:ext cx="5202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Chín mươi mốt nghìn.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35A9770A-F105-32EF-D916-640ED23AF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31996" r="3192" b="5089"/>
          <a:stretch/>
        </p:blipFill>
        <p:spPr>
          <a:xfrm>
            <a:off x="395622" y="1442879"/>
            <a:ext cx="15485394" cy="439810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CFEB304-31B9-D4E5-B30A-7A3E8B9964C0}"/>
              </a:ext>
            </a:extLst>
          </p:cNvPr>
          <p:cNvGrpSpPr>
            <a:grpSpLocks/>
          </p:cNvGrpSpPr>
          <p:nvPr/>
        </p:nvGrpSpPr>
        <p:grpSpPr bwMode="auto">
          <a:xfrm>
            <a:off x="388822" y="2467599"/>
            <a:ext cx="1382466" cy="848807"/>
            <a:chOff x="219323" y="3739728"/>
            <a:chExt cx="1358143" cy="848807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333FDF6D-19EF-7C28-BA7E-45A007247456}"/>
                </a:ext>
              </a:extLst>
            </p:cNvPr>
            <p:cNvSpPr/>
            <p:nvPr/>
          </p:nvSpPr>
          <p:spPr>
            <a:xfrm>
              <a:off x="219323" y="3739728"/>
              <a:ext cx="1322105" cy="848807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31" name="TextBox 29">
              <a:extLst>
                <a:ext uri="{FF2B5EF4-FFF2-40B4-BE49-F238E27FC236}">
                  <a16:creationId xmlns:a16="http://schemas.microsoft.com/office/drawing/2014/main" id="{7434B02D-AA0F-1483-409F-F6EDCA1795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32210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10 000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E6E54B0-D381-DC06-29D4-CCEBA8778024}"/>
              </a:ext>
            </a:extLst>
          </p:cNvPr>
          <p:cNvGrpSpPr>
            <a:grpSpLocks/>
          </p:cNvGrpSpPr>
          <p:nvPr/>
        </p:nvGrpSpPr>
        <p:grpSpPr bwMode="auto">
          <a:xfrm>
            <a:off x="1989022" y="2453951"/>
            <a:ext cx="1418803" cy="914400"/>
            <a:chOff x="219323" y="3726080"/>
            <a:chExt cx="1393501" cy="914400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B411CCA6-D14B-1289-3A8C-03CD705945C2}"/>
                </a:ext>
              </a:extLst>
            </p:cNvPr>
            <p:cNvSpPr/>
            <p:nvPr/>
          </p:nvSpPr>
          <p:spPr>
            <a:xfrm>
              <a:off x="219323" y="3726080"/>
              <a:ext cx="1321783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29" name="TextBox 29">
              <a:extLst>
                <a:ext uri="{FF2B5EF4-FFF2-40B4-BE49-F238E27FC236}">
                  <a16:creationId xmlns:a16="http://schemas.microsoft.com/office/drawing/2014/main" id="{63CF4341-11E8-02DA-C67E-CDC0E2C2C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35746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20 000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C982576-F726-3521-9CAA-561DB0ADCB21}"/>
              </a:ext>
            </a:extLst>
          </p:cNvPr>
          <p:cNvGrpSpPr>
            <a:grpSpLocks/>
          </p:cNvGrpSpPr>
          <p:nvPr/>
        </p:nvGrpSpPr>
        <p:grpSpPr bwMode="auto">
          <a:xfrm>
            <a:off x="8138319" y="2453951"/>
            <a:ext cx="1565564" cy="914400"/>
            <a:chOff x="219323" y="3726080"/>
            <a:chExt cx="1568164" cy="914400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7A925811-4CA1-38D9-C115-EF8F46145005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27" name="TextBox 29">
              <a:extLst>
                <a:ext uri="{FF2B5EF4-FFF2-40B4-BE49-F238E27FC236}">
                  <a16:creationId xmlns:a16="http://schemas.microsoft.com/office/drawing/2014/main" id="{3EBF2ABA-EBB8-991B-0B72-1ED45A4EC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3212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60 000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82C24F4-E270-A323-53A4-A4441E53F7A1}"/>
              </a:ext>
            </a:extLst>
          </p:cNvPr>
          <p:cNvGrpSpPr>
            <a:grpSpLocks/>
          </p:cNvGrpSpPr>
          <p:nvPr/>
        </p:nvGrpSpPr>
        <p:grpSpPr bwMode="auto">
          <a:xfrm>
            <a:off x="9738519" y="2461889"/>
            <a:ext cx="1539916" cy="914400"/>
            <a:chOff x="219323" y="3726080"/>
            <a:chExt cx="1542474" cy="914400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F19C92DD-07D0-16E7-2106-752C1ABB8733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25" name="TextBox 29">
              <a:extLst>
                <a:ext uri="{FF2B5EF4-FFF2-40B4-BE49-F238E27FC236}">
                  <a16:creationId xmlns:a16="http://schemas.microsoft.com/office/drawing/2014/main" id="{2169313D-8F49-6579-7805-62907A740A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0643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70 000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2E61A1C-7C5A-9F2A-DEA5-69E771F97658}"/>
              </a:ext>
            </a:extLst>
          </p:cNvPr>
          <p:cNvGrpSpPr>
            <a:grpSpLocks/>
          </p:cNvGrpSpPr>
          <p:nvPr/>
        </p:nvGrpSpPr>
        <p:grpSpPr bwMode="auto">
          <a:xfrm>
            <a:off x="11338719" y="2453951"/>
            <a:ext cx="1565564" cy="914400"/>
            <a:chOff x="219323" y="3726080"/>
            <a:chExt cx="1568164" cy="914400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9B232BBF-47D1-E425-41E2-2AC3C629DA36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23" name="TextBox 29">
              <a:extLst>
                <a:ext uri="{FF2B5EF4-FFF2-40B4-BE49-F238E27FC236}">
                  <a16:creationId xmlns:a16="http://schemas.microsoft.com/office/drawing/2014/main" id="{EC61A081-500E-1D55-5DD3-6FB19DEBA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3212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80 000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F6D4C9F-3A74-6AA6-09BC-A52F42E27A2B}"/>
              </a:ext>
            </a:extLst>
          </p:cNvPr>
          <p:cNvGrpSpPr>
            <a:grpSpLocks/>
          </p:cNvGrpSpPr>
          <p:nvPr/>
        </p:nvGrpSpPr>
        <p:grpSpPr bwMode="auto">
          <a:xfrm>
            <a:off x="14382735" y="2477130"/>
            <a:ext cx="1527984" cy="854516"/>
            <a:chOff x="255361" y="3749259"/>
            <a:chExt cx="1529542" cy="854516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DEE0C6B5-887C-1DAF-351C-285925025396}"/>
                </a:ext>
              </a:extLst>
            </p:cNvPr>
            <p:cNvSpPr/>
            <p:nvPr/>
          </p:nvSpPr>
          <p:spPr>
            <a:xfrm>
              <a:off x="308327" y="3749259"/>
              <a:ext cx="1459347" cy="854516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21" name="TextBox 29">
              <a:extLst>
                <a:ext uri="{FF2B5EF4-FFF2-40B4-BE49-F238E27FC236}">
                  <a16:creationId xmlns:a16="http://schemas.microsoft.com/office/drawing/2014/main" id="{FCE16C62-2B5E-F916-A55D-E146677F9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2954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100 000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1A108F7-C718-91B1-9E9C-4777C904C857}"/>
              </a:ext>
            </a:extLst>
          </p:cNvPr>
          <p:cNvGrpSpPr>
            <a:grpSpLocks/>
          </p:cNvGrpSpPr>
          <p:nvPr/>
        </p:nvGrpSpPr>
        <p:grpSpPr bwMode="auto">
          <a:xfrm>
            <a:off x="1740285" y="4769467"/>
            <a:ext cx="1565564" cy="914400"/>
            <a:chOff x="219323" y="3726080"/>
            <a:chExt cx="1568164" cy="914400"/>
          </a:xfrm>
        </p:grpSpPr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06D0A847-29D5-509D-2D58-5030FFC38685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19" name="TextBox 29">
              <a:extLst>
                <a:ext uri="{FF2B5EF4-FFF2-40B4-BE49-F238E27FC236}">
                  <a16:creationId xmlns:a16="http://schemas.microsoft.com/office/drawing/2014/main" id="{391F0269-198F-4EB5-D827-FA2E8E70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3212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52 000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5D6E68-1C5C-C2B6-4FD9-BE047838E2A1}"/>
              </a:ext>
            </a:extLst>
          </p:cNvPr>
          <p:cNvGrpSpPr>
            <a:grpSpLocks/>
          </p:cNvGrpSpPr>
          <p:nvPr/>
        </p:nvGrpSpPr>
        <p:grpSpPr bwMode="auto">
          <a:xfrm>
            <a:off x="6464685" y="4736129"/>
            <a:ext cx="1565564" cy="914400"/>
            <a:chOff x="219323" y="3726080"/>
            <a:chExt cx="1568164" cy="914400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2A1F56EA-7E2D-5540-5743-1E526AFAECA2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17" name="TextBox 29">
              <a:extLst>
                <a:ext uri="{FF2B5EF4-FFF2-40B4-BE49-F238E27FC236}">
                  <a16:creationId xmlns:a16="http://schemas.microsoft.com/office/drawing/2014/main" id="{36DF1804-257A-45CE-E4B9-976A2242C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3212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55 000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8484014-9D1C-7DE5-39BA-2FFDB3B5A74A}"/>
              </a:ext>
            </a:extLst>
          </p:cNvPr>
          <p:cNvGrpSpPr>
            <a:grpSpLocks/>
          </p:cNvGrpSpPr>
          <p:nvPr/>
        </p:nvGrpSpPr>
        <p:grpSpPr bwMode="auto">
          <a:xfrm>
            <a:off x="8064885" y="4736129"/>
            <a:ext cx="1565564" cy="914400"/>
            <a:chOff x="219323" y="3726080"/>
            <a:chExt cx="1568164" cy="914400"/>
          </a:xfrm>
        </p:grpSpPr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E57CF25D-0439-D499-CE7C-B92B5EB60B3A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15" name="TextBox 29">
              <a:extLst>
                <a:ext uri="{FF2B5EF4-FFF2-40B4-BE49-F238E27FC236}">
                  <a16:creationId xmlns:a16="http://schemas.microsoft.com/office/drawing/2014/main" id="{E462AF19-9649-BAB1-E93F-1E9C8B1709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3212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56 000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B3DB138-88F0-B62B-2E69-F19B65B4B11A}"/>
              </a:ext>
            </a:extLst>
          </p:cNvPr>
          <p:cNvGrpSpPr>
            <a:grpSpLocks/>
          </p:cNvGrpSpPr>
          <p:nvPr/>
        </p:nvGrpSpPr>
        <p:grpSpPr bwMode="auto">
          <a:xfrm>
            <a:off x="11189085" y="4778992"/>
            <a:ext cx="1565564" cy="914400"/>
            <a:chOff x="219323" y="3726080"/>
            <a:chExt cx="1568164" cy="914400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4E80D2C3-63A7-01CF-F4F2-36C90FDAC883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13" name="TextBox 29">
              <a:extLst>
                <a:ext uri="{FF2B5EF4-FFF2-40B4-BE49-F238E27FC236}">
                  <a16:creationId xmlns:a16="http://schemas.microsoft.com/office/drawing/2014/main" id="{582FC5BB-8A8B-79F4-6AB5-3C681314FA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3212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58 000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F60E233-B5AF-A4A3-F61B-652C6A5A48AF}"/>
              </a:ext>
            </a:extLst>
          </p:cNvPr>
          <p:cNvGrpSpPr>
            <a:grpSpLocks/>
          </p:cNvGrpSpPr>
          <p:nvPr/>
        </p:nvGrpSpPr>
        <p:grpSpPr bwMode="auto">
          <a:xfrm>
            <a:off x="14359917" y="4736129"/>
            <a:ext cx="1565564" cy="914400"/>
            <a:chOff x="219323" y="3726080"/>
            <a:chExt cx="1568164" cy="914400"/>
          </a:xfrm>
        </p:grpSpPr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DC16DA74-F726-44C6-3EBD-2873B99BD023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11" name="TextBox 29">
              <a:extLst>
                <a:ext uri="{FF2B5EF4-FFF2-40B4-BE49-F238E27FC236}">
                  <a16:creationId xmlns:a16="http://schemas.microsoft.com/office/drawing/2014/main" id="{CCE9E57D-6E79-AAE8-3FED-F29FF9ED8F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3212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60 000</a:t>
              </a: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BF1D2670-D420-9B05-FA8E-6F1E105A6A18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2" name="Hình Bầu dục 1">
              <a:extLst>
                <a:ext uri="{FF2B5EF4-FFF2-40B4-BE49-F238E27FC236}">
                  <a16:creationId xmlns:a16="http://schemas.microsoft.com/office/drawing/2014/main" id="{AEB8BA84-A8C9-1A25-219F-7BF1A5906A30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134773D4-23BB-3209-0C23-E126DC01223D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5274D72E-6781-5154-1C5F-63F40F836FE3}"/>
              </a:ext>
            </a:extLst>
          </p:cNvPr>
          <p:cNvSpPr/>
          <p:nvPr/>
        </p:nvSpPr>
        <p:spPr>
          <a:xfrm>
            <a:off x="2470542" y="533400"/>
            <a:ext cx="990600" cy="99060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4800" b="1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3A56996-F269-939F-9A1E-1EA5207C2C0B}"/>
              </a:ext>
            </a:extLst>
          </p:cNvPr>
          <p:cNvSpPr/>
          <p:nvPr/>
        </p:nvSpPr>
        <p:spPr>
          <a:xfrm>
            <a:off x="3510890" y="533400"/>
            <a:ext cx="588829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7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7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EF8488-8BC2-01FC-A018-9B0B84589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29" y="3460971"/>
            <a:ext cx="5033894" cy="3639701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95C09BE8-DB47-724D-3A9C-4702C616D8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6181074" y="2532129"/>
            <a:ext cx="4467064" cy="5100643"/>
          </a:xfrm>
          <a:prstGeom prst="rect">
            <a:avLst/>
          </a:prstGeom>
        </p:spPr>
      </p:pic>
      <p:pic>
        <p:nvPicPr>
          <p:cNvPr id="5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123D476-A810-73CA-22C6-A8CACF3FC4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2693873" y="574139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8CDB7AC0-829A-5F7C-89F1-B07D6908F4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59" y="-674027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A4C930-B1AD-A0F5-3EEA-2264CD94B5EF}"/>
              </a:ext>
            </a:extLst>
          </p:cNvPr>
          <p:cNvSpPr txBox="1"/>
          <p:nvPr/>
        </p:nvSpPr>
        <p:spPr>
          <a:xfrm>
            <a:off x="2405051" y="1552369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Số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cần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điền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vào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hình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bên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là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:</a:t>
            </a:r>
            <a:endParaRPr lang="en-US" sz="48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8" name="Rectangle: Diagonal Corners Rounded 10">
            <a:extLst>
              <a:ext uri="{FF2B5EF4-FFF2-40B4-BE49-F238E27FC236}">
                <a16:creationId xmlns:a16="http://schemas.microsoft.com/office/drawing/2014/main" id="{ACEB02EF-ACBD-9687-893C-EC7EF95D4AEE}"/>
              </a:ext>
            </a:extLst>
          </p:cNvPr>
          <p:cNvSpPr/>
          <p:nvPr/>
        </p:nvSpPr>
        <p:spPr>
          <a:xfrm>
            <a:off x="2598720" y="339750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#9Slide07 Cadena" panose="02000503000000020004" pitchFamily="2" charset="0"/>
              </a:rPr>
              <a:t>A. 3 500</a:t>
            </a:r>
          </a:p>
        </p:txBody>
      </p:sp>
      <p:sp>
        <p:nvSpPr>
          <p:cNvPr id="9" name="Rectangle: Diagonal Corners Rounded 11">
            <a:extLst>
              <a:ext uri="{FF2B5EF4-FFF2-40B4-BE49-F238E27FC236}">
                <a16:creationId xmlns:a16="http://schemas.microsoft.com/office/drawing/2014/main" id="{5CDEE577-7E41-4A47-F722-5FA194670ABE}"/>
              </a:ext>
            </a:extLst>
          </p:cNvPr>
          <p:cNvSpPr/>
          <p:nvPr/>
        </p:nvSpPr>
        <p:spPr>
          <a:xfrm>
            <a:off x="2598720" y="521585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#9Slide07 Cadena" panose="02000503000000020004" pitchFamily="2" charset="0"/>
              </a:rPr>
              <a:t>C. 350</a:t>
            </a:r>
          </a:p>
        </p:txBody>
      </p:sp>
      <p:sp>
        <p:nvSpPr>
          <p:cNvPr id="10" name="Rectangle: Diagonal Corners Rounded 12">
            <a:extLst>
              <a:ext uri="{FF2B5EF4-FFF2-40B4-BE49-F238E27FC236}">
                <a16:creationId xmlns:a16="http://schemas.microsoft.com/office/drawing/2014/main" id="{5559F645-E7E0-B432-9291-B4E00BA91536}"/>
              </a:ext>
            </a:extLst>
          </p:cNvPr>
          <p:cNvSpPr/>
          <p:nvPr/>
        </p:nvSpPr>
        <p:spPr>
          <a:xfrm>
            <a:off x="8966267" y="521585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#9Slide07 Cadena" panose="02000503000000020004" pitchFamily="2" charset="0"/>
              </a:rPr>
              <a:t>D. 5300</a:t>
            </a:r>
          </a:p>
        </p:txBody>
      </p:sp>
      <p:sp>
        <p:nvSpPr>
          <p:cNvPr id="11" name="Rectangle: Diagonal Corners Rounded 13">
            <a:extLst>
              <a:ext uri="{FF2B5EF4-FFF2-40B4-BE49-F238E27FC236}">
                <a16:creationId xmlns:a16="http://schemas.microsoft.com/office/drawing/2014/main" id="{BDB4EBB3-5B2B-0914-592C-E401FD368AA9}"/>
              </a:ext>
            </a:extLst>
          </p:cNvPr>
          <p:cNvSpPr/>
          <p:nvPr/>
        </p:nvSpPr>
        <p:spPr>
          <a:xfrm>
            <a:off x="8966267" y="339750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#9Slide07 Cadena" panose="02000503000000020004" pitchFamily="2" charset="0"/>
              </a:rPr>
              <a:t>B. 35 000</a:t>
            </a:r>
          </a:p>
        </p:txBody>
      </p:sp>
      <p:pic>
        <p:nvPicPr>
          <p:cNvPr id="12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FF7D714A-EED5-FCB0-177B-9F73FAB21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500240" y="737868"/>
            <a:ext cx="1148255" cy="114825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90ECE80-AF15-E2F8-F9F3-EBCD589F95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73730" y="744625"/>
            <a:ext cx="3752885" cy="254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7.88062E-7 -3.61111E-6 L -7.88062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03E-6 -5.55556E-7 L -2.13303E-6 -0.3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Graphical user interface, calendar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C6B501DD-A70E-69CE-52A5-A1815C4D5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2635569" y="5904581"/>
            <a:ext cx="1546305" cy="1765622"/>
          </a:xfrm>
          <a:prstGeom prst="rect">
            <a:avLst/>
          </a:prstGeom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961C046B-7B0D-CB9D-BF3C-F23A6F62BD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6792730" y="4498280"/>
            <a:ext cx="2974730" cy="1781663"/>
          </a:xfrm>
          <a:prstGeom prst="rect">
            <a:avLst/>
          </a:prstGeom>
        </p:spPr>
      </p:pic>
      <p:pic>
        <p:nvPicPr>
          <p:cNvPr id="4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C21B1582-77E2-82C0-A4EF-7242F8621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6249045" y="2968662"/>
            <a:ext cx="4105504" cy="4687801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C793D6D5-201C-63BA-DE1B-AD61D6027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719" y="-642367"/>
            <a:ext cx="11887199" cy="5214367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E7D2006-745F-FFB6-FF75-B4D082BA7D62}"/>
              </a:ext>
            </a:extLst>
          </p:cNvPr>
          <p:cNvSpPr txBox="1"/>
          <p:nvPr/>
        </p:nvSpPr>
        <p:spPr>
          <a:xfrm>
            <a:off x="4412011" y="1549319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Các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viết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số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La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Mã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của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9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là</a:t>
            </a:r>
            <a:endParaRPr lang="en-US" sz="48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31F77950-74A7-5768-A4EC-383B86E4DB27}"/>
              </a:ext>
            </a:extLst>
          </p:cNvPr>
          <p:cNvSpPr/>
          <p:nvPr/>
        </p:nvSpPr>
        <p:spPr>
          <a:xfrm>
            <a:off x="2598720" y="36348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A. XI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9B2BAB80-E2E3-8A0C-C085-82C0429DD072}"/>
              </a:ext>
            </a:extLst>
          </p:cNvPr>
          <p:cNvSpPr/>
          <p:nvPr/>
        </p:nvSpPr>
        <p:spPr>
          <a:xfrm>
            <a:off x="2598720" y="54531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C. IV</a:t>
            </a: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7A7F688C-7E46-1EBF-BCB7-2B5B7971956F}"/>
              </a:ext>
            </a:extLst>
          </p:cNvPr>
          <p:cNvSpPr/>
          <p:nvPr/>
        </p:nvSpPr>
        <p:spPr>
          <a:xfrm>
            <a:off x="8966267" y="54531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D. IX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CE762E40-93ED-4CFA-A8EC-728271F0AF42}"/>
              </a:ext>
            </a:extLst>
          </p:cNvPr>
          <p:cNvSpPr/>
          <p:nvPr/>
        </p:nvSpPr>
        <p:spPr>
          <a:xfrm>
            <a:off x="8966267" y="36348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B. X</a:t>
            </a:r>
          </a:p>
        </p:txBody>
      </p:sp>
      <p:pic>
        <p:nvPicPr>
          <p:cNvPr id="11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1EDA2714-1BEF-370A-1D3A-0A81D7C49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5681" y="1291913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5771E-6 -4.44444E-6 L -1.15771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7557E-7 2.77778E-7 L -0.00468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hape&#10;&#10;Description automatically generated">
            <a:extLst>
              <a:ext uri="{FF2B5EF4-FFF2-40B4-BE49-F238E27FC236}">
                <a16:creationId xmlns:a16="http://schemas.microsoft.com/office/drawing/2014/main" id="{53225A76-2022-1F89-AF5A-A49C79952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65" y="4143770"/>
            <a:ext cx="2675063" cy="2199496"/>
          </a:xfrm>
          <a:prstGeom prst="rect">
            <a:avLst/>
          </a:prstGeom>
        </p:spPr>
      </p:pic>
      <p:pic>
        <p:nvPicPr>
          <p:cNvPr id="3" name="Picture 15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1978B33-212F-2959-A968-DC49176DE0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1997714" y="5816509"/>
            <a:ext cx="1485447" cy="1696133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2650C3D1-D9A8-50A4-6F39-9D1B3E7055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470078" y="2742667"/>
            <a:ext cx="4140765" cy="4728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3E9F81B-7A65-D6B3-1567-4071E0230F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2719" y="-914400"/>
            <a:ext cx="11887199" cy="5214367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D10E428-1BCE-B397-51E6-76BE69276348}"/>
              </a:ext>
            </a:extLst>
          </p:cNvPr>
          <p:cNvSpPr txBox="1"/>
          <p:nvPr/>
        </p:nvSpPr>
        <p:spPr>
          <a:xfrm>
            <a:off x="3642519" y="1315911"/>
            <a:ext cx="8298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Số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“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tám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nghìn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”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có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cách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viết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là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:</a:t>
            </a:r>
            <a:endParaRPr lang="en-US" sz="48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14CE159D-E7DD-FAD8-0C22-6900D3E828FF}"/>
              </a:ext>
            </a:extLst>
          </p:cNvPr>
          <p:cNvSpPr/>
          <p:nvPr/>
        </p:nvSpPr>
        <p:spPr>
          <a:xfrm>
            <a:off x="1989121" y="3401420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#9Slide07 Cadena" panose="02000503000000020004" pitchFamily="2" charset="0"/>
              </a:rPr>
              <a:t>A. 8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B5B0AA1C-FDEE-1707-0D52-E571BE1445ED}"/>
              </a:ext>
            </a:extLst>
          </p:cNvPr>
          <p:cNvSpPr/>
          <p:nvPr/>
        </p:nvSpPr>
        <p:spPr>
          <a:xfrm>
            <a:off x="1989121" y="521977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#9Slide07 Cadena" panose="02000503000000020004" pitchFamily="2" charset="0"/>
              </a:rPr>
              <a:t>C. 80</a:t>
            </a: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CF122BB0-3AC9-130E-6D28-54737068380F}"/>
              </a:ext>
            </a:extLst>
          </p:cNvPr>
          <p:cNvSpPr/>
          <p:nvPr/>
        </p:nvSpPr>
        <p:spPr>
          <a:xfrm>
            <a:off x="8356668" y="5219770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#9Slide07 Cadena" panose="02000503000000020004" pitchFamily="2" charset="0"/>
              </a:rPr>
              <a:t>D. 800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5D493ACB-4123-1F8C-4035-147D28FF4A40}"/>
              </a:ext>
            </a:extLst>
          </p:cNvPr>
          <p:cNvSpPr/>
          <p:nvPr/>
        </p:nvSpPr>
        <p:spPr>
          <a:xfrm>
            <a:off x="8356668" y="3401420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#9Slide07 Cadena" panose="02000503000000020004" pitchFamily="2" charset="0"/>
              </a:rPr>
              <a:t>B. 8000</a:t>
            </a:r>
          </a:p>
        </p:txBody>
      </p:sp>
      <p:pic>
        <p:nvPicPr>
          <p:cNvPr id="11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EFCC172B-3DF8-9A9F-8125-8E983793F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520319" y="1430768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9523E-6 -4.44444E-6 L 1.2952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746E-6 2.5E-6 L 0.0001 -0.4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833907A5-7886-D14E-193F-9E5D3B354DC9}"/>
              </a:ext>
            </a:extLst>
          </p:cNvPr>
          <p:cNvSpPr txBox="1"/>
          <p:nvPr/>
        </p:nvSpPr>
        <p:spPr>
          <a:xfrm>
            <a:off x="6701062" y="3679802"/>
            <a:ext cx="2121078" cy="2464058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Chúc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gia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đình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luôn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mạnh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khỏe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hạnh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phúc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!</a:t>
            </a:r>
          </a:p>
        </p:txBody>
      </p:sp>
      <p:pic>
        <p:nvPicPr>
          <p:cNvPr id="3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6839D944-6E21-991E-7D02-38EDAD980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5563810" y="2605672"/>
            <a:ext cx="4255513" cy="4861423"/>
          </a:xfrm>
          <a:prstGeom prst="rect">
            <a:avLst/>
          </a:prstGeom>
        </p:spPr>
      </p:pic>
      <p:pic>
        <p:nvPicPr>
          <p:cNvPr id="4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E066944-0A3E-29AA-C1E2-41BF68304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2247878" y="5745599"/>
            <a:ext cx="1505540" cy="171907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316E4E29-D65A-DBF5-0E5A-4325A9274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054" y="-1184169"/>
            <a:ext cx="13159093" cy="6096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5F0F626-D3EB-88BE-9AC9-40735A266167}"/>
              </a:ext>
            </a:extLst>
          </p:cNvPr>
          <p:cNvSpPr txBox="1"/>
          <p:nvPr/>
        </p:nvSpPr>
        <p:spPr>
          <a:xfrm>
            <a:off x="4277243" y="1143060"/>
            <a:ext cx="7722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Số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“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sáu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nghìn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bảy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trăm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”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có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cách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viết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là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:</a:t>
            </a:r>
            <a:endParaRPr lang="en-US" sz="48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5B46E879-D99F-AEF8-9A03-45AFE26133A1}"/>
              </a:ext>
            </a:extLst>
          </p:cNvPr>
          <p:cNvSpPr/>
          <p:nvPr/>
        </p:nvSpPr>
        <p:spPr>
          <a:xfrm>
            <a:off x="2226252" y="35122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A. 67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3D878581-A721-C039-C565-8606BE7D3EC4}"/>
              </a:ext>
            </a:extLst>
          </p:cNvPr>
          <p:cNvSpPr/>
          <p:nvPr/>
        </p:nvSpPr>
        <p:spPr>
          <a:xfrm>
            <a:off x="2226252" y="53305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C. 6700</a:t>
            </a: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525D03EE-D141-A54F-4093-7E2EB9975359}"/>
              </a:ext>
            </a:extLst>
          </p:cNvPr>
          <p:cNvSpPr/>
          <p:nvPr/>
        </p:nvSpPr>
        <p:spPr>
          <a:xfrm>
            <a:off x="8593799" y="53305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D. 6070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F22E5ADB-27A3-1CD9-73A2-BDDCF780CFDA}"/>
              </a:ext>
            </a:extLst>
          </p:cNvPr>
          <p:cNvSpPr/>
          <p:nvPr/>
        </p:nvSpPr>
        <p:spPr>
          <a:xfrm>
            <a:off x="8593799" y="35122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B. 670</a:t>
            </a:r>
          </a:p>
        </p:txBody>
      </p:sp>
      <p:pic>
        <p:nvPicPr>
          <p:cNvPr id="1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C33D035-B0AF-2853-5489-8BB3BB580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48919" y="710952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9763E-6 -3.88889E-6 L 3.0976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201E-6 -2.77778E-6 L -0.01122 -0.438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1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AFB7BA1-B23F-C567-0736-2E2B21B88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388" y="2216150"/>
            <a:ext cx="2606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 nghìn</a:t>
            </a:r>
          </a:p>
          <a:p>
            <a:pPr algn="ctr" eaLnBrk="1" hangingPunct="1"/>
            <a:r>
              <a:rPr lang="en-US" alt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10 000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B27FA1-D88E-5BEF-9719-572B6540C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488" y="2063750"/>
            <a:ext cx="31861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mươi nghìn</a:t>
            </a:r>
          </a:p>
          <a:p>
            <a:pPr algn="ctr" eaLnBrk="1" hangingPunct="1"/>
            <a:r>
              <a:rPr lang="en-US" alt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90277A-103D-67E3-8DCA-51BD9AE38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5205412"/>
            <a:ext cx="26717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</a:t>
            </a:r>
            <a:r>
              <a:rPr lang="en-US" alt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endParaRPr lang="en-US" alt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1" hangingPunct="1"/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30 000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3E8F2A-4FC4-4A36-C79D-F0DCCD22E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7425" y="5873750"/>
            <a:ext cx="50260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trăm nghìn</a:t>
            </a:r>
          </a:p>
          <a:p>
            <a:pPr algn="ctr" eaLnBrk="1" hangingPunct="1"/>
            <a:r>
              <a:rPr lang="en-US" alt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100 000</a:t>
            </a:r>
          </a:p>
          <a:p>
            <a:pPr algn="ctr" eaLnBrk="1" hangingPunct="1"/>
            <a:r>
              <a:rPr lang="en-US" alt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 chục nghìn = 1 trăm nghìn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7B578D-CF46-1925-27FB-5D17F4C5E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513" y="4081462"/>
            <a:ext cx="205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7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9C3CFA5-EFB3-CFBD-02A5-2F66AFBAFF99}"/>
              </a:ext>
            </a:extLst>
          </p:cNvPr>
          <p:cNvSpPr/>
          <p:nvPr/>
        </p:nvSpPr>
        <p:spPr>
          <a:xfrm>
            <a:off x="2271713" y="6342062"/>
            <a:ext cx="8762206" cy="1379538"/>
          </a:xfrm>
          <a:prstGeom prst="roundRect">
            <a:avLst>
              <a:gd name="adj" fmla="val 40104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10 000, 20 000, 30 000, …,100 000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145" name="Picture 25">
            <a:extLst>
              <a:ext uri="{FF2B5EF4-FFF2-40B4-BE49-F238E27FC236}">
                <a16:creationId xmlns:a16="http://schemas.microsoft.com/office/drawing/2014/main" id="{46757127-B067-FF46-BB16-E95AB0495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b="65962"/>
          <a:stretch>
            <a:fillRect/>
          </a:stretch>
        </p:blipFill>
        <p:spPr bwMode="auto">
          <a:xfrm>
            <a:off x="2513013" y="1349375"/>
            <a:ext cx="60674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6" name="Picture 26">
            <a:extLst>
              <a:ext uri="{FF2B5EF4-FFF2-40B4-BE49-F238E27FC236}">
                <a16:creationId xmlns:a16="http://schemas.microsoft.com/office/drawing/2014/main" id="{9BDE82BA-D5D8-3F43-57EF-47582BC0A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70"/>
          <a:stretch>
            <a:fillRect/>
          </a:stretch>
        </p:blipFill>
        <p:spPr bwMode="auto">
          <a:xfrm>
            <a:off x="9523413" y="739775"/>
            <a:ext cx="6418262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7" name="Picture 27">
            <a:extLst>
              <a:ext uri="{FF2B5EF4-FFF2-40B4-BE49-F238E27FC236}">
                <a16:creationId xmlns:a16="http://schemas.microsoft.com/office/drawing/2014/main" id="{3ADEC0DD-30AD-7947-1EAF-3EA144EF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" r="1811" b="53120"/>
          <a:stretch>
            <a:fillRect/>
          </a:stretch>
        </p:blipFill>
        <p:spPr bwMode="auto">
          <a:xfrm>
            <a:off x="1738313" y="3598862"/>
            <a:ext cx="671512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8" name="Picture 28">
            <a:extLst>
              <a:ext uri="{FF2B5EF4-FFF2-40B4-BE49-F238E27FC236}">
                <a16:creationId xmlns:a16="http://schemas.microsoft.com/office/drawing/2014/main" id="{1D6FC766-6D81-BCA9-63F7-37EF2C93D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3" b="47379"/>
          <a:stretch>
            <a:fillRect/>
          </a:stretch>
        </p:blipFill>
        <p:spPr bwMode="auto">
          <a:xfrm>
            <a:off x="9620250" y="3175000"/>
            <a:ext cx="6226175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98E374-949B-B7D6-F751-6073D230BB3A}"/>
              </a:ext>
            </a:extLst>
          </p:cNvPr>
          <p:cNvGrpSpPr>
            <a:grpSpLocks/>
          </p:cNvGrpSpPr>
          <p:nvPr/>
        </p:nvGrpSpPr>
        <p:grpSpPr bwMode="auto">
          <a:xfrm>
            <a:off x="571501" y="408781"/>
            <a:ext cx="4257675" cy="4513262"/>
            <a:chOff x="72259" y="1534084"/>
            <a:chExt cx="4257700" cy="4512722"/>
          </a:xfrm>
        </p:grpSpPr>
        <p:pic>
          <p:nvPicPr>
            <p:cNvPr id="4111" name="Picture 23">
              <a:extLst>
                <a:ext uri="{FF2B5EF4-FFF2-40B4-BE49-F238E27FC236}">
                  <a16:creationId xmlns:a16="http://schemas.microsoft.com/office/drawing/2014/main" id="{E06857A8-1810-F09C-0A83-427C19078A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62" t="18309"/>
            <a:stretch>
              <a:fillRect/>
            </a:stretch>
          </p:blipFill>
          <p:spPr bwMode="auto">
            <a:xfrm flipH="1">
              <a:off x="72259" y="2496691"/>
              <a:ext cx="2536032" cy="3550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112" name="Group 1">
              <a:extLst>
                <a:ext uri="{FF2B5EF4-FFF2-40B4-BE49-F238E27FC236}">
                  <a16:creationId xmlns:a16="http://schemas.microsoft.com/office/drawing/2014/main" id="{F9314BAB-7E04-3738-AFD6-997AFC4FCD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6067" y="1534084"/>
              <a:ext cx="3633892" cy="1250685"/>
              <a:chOff x="453973" y="3750724"/>
              <a:chExt cx="3633892" cy="1250685"/>
            </a:xfrm>
          </p:grpSpPr>
          <p:pic>
            <p:nvPicPr>
              <p:cNvPr id="4113" name="Picture 23">
                <a:extLst>
                  <a:ext uri="{FF2B5EF4-FFF2-40B4-BE49-F238E27FC236}">
                    <a16:creationId xmlns:a16="http://schemas.microsoft.com/office/drawing/2014/main" id="{D025C9EF-8C48-1042-DBF0-9934DDFFD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r="21136" b="71220"/>
              <a:stretch>
                <a:fillRect/>
              </a:stretch>
            </p:blipFill>
            <p:spPr bwMode="auto">
              <a:xfrm flipH="1">
                <a:off x="453973" y="3750724"/>
                <a:ext cx="3633892" cy="12506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14" name="Picture 23">
                <a:extLst>
                  <a:ext uri="{FF2B5EF4-FFF2-40B4-BE49-F238E27FC236}">
                    <a16:creationId xmlns:a16="http://schemas.microsoft.com/office/drawing/2014/main" id="{BF278307-CF9A-5099-8E12-0AB7044F5A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21" t="3751" r="26047" b="83858"/>
              <a:stretch>
                <a:fillRect/>
              </a:stretch>
            </p:blipFill>
            <p:spPr bwMode="auto">
              <a:xfrm>
                <a:off x="632559" y="3949376"/>
                <a:ext cx="3190081" cy="5386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6" grpId="0"/>
      <p:bldP spid="2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3EC320F1-BAB7-E1D0-DB78-F9B305832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6" b="21841"/>
          <a:stretch/>
        </p:blipFill>
        <p:spPr bwMode="auto">
          <a:xfrm>
            <a:off x="2347119" y="1068387"/>
            <a:ext cx="46069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>
            <a:extLst>
              <a:ext uri="{FF2B5EF4-FFF2-40B4-BE49-F238E27FC236}">
                <a16:creationId xmlns:a16="http://schemas.microsoft.com/office/drawing/2014/main" id="{4C916128-3795-C22E-4181-920767DC7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5" r="2941" b="21086"/>
          <a:stretch/>
        </p:blipFill>
        <p:spPr bwMode="auto">
          <a:xfrm>
            <a:off x="9890918" y="838201"/>
            <a:ext cx="4267201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24">
            <a:extLst>
              <a:ext uri="{FF2B5EF4-FFF2-40B4-BE49-F238E27FC236}">
                <a16:creationId xmlns:a16="http://schemas.microsoft.com/office/drawing/2014/main" id="{02C37283-8EB8-6D8A-4C72-E837DD972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119" y="6096000"/>
            <a:ext cx="34075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23 000</a:t>
            </a:r>
          </a:p>
          <a:p>
            <a:pPr algn="ctr" eaLnBrk="1" hangingPunct="1"/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alt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endParaRPr lang="en-US" alt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E31C34ED-5467-1207-8B18-2F4BAE30E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0734" y="6096000"/>
            <a:ext cx="34075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35 000</a:t>
            </a:r>
          </a:p>
          <a:p>
            <a:pPr algn="ctr" eaLnBrk="1" hangingPunct="1"/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</a:t>
            </a:r>
            <a:r>
              <a:rPr lang="en-US" alt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lăm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endParaRPr lang="en-US" alt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304</Words>
  <Application>Microsoft Office PowerPoint</Application>
  <PresentationFormat>Custom</PresentationFormat>
  <Paragraphs>80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#9Slide03 AmpleSoft Bold</vt:lpstr>
      <vt:lpstr>#9Slide07 Cadena</vt:lpstr>
      <vt:lpstr>Arial</vt:lpstr>
      <vt:lpstr>Arial-Rounded</vt:lpstr>
      <vt:lpstr>Calibri</vt:lpstr>
      <vt:lpstr>SVN-Anastasia</vt:lpstr>
      <vt:lpstr>SVN-Poky's</vt:lpstr>
      <vt:lpstr>SVN-Ziclets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 Thach</cp:lastModifiedBy>
  <cp:revision>183</cp:revision>
  <dcterms:created xsi:type="dcterms:W3CDTF">2022-07-10T01:37:20Z</dcterms:created>
  <dcterms:modified xsi:type="dcterms:W3CDTF">2023-01-30T03:01:22Z</dcterms:modified>
</cp:coreProperties>
</file>