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71" r:id="rId2"/>
    <p:sldId id="551" r:id="rId3"/>
    <p:sldId id="550" r:id="rId4"/>
    <p:sldId id="292" r:id="rId5"/>
    <p:sldId id="293" r:id="rId6"/>
    <p:sldId id="267" r:id="rId7"/>
    <p:sldId id="294" r:id="rId8"/>
    <p:sldId id="295" r:id="rId9"/>
    <p:sldId id="296" r:id="rId10"/>
    <p:sldId id="297" r:id="rId11"/>
    <p:sldId id="287" r:id="rId12"/>
    <p:sldId id="275" r:id="rId13"/>
    <p:sldId id="299" r:id="rId14"/>
    <p:sldId id="276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ng Soon" panose="020B0604020202020204" charset="0"/>
      <p:regular r:id="rId21"/>
    </p:embeddedFont>
    <p:embeddedFont>
      <p:font typeface="Didact Gothic" panose="00000500000000000000" pitchFamily="2" charset="0"/>
      <p:regular r:id="rId22"/>
    </p:embeddedFont>
    <p:embeddedFont>
      <p:font typeface="Ranchers" panose="020B0604020202020204" charset="0"/>
      <p:regular r:id="rId23"/>
    </p:embeddedFont>
    <p:embeddedFont>
      <p:font typeface="Segoe UI Black" panose="020B0A02040204020203" pitchFamily="3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A74F79-7227-43E8-8335-B2B23C2FEB68}">
  <a:tblStyle styleId="{5FA74F79-7227-43E8-8335-B2B23C2FE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90" y="77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8b8cc72eb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8b8cc72eb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08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98b8cc72e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98b8cc72e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0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75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31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35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59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18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98b8cc72eb_0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98b8cc72eb_0_1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49" name="Google Shape;249;p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61" name="Google Shape;261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67" name="Google Shape;267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64" name="Google Shape;1064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72" name="Google Shape;1072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78" name="Google Shape;1078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3" name="Google Shape;1083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84" name="Google Shape;1084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85" name="Google Shape;1085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89" name="Google Shape;1089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95" name="Google Shape;1095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01" name="Google Shape;1101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07" name="Google Shape;1107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4"/>
          <p:cNvGrpSpPr/>
          <p:nvPr/>
        </p:nvGrpSpPr>
        <p:grpSpPr>
          <a:xfrm rot="-5211479">
            <a:off x="1829371" y="1157248"/>
            <a:ext cx="5485272" cy="6004403"/>
            <a:chOff x="229105" y="1914751"/>
            <a:chExt cx="4500802" cy="5590116"/>
          </a:xfrm>
        </p:grpSpPr>
        <p:sp>
          <p:nvSpPr>
            <p:cNvPr id="1114" name="Google Shape;1114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45" name="Google Shape;1145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1" name="Google Shape;1151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6" name="Google Shape;1156;p24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157" name="Google Shape;1157;p2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158" name="Google Shape;1158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162" name="Google Shape;1162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68" name="Google Shape;1168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74" name="Google Shape;1174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80" name="Google Shape;1180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3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0" name="Google Shape;1690;p33"/>
          <p:cNvSpPr txBox="1">
            <a:spLocks noGrp="1"/>
          </p:cNvSpPr>
          <p:nvPr>
            <p:ph type="subTitle" idx="1"/>
          </p:nvPr>
        </p:nvSpPr>
        <p:spPr>
          <a:xfrm>
            <a:off x="493695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33"/>
          <p:cNvSpPr txBox="1">
            <a:spLocks noGrp="1"/>
          </p:cNvSpPr>
          <p:nvPr>
            <p:ph type="subTitle" idx="2"/>
          </p:nvPr>
        </p:nvSpPr>
        <p:spPr>
          <a:xfrm>
            <a:off x="218010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33"/>
          <p:cNvSpPr txBox="1">
            <a:spLocks noGrp="1"/>
          </p:cNvSpPr>
          <p:nvPr>
            <p:ph type="subTitle" idx="3"/>
          </p:nvPr>
        </p:nvSpPr>
        <p:spPr>
          <a:xfrm>
            <a:off x="493695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693" name="Google Shape;1693;p33"/>
          <p:cNvSpPr txBox="1">
            <a:spLocks noGrp="1"/>
          </p:cNvSpPr>
          <p:nvPr>
            <p:ph type="subTitle" idx="4"/>
          </p:nvPr>
        </p:nvSpPr>
        <p:spPr>
          <a:xfrm>
            <a:off x="218010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694" name="Google Shape;1694;p3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95" name="Google Shape;1695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3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01" name="Google Shape;1701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3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07" name="Google Shape;1707;p3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3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11" name="Google Shape;1711;p3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3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17" name="Google Shape;1717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23" name="Google Shape;1723;p3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8" name="Google Shape;1728;p3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29" name="Google Shape;1729;p3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8" r:id="rId4"/>
    <p:sldLayoutId id="2147483665" r:id="rId5"/>
    <p:sldLayoutId id="2147483669" r:id="rId6"/>
    <p:sldLayoutId id="2147483670" r:id="rId7"/>
    <p:sldLayoutId id="2147483671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6424;p41"/>
          <p:cNvSpPr txBox="1">
            <a:spLocks noGrp="1"/>
          </p:cNvSpPr>
          <p:nvPr>
            <p:ph type="ctrTitle"/>
          </p:nvPr>
        </p:nvSpPr>
        <p:spPr>
          <a:xfrm>
            <a:off x="1632764" y="1703919"/>
            <a:ext cx="5632887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3"/>
                </a:solidFill>
                <a:latin typeface="+mn-lt"/>
              </a:rPr>
              <a:t>CHÀO MỪNG CÁC EM </a:t>
            </a:r>
            <a:br>
              <a:rPr lang="en" sz="4000" b="1" dirty="0">
                <a:solidFill>
                  <a:schemeClr val="accent3"/>
                </a:solidFill>
                <a:latin typeface="+mn-lt"/>
              </a:rPr>
            </a:br>
            <a:r>
              <a:rPr lang="en" sz="4000" b="1" dirty="0">
                <a:solidFill>
                  <a:schemeClr val="accent3"/>
                </a:solidFill>
                <a:latin typeface="+mn-lt"/>
              </a:rPr>
              <a:t>ĐẾN VỚI TIẾT HỌC </a:t>
            </a:r>
            <a:br>
              <a:rPr lang="en" sz="4000" dirty="0">
                <a:solidFill>
                  <a:schemeClr val="accent3"/>
                </a:solidFill>
                <a:latin typeface="+mn-lt"/>
              </a:rPr>
            </a:br>
            <a:r>
              <a:rPr lang="en" sz="4000" b="1" dirty="0">
                <a:solidFill>
                  <a:schemeClr val="accent3"/>
                </a:solidFill>
                <a:latin typeface="+mn-lt"/>
              </a:rPr>
              <a:t>HÔM NAY!</a:t>
            </a:r>
            <a:endParaRPr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610657" y="455922"/>
            <a:ext cx="935483" cy="520390"/>
          </a:xfrm>
          <a:prstGeom prst="wedgeEllipseCallou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3395" y="1358978"/>
            <a:ext cx="5896834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(36 + 1) × 0 = 37 × 0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                     = 0.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Vậy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giá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trị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(36 + 1) × 0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243665" y="3020980"/>
            <a:ext cx="1288084" cy="17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2605" name="Google Shape;2605;p69"/>
          <p:cNvGrpSpPr/>
          <p:nvPr/>
        </p:nvGrpSpPr>
        <p:grpSpPr>
          <a:xfrm>
            <a:off x="4271611" y="4439137"/>
            <a:ext cx="393740" cy="460689"/>
            <a:chOff x="6232363" y="288151"/>
            <a:chExt cx="591379" cy="691934"/>
          </a:xfrm>
        </p:grpSpPr>
        <p:sp>
          <p:nvSpPr>
            <p:cNvPr id="2606" name="Google Shape;2606;p69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69"/>
          <p:cNvGrpSpPr/>
          <p:nvPr/>
        </p:nvGrpSpPr>
        <p:grpSpPr>
          <a:xfrm rot="-1696891">
            <a:off x="8445133" y="4450067"/>
            <a:ext cx="393791" cy="492745"/>
            <a:chOff x="6232363" y="288151"/>
            <a:chExt cx="591379" cy="739984"/>
          </a:xfrm>
        </p:grpSpPr>
        <p:sp>
          <p:nvSpPr>
            <p:cNvPr id="2611" name="Google Shape;2611;p69"/>
            <p:cNvSpPr/>
            <p:nvPr/>
          </p:nvSpPr>
          <p:spPr>
            <a:xfrm rot="1828556">
              <a:off x="6289006" y="890964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25861" y="468391"/>
            <a:ext cx="706550" cy="613632"/>
            <a:chOff x="366705" y="524625"/>
            <a:chExt cx="706550" cy="613632"/>
          </a:xfrm>
        </p:grpSpPr>
        <p:sp>
          <p:nvSpPr>
            <p:cNvPr id="33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75836" y="293463"/>
            <a:ext cx="63661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</a:rPr>
              <a:t>Một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xe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vận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chuyển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hàng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trong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siêu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thị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mỗi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chuyến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chở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được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nhiều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nhất</a:t>
            </a:r>
            <a:r>
              <a:rPr lang="en-US" sz="2200" dirty="0">
                <a:latin typeface="+mj-lt"/>
                <a:ea typeface="DengXian"/>
              </a:rPr>
              <a:t> 5 </a:t>
            </a:r>
            <a:r>
              <a:rPr lang="en-US" sz="2200" dirty="0" err="1">
                <a:latin typeface="+mj-lt"/>
                <a:ea typeface="DengXian"/>
              </a:rPr>
              <a:t>thùng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hàng</a:t>
            </a:r>
            <a:r>
              <a:rPr lang="en-US" sz="2200" dirty="0">
                <a:latin typeface="+mj-lt"/>
                <a:ea typeface="DengXian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7909" y="16568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9" r="6697"/>
          <a:stretch>
            <a:fillRect/>
          </a:stretch>
        </p:blipFill>
        <p:spPr bwMode="auto">
          <a:xfrm>
            <a:off x="7013050" y="1504594"/>
            <a:ext cx="1876120" cy="24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64452" y="1361500"/>
            <a:ext cx="5378257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a)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chiếc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xe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ít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chuyến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hết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55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thùng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?</a:t>
            </a:r>
            <a:endParaRPr kumimoji="0" lang="en-US" altLang="zh-CN" sz="22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b)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thùng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cân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nặng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100 kg.    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chuyến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xe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bao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ki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lô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-gam </a:t>
            </a:r>
            <a:r>
              <a:rPr kumimoji="0" lang="en-US" altLang="zh-CN" sz="2200" b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22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charset="-122"/>
                <a:cs typeface="Times New Roman" panose="02020603050405020304" pitchFamily="18" charset="0"/>
              </a:rPr>
              <a:t>?</a:t>
            </a:r>
            <a:endParaRPr kumimoji="0" lang="en-US" altLang="zh-CN" sz="22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>
          <a:xfrm>
            <a:off x="3914812" y="276223"/>
            <a:ext cx="1627247" cy="520390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7990" y="953859"/>
            <a:ext cx="64604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a) Ta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: 55 : 5 = 11.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chiếc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vận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11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chuyến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hết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55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thùng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hàng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7990" y="2655373"/>
            <a:ext cx="59833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Mỗi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chuyến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xe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đó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vận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ki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lô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-gam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hàng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5 × 100 = 500 (kg)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 err="1">
                <a:ea typeface="DengXian"/>
              </a:rPr>
              <a:t>Đáp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số</a:t>
            </a:r>
            <a:r>
              <a:rPr lang="en-US" sz="2200" dirty="0">
                <a:ea typeface="DengXian"/>
              </a:rPr>
              <a:t>: 500 kg </a:t>
            </a:r>
            <a:r>
              <a:rPr lang="en-US" sz="2200" dirty="0" err="1">
                <a:ea typeface="DengXian"/>
              </a:rPr>
              <a:t>hàng</a:t>
            </a:r>
            <a:r>
              <a:rPr lang="en-US" sz="2200" dirty="0">
                <a:ea typeface="DengXian"/>
              </a:rPr>
              <a:t>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299324" y="3699042"/>
            <a:ext cx="898471" cy="1233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4269" y="560813"/>
            <a:ext cx="4455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78B9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483" y="2068535"/>
            <a:ext cx="740663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Ôn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cộng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trừ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chia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vi 1 000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vận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596;p62"/>
          <p:cNvSpPr txBox="1">
            <a:spLocks/>
          </p:cNvSpPr>
          <p:nvPr/>
        </p:nvSpPr>
        <p:spPr>
          <a:xfrm>
            <a:off x="1245322" y="1749430"/>
            <a:ext cx="6617028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dirty="0">
                <a:solidFill>
                  <a:srgbClr val="A3376C"/>
                </a:solidFill>
                <a:latin typeface="Arial" panose="020B0604020202020204" pitchFamily="34" charset="0"/>
              </a:rPr>
              <a:t>HẸN GẶP LẠI CÁC EM</a:t>
            </a:r>
          </a:p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dirty="0">
                <a:solidFill>
                  <a:srgbClr val="A3376C"/>
                </a:solidFill>
                <a:latin typeface="Arial" panose="020B0604020202020204" pitchFamily="34" charset="0"/>
              </a:rPr>
              <a:t> Ở TIẾT HỌC SAU</a:t>
            </a:r>
            <a:r>
              <a:rPr lang="vi-VN" sz="4000" b="1" dirty="0">
                <a:solidFill>
                  <a:srgbClr val="A3376C"/>
                </a:solidFill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1D6A-0703-6712-A2EB-6B5B94528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40D00-B17F-7F84-748F-8D154DF4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Google Shape;6424;p41">
            <a:extLst>
              <a:ext uri="{FF2B5EF4-FFF2-40B4-BE49-F238E27FC236}">
                <a16:creationId xmlns:a16="http://schemas.microsoft.com/office/drawing/2014/main" id="{3B01B0B6-2520-A212-90B0-5E326ED26947}"/>
              </a:ext>
            </a:extLst>
          </p:cNvPr>
          <p:cNvSpPr txBox="1">
            <a:spLocks/>
          </p:cNvSpPr>
          <p:nvPr/>
        </p:nvSpPr>
        <p:spPr>
          <a:xfrm>
            <a:off x="1755556" y="1968676"/>
            <a:ext cx="5632887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Leelawadee UI" panose="020B0502040204020203" pitchFamily="34" charset="-34"/>
              </a:rPr>
              <a:t>ÔN TẬP CHUNG</a:t>
            </a:r>
          </a:p>
        </p:txBody>
      </p:sp>
    </p:spTree>
    <p:extLst>
      <p:ext uri="{BB962C8B-B14F-4D97-AF65-F5344CB8AC3E}">
        <p14:creationId xmlns:p14="http://schemas.microsoft.com/office/powerpoint/2010/main" val="114928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4BF76-533C-7732-727C-8D7C985C5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61" y="1286580"/>
            <a:ext cx="1060069" cy="17920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66F873-E6E2-6DB3-243E-E8F2A5DF397E}"/>
              </a:ext>
            </a:extLst>
          </p:cNvPr>
          <p:cNvGrpSpPr>
            <a:grpSpLocks/>
          </p:cNvGrpSpPr>
          <p:nvPr/>
        </p:nvGrpSpPr>
        <p:grpSpPr bwMode="auto">
          <a:xfrm>
            <a:off x="1915961" y="666749"/>
            <a:ext cx="6828645" cy="1397107"/>
            <a:chOff x="4078605" y="1383820"/>
            <a:chExt cx="7884444" cy="1982879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E6EADF6-A990-75DE-F2D2-F7ED0BA7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190" y="1383820"/>
              <a:ext cx="7310859" cy="1954336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bg2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68580" tIns="34291" rIns="68580" bIns="34291"/>
            <a:lstStyle/>
            <a:p>
              <a:endPara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97C4F30-D2D1-F88C-BB62-952128EE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57" y="1403513"/>
              <a:ext cx="1392532" cy="1473736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2FD49C0-9972-E9E2-120A-28BD8A39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475" y="1412363"/>
              <a:ext cx="1311862" cy="1954336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BC642C61-D2D8-A3FA-F249-2EC16C81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605" y="2168435"/>
              <a:ext cx="1173362" cy="577625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C43F67D5-467D-3708-C39F-685FFE14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A2044E1C-E18E-05ED-D404-745AD6DA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366" y="1685556"/>
              <a:ext cx="5707106" cy="112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tabLst>
                  <a:tab pos="6514938" algn="l"/>
                </a:tabLst>
              </a:pPr>
              <a:r>
                <a:rPr lang="en-US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Ôn tập các phép tính cộng, trừ, nhân, chia các số trong phạm vi 1000 và vận dụng để giải quyết vấn đề thực tế.</a:t>
              </a: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F145F451-5F6E-6E9A-5433-35CAE2D06C74}"/>
              </a:ext>
            </a:extLst>
          </p:cNvPr>
          <p:cNvGrpSpPr>
            <a:grpSpLocks/>
          </p:cNvGrpSpPr>
          <p:nvPr/>
        </p:nvGrpSpPr>
        <p:grpSpPr bwMode="auto">
          <a:xfrm>
            <a:off x="1921218" y="3030636"/>
            <a:ext cx="1306260" cy="210786"/>
            <a:chOff x="4061143" y="3485104"/>
            <a:chExt cx="1835075" cy="198438"/>
          </a:xfrm>
        </p:grpSpPr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6FAD8768-59E9-98A9-364A-EF5F28B49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A9BE8E05-9658-4AFA-E986-CA8C835A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A8F2A8-A43C-3F33-6E70-1E8E83EE3CC9}"/>
              </a:ext>
            </a:extLst>
          </p:cNvPr>
          <p:cNvSpPr txBox="1"/>
          <p:nvPr/>
        </p:nvSpPr>
        <p:spPr>
          <a:xfrm>
            <a:off x="190500" y="666750"/>
            <a:ext cx="1821497" cy="1630558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066B5FA-0B19-6CBA-77EA-5AA5D3FAAFB8}"/>
              </a:ext>
            </a:extLst>
          </p:cNvPr>
          <p:cNvSpPr>
            <a:spLocks/>
          </p:cNvSpPr>
          <p:nvPr/>
        </p:nvSpPr>
        <p:spPr bwMode="auto">
          <a:xfrm>
            <a:off x="2544631" y="2608109"/>
            <a:ext cx="6027869" cy="1406601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22D419E-8961-52A9-D02C-2DC23D88B8DC}"/>
              </a:ext>
            </a:extLst>
          </p:cNvPr>
          <p:cNvSpPr>
            <a:spLocks/>
          </p:cNvSpPr>
          <p:nvPr/>
        </p:nvSpPr>
        <p:spPr bwMode="auto">
          <a:xfrm>
            <a:off x="2588595" y="259528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71588BE-F212-8442-7E3D-A3B38B6602DA}"/>
              </a:ext>
            </a:extLst>
          </p:cNvPr>
          <p:cNvSpPr>
            <a:spLocks/>
          </p:cNvSpPr>
          <p:nvPr/>
        </p:nvSpPr>
        <p:spPr bwMode="auto">
          <a:xfrm>
            <a:off x="2395841" y="2625964"/>
            <a:ext cx="1041609" cy="1388746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D3F4BC9A-5B6B-550E-D532-3ED10280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401" y="2957466"/>
            <a:ext cx="5054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6514938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và xác định được một phần mấy của một hình cho trước.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D1B4BE21-CA7A-031E-D051-2198FA62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6958" y="57150"/>
            <a:ext cx="10841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2305" y="623809"/>
            <a:ext cx="706550" cy="613632"/>
            <a:chOff x="366705" y="524625"/>
            <a:chExt cx="706550" cy="613632"/>
          </a:xfrm>
        </p:grpSpPr>
        <p:sp>
          <p:nvSpPr>
            <p:cNvPr id="15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259214" y="726826"/>
            <a:ext cx="19447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Arial"/>
              </a:rPr>
              <a:t>Tính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Arial"/>
              </a:rPr>
              <a:t>nhẩm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Arial"/>
              </a:rPr>
              <a:t>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260" y="1428493"/>
            <a:ext cx="173920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3 × 4 = 12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4 × 8 = 32  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7 ×  3 = 21        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6 × 9 = 54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88591" y="1428493"/>
            <a:ext cx="4572000" cy="2562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7 × 8 = 56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8 × 7 = 56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56 : 7 = 8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56 : 8 = 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76152" y="1435581"/>
            <a:ext cx="1853484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24 : 6 = 4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18 : 3 = 6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40 : 8 = 5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ngXian"/>
                <a:cs typeface="Times New Roman" panose="02020603050405020304" pitchFamily="18" charset="0"/>
                <a:sym typeface="Arial"/>
              </a:rPr>
              <a:t>27 : 9 = 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8" y="1514188"/>
            <a:ext cx="8556551" cy="2459139"/>
          </a:xfrm>
          <a:prstGeom prst="rect">
            <a:avLst/>
          </a:prstGeom>
        </p:spPr>
      </p:pic>
      <p:sp>
        <p:nvSpPr>
          <p:cNvPr id="31" name="Google Shape;2837;p71"/>
          <p:cNvSpPr/>
          <p:nvPr/>
        </p:nvSpPr>
        <p:spPr>
          <a:xfrm rot="1537984">
            <a:off x="7408460" y="185777"/>
            <a:ext cx="2071239" cy="342917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833;p71"/>
          <p:cNvSpPr/>
          <p:nvPr/>
        </p:nvSpPr>
        <p:spPr>
          <a:xfrm rot="2344638">
            <a:off x="-436464" y="4634231"/>
            <a:ext cx="1401569" cy="359056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865;p71"/>
          <p:cNvSpPr/>
          <p:nvPr/>
        </p:nvSpPr>
        <p:spPr>
          <a:xfrm>
            <a:off x="8577742" y="4581909"/>
            <a:ext cx="175472" cy="138815"/>
          </a:xfrm>
          <a:custGeom>
            <a:avLst/>
            <a:gdLst/>
            <a:ahLst/>
            <a:cxnLst/>
            <a:rect l="l" t="t" r="r" b="b"/>
            <a:pathLst>
              <a:path w="1752" h="1386" extrusionOk="0">
                <a:moveTo>
                  <a:pt x="292" y="1"/>
                </a:moveTo>
                <a:cubicBezTo>
                  <a:pt x="145" y="1"/>
                  <a:pt x="39" y="153"/>
                  <a:pt x="10" y="291"/>
                </a:cubicBezTo>
                <a:cubicBezTo>
                  <a:pt x="5" y="327"/>
                  <a:pt x="1" y="373"/>
                  <a:pt x="5" y="409"/>
                </a:cubicBezTo>
                <a:cubicBezTo>
                  <a:pt x="1" y="482"/>
                  <a:pt x="5" y="550"/>
                  <a:pt x="37" y="605"/>
                </a:cubicBezTo>
                <a:cubicBezTo>
                  <a:pt x="42" y="627"/>
                  <a:pt x="46" y="655"/>
                  <a:pt x="51" y="673"/>
                </a:cubicBezTo>
                <a:cubicBezTo>
                  <a:pt x="87" y="773"/>
                  <a:pt x="160" y="859"/>
                  <a:pt x="246" y="909"/>
                </a:cubicBezTo>
                <a:cubicBezTo>
                  <a:pt x="301" y="996"/>
                  <a:pt x="365" y="1064"/>
                  <a:pt x="451" y="1114"/>
                </a:cubicBezTo>
                <a:cubicBezTo>
                  <a:pt x="460" y="1119"/>
                  <a:pt x="469" y="1123"/>
                  <a:pt x="474" y="1123"/>
                </a:cubicBezTo>
                <a:cubicBezTo>
                  <a:pt x="492" y="1137"/>
                  <a:pt x="515" y="1146"/>
                  <a:pt x="533" y="1155"/>
                </a:cubicBezTo>
                <a:cubicBezTo>
                  <a:pt x="601" y="1228"/>
                  <a:pt x="683" y="1282"/>
                  <a:pt x="778" y="1319"/>
                </a:cubicBezTo>
                <a:cubicBezTo>
                  <a:pt x="803" y="1358"/>
                  <a:pt x="844" y="1386"/>
                  <a:pt x="890" y="1386"/>
                </a:cubicBezTo>
                <a:cubicBezTo>
                  <a:pt x="912" y="1386"/>
                  <a:pt x="936" y="1379"/>
                  <a:pt x="960" y="1364"/>
                </a:cubicBezTo>
                <a:cubicBezTo>
                  <a:pt x="969" y="1355"/>
                  <a:pt x="979" y="1351"/>
                  <a:pt x="992" y="1341"/>
                </a:cubicBezTo>
                <a:cubicBezTo>
                  <a:pt x="1042" y="1328"/>
                  <a:pt x="1088" y="1291"/>
                  <a:pt x="1120" y="1232"/>
                </a:cubicBezTo>
                <a:cubicBezTo>
                  <a:pt x="1120" y="1228"/>
                  <a:pt x="1120" y="1223"/>
                  <a:pt x="1124" y="1219"/>
                </a:cubicBezTo>
                <a:cubicBezTo>
                  <a:pt x="1142" y="1196"/>
                  <a:pt x="1160" y="1173"/>
                  <a:pt x="1179" y="1150"/>
                </a:cubicBezTo>
                <a:cubicBezTo>
                  <a:pt x="1229" y="1132"/>
                  <a:pt x="1279" y="1110"/>
                  <a:pt x="1315" y="1078"/>
                </a:cubicBezTo>
                <a:cubicBezTo>
                  <a:pt x="1397" y="1009"/>
                  <a:pt x="1515" y="868"/>
                  <a:pt x="1538" y="741"/>
                </a:cubicBezTo>
                <a:cubicBezTo>
                  <a:pt x="1620" y="664"/>
                  <a:pt x="1688" y="564"/>
                  <a:pt x="1715" y="464"/>
                </a:cubicBezTo>
                <a:cubicBezTo>
                  <a:pt x="1752" y="327"/>
                  <a:pt x="1683" y="118"/>
                  <a:pt x="1538" y="104"/>
                </a:cubicBezTo>
                <a:cubicBezTo>
                  <a:pt x="1472" y="53"/>
                  <a:pt x="1358" y="34"/>
                  <a:pt x="1260" y="34"/>
                </a:cubicBezTo>
                <a:cubicBezTo>
                  <a:pt x="1204" y="34"/>
                  <a:pt x="1153" y="40"/>
                  <a:pt x="1120" y="50"/>
                </a:cubicBezTo>
                <a:cubicBezTo>
                  <a:pt x="1097" y="54"/>
                  <a:pt x="1074" y="68"/>
                  <a:pt x="1060" y="82"/>
                </a:cubicBezTo>
                <a:cubicBezTo>
                  <a:pt x="969" y="109"/>
                  <a:pt x="892" y="164"/>
                  <a:pt x="851" y="255"/>
                </a:cubicBezTo>
                <a:cubicBezTo>
                  <a:pt x="838" y="286"/>
                  <a:pt x="833" y="318"/>
                  <a:pt x="838" y="350"/>
                </a:cubicBezTo>
                <a:cubicBezTo>
                  <a:pt x="819" y="346"/>
                  <a:pt x="801" y="341"/>
                  <a:pt x="778" y="336"/>
                </a:cubicBezTo>
                <a:cubicBezTo>
                  <a:pt x="765" y="327"/>
                  <a:pt x="751" y="318"/>
                  <a:pt x="738" y="309"/>
                </a:cubicBezTo>
                <a:cubicBezTo>
                  <a:pt x="728" y="264"/>
                  <a:pt x="706" y="218"/>
                  <a:pt x="674" y="182"/>
                </a:cubicBezTo>
                <a:cubicBezTo>
                  <a:pt x="674" y="177"/>
                  <a:pt x="674" y="177"/>
                  <a:pt x="674" y="177"/>
                </a:cubicBezTo>
                <a:cubicBezTo>
                  <a:pt x="616" y="83"/>
                  <a:pt x="533" y="44"/>
                  <a:pt x="450" y="44"/>
                </a:cubicBezTo>
                <a:cubicBezTo>
                  <a:pt x="442" y="44"/>
                  <a:pt x="433" y="44"/>
                  <a:pt x="424" y="45"/>
                </a:cubicBezTo>
                <a:cubicBezTo>
                  <a:pt x="401" y="27"/>
                  <a:pt x="374" y="14"/>
                  <a:pt x="333" y="4"/>
                </a:cubicBezTo>
                <a:cubicBezTo>
                  <a:pt x="319" y="2"/>
                  <a:pt x="305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867;p71"/>
          <p:cNvSpPr/>
          <p:nvPr/>
        </p:nvSpPr>
        <p:spPr>
          <a:xfrm>
            <a:off x="8482596" y="4473342"/>
            <a:ext cx="366768" cy="340928"/>
          </a:xfrm>
          <a:custGeom>
            <a:avLst/>
            <a:gdLst/>
            <a:ahLst/>
            <a:cxnLst/>
            <a:rect l="l" t="t" r="r" b="b"/>
            <a:pathLst>
              <a:path w="3662" h="3404" extrusionOk="0">
                <a:moveTo>
                  <a:pt x="1755" y="135"/>
                </a:moveTo>
                <a:cubicBezTo>
                  <a:pt x="2179" y="135"/>
                  <a:pt x="2607" y="294"/>
                  <a:pt x="2915" y="579"/>
                </a:cubicBezTo>
                <a:cubicBezTo>
                  <a:pt x="3466" y="1079"/>
                  <a:pt x="3566" y="1916"/>
                  <a:pt x="3147" y="2535"/>
                </a:cubicBezTo>
                <a:cubicBezTo>
                  <a:pt x="2850" y="2979"/>
                  <a:pt x="2315" y="3265"/>
                  <a:pt x="1780" y="3265"/>
                </a:cubicBezTo>
                <a:cubicBezTo>
                  <a:pt x="1619" y="3265"/>
                  <a:pt x="1459" y="3239"/>
                  <a:pt x="1306" y="3185"/>
                </a:cubicBezTo>
                <a:cubicBezTo>
                  <a:pt x="1101" y="3112"/>
                  <a:pt x="874" y="2998"/>
                  <a:pt x="683" y="2853"/>
                </a:cubicBezTo>
                <a:cubicBezTo>
                  <a:pt x="301" y="2498"/>
                  <a:pt x="110" y="1975"/>
                  <a:pt x="187" y="1461"/>
                </a:cubicBezTo>
                <a:cubicBezTo>
                  <a:pt x="191" y="1448"/>
                  <a:pt x="191" y="1439"/>
                  <a:pt x="187" y="1430"/>
                </a:cubicBezTo>
                <a:cubicBezTo>
                  <a:pt x="291" y="929"/>
                  <a:pt x="628" y="488"/>
                  <a:pt x="1101" y="274"/>
                </a:cubicBezTo>
                <a:cubicBezTo>
                  <a:pt x="1306" y="180"/>
                  <a:pt x="1530" y="135"/>
                  <a:pt x="1755" y="135"/>
                </a:cubicBezTo>
                <a:close/>
                <a:moveTo>
                  <a:pt x="1759" y="1"/>
                </a:moveTo>
                <a:cubicBezTo>
                  <a:pt x="1598" y="1"/>
                  <a:pt x="1438" y="22"/>
                  <a:pt x="1283" y="65"/>
                </a:cubicBezTo>
                <a:cubicBezTo>
                  <a:pt x="614" y="247"/>
                  <a:pt x="119" y="852"/>
                  <a:pt x="32" y="1530"/>
                </a:cubicBezTo>
                <a:cubicBezTo>
                  <a:pt x="37" y="1530"/>
                  <a:pt x="41" y="1525"/>
                  <a:pt x="46" y="1525"/>
                </a:cubicBezTo>
                <a:lnTo>
                  <a:pt x="46" y="1525"/>
                </a:lnTo>
                <a:cubicBezTo>
                  <a:pt x="0" y="2016"/>
                  <a:pt x="164" y="2498"/>
                  <a:pt x="496" y="2862"/>
                </a:cubicBezTo>
                <a:cubicBezTo>
                  <a:pt x="496" y="2862"/>
                  <a:pt x="496" y="2867"/>
                  <a:pt x="492" y="2871"/>
                </a:cubicBezTo>
                <a:cubicBezTo>
                  <a:pt x="519" y="2894"/>
                  <a:pt x="546" y="2912"/>
                  <a:pt x="573" y="2935"/>
                </a:cubicBezTo>
                <a:cubicBezTo>
                  <a:pt x="578" y="2939"/>
                  <a:pt x="578" y="2944"/>
                  <a:pt x="582" y="2948"/>
                </a:cubicBezTo>
                <a:cubicBezTo>
                  <a:pt x="592" y="2953"/>
                  <a:pt x="601" y="2958"/>
                  <a:pt x="610" y="2962"/>
                </a:cubicBezTo>
                <a:cubicBezTo>
                  <a:pt x="805" y="3112"/>
                  <a:pt x="1028" y="3230"/>
                  <a:pt x="1242" y="3308"/>
                </a:cubicBezTo>
                <a:cubicBezTo>
                  <a:pt x="1416" y="3373"/>
                  <a:pt x="1597" y="3403"/>
                  <a:pt x="1778" y="3403"/>
                </a:cubicBezTo>
                <a:cubicBezTo>
                  <a:pt x="2319" y="3403"/>
                  <a:pt x="2859" y="3133"/>
                  <a:pt x="3193" y="2707"/>
                </a:cubicBezTo>
                <a:cubicBezTo>
                  <a:pt x="3661" y="2103"/>
                  <a:pt x="3657" y="1229"/>
                  <a:pt x="3166" y="643"/>
                </a:cubicBezTo>
                <a:cubicBezTo>
                  <a:pt x="2820" y="231"/>
                  <a:pt x="2289" y="1"/>
                  <a:pt x="17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814;p71"/>
          <p:cNvSpPr/>
          <p:nvPr/>
        </p:nvSpPr>
        <p:spPr>
          <a:xfrm rot="19894163">
            <a:off x="-556585" y="4588095"/>
            <a:ext cx="1428911" cy="355250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7450" y="188638"/>
            <a:ext cx="706550" cy="613632"/>
            <a:chOff x="366705" y="524625"/>
            <a:chExt cx="706550" cy="613632"/>
          </a:xfrm>
        </p:grpSpPr>
        <p:sp>
          <p:nvSpPr>
            <p:cNvPr id="15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565403" y="280011"/>
            <a:ext cx="6152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>
                <a:ea typeface="DengXian"/>
              </a:rPr>
              <a:t>b) </a:t>
            </a:r>
            <a:r>
              <a:rPr lang="en-US" sz="2200" dirty="0" err="1">
                <a:ea typeface="DengXian"/>
              </a:rPr>
              <a:t>Đã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tô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màu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vào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một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phần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mấy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mỗi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hình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sau</a:t>
            </a:r>
            <a:r>
              <a:rPr lang="en-US" sz="2200" dirty="0">
                <a:ea typeface="DengXian"/>
              </a:rPr>
              <a:t>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2837;p71"/>
          <p:cNvSpPr/>
          <p:nvPr/>
        </p:nvSpPr>
        <p:spPr>
          <a:xfrm rot="1537984">
            <a:off x="7408460" y="185777"/>
            <a:ext cx="2071239" cy="342917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833;p71"/>
          <p:cNvSpPr/>
          <p:nvPr/>
        </p:nvSpPr>
        <p:spPr>
          <a:xfrm rot="2344638">
            <a:off x="-436464" y="4634231"/>
            <a:ext cx="1401569" cy="359056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865;p71"/>
          <p:cNvSpPr/>
          <p:nvPr/>
        </p:nvSpPr>
        <p:spPr>
          <a:xfrm>
            <a:off x="8577742" y="4581909"/>
            <a:ext cx="175472" cy="138815"/>
          </a:xfrm>
          <a:custGeom>
            <a:avLst/>
            <a:gdLst/>
            <a:ahLst/>
            <a:cxnLst/>
            <a:rect l="l" t="t" r="r" b="b"/>
            <a:pathLst>
              <a:path w="1752" h="1386" extrusionOk="0">
                <a:moveTo>
                  <a:pt x="292" y="1"/>
                </a:moveTo>
                <a:cubicBezTo>
                  <a:pt x="145" y="1"/>
                  <a:pt x="39" y="153"/>
                  <a:pt x="10" y="291"/>
                </a:cubicBezTo>
                <a:cubicBezTo>
                  <a:pt x="5" y="327"/>
                  <a:pt x="1" y="373"/>
                  <a:pt x="5" y="409"/>
                </a:cubicBezTo>
                <a:cubicBezTo>
                  <a:pt x="1" y="482"/>
                  <a:pt x="5" y="550"/>
                  <a:pt x="37" y="605"/>
                </a:cubicBezTo>
                <a:cubicBezTo>
                  <a:pt x="42" y="627"/>
                  <a:pt x="46" y="655"/>
                  <a:pt x="51" y="673"/>
                </a:cubicBezTo>
                <a:cubicBezTo>
                  <a:pt x="87" y="773"/>
                  <a:pt x="160" y="859"/>
                  <a:pt x="246" y="909"/>
                </a:cubicBezTo>
                <a:cubicBezTo>
                  <a:pt x="301" y="996"/>
                  <a:pt x="365" y="1064"/>
                  <a:pt x="451" y="1114"/>
                </a:cubicBezTo>
                <a:cubicBezTo>
                  <a:pt x="460" y="1119"/>
                  <a:pt x="469" y="1123"/>
                  <a:pt x="474" y="1123"/>
                </a:cubicBezTo>
                <a:cubicBezTo>
                  <a:pt x="492" y="1137"/>
                  <a:pt x="515" y="1146"/>
                  <a:pt x="533" y="1155"/>
                </a:cubicBezTo>
                <a:cubicBezTo>
                  <a:pt x="601" y="1228"/>
                  <a:pt x="683" y="1282"/>
                  <a:pt x="778" y="1319"/>
                </a:cubicBezTo>
                <a:cubicBezTo>
                  <a:pt x="803" y="1358"/>
                  <a:pt x="844" y="1386"/>
                  <a:pt x="890" y="1386"/>
                </a:cubicBezTo>
                <a:cubicBezTo>
                  <a:pt x="912" y="1386"/>
                  <a:pt x="936" y="1379"/>
                  <a:pt x="960" y="1364"/>
                </a:cubicBezTo>
                <a:cubicBezTo>
                  <a:pt x="969" y="1355"/>
                  <a:pt x="979" y="1351"/>
                  <a:pt x="992" y="1341"/>
                </a:cubicBezTo>
                <a:cubicBezTo>
                  <a:pt x="1042" y="1328"/>
                  <a:pt x="1088" y="1291"/>
                  <a:pt x="1120" y="1232"/>
                </a:cubicBezTo>
                <a:cubicBezTo>
                  <a:pt x="1120" y="1228"/>
                  <a:pt x="1120" y="1223"/>
                  <a:pt x="1124" y="1219"/>
                </a:cubicBezTo>
                <a:cubicBezTo>
                  <a:pt x="1142" y="1196"/>
                  <a:pt x="1160" y="1173"/>
                  <a:pt x="1179" y="1150"/>
                </a:cubicBezTo>
                <a:cubicBezTo>
                  <a:pt x="1229" y="1132"/>
                  <a:pt x="1279" y="1110"/>
                  <a:pt x="1315" y="1078"/>
                </a:cubicBezTo>
                <a:cubicBezTo>
                  <a:pt x="1397" y="1009"/>
                  <a:pt x="1515" y="868"/>
                  <a:pt x="1538" y="741"/>
                </a:cubicBezTo>
                <a:cubicBezTo>
                  <a:pt x="1620" y="664"/>
                  <a:pt x="1688" y="564"/>
                  <a:pt x="1715" y="464"/>
                </a:cubicBezTo>
                <a:cubicBezTo>
                  <a:pt x="1752" y="327"/>
                  <a:pt x="1683" y="118"/>
                  <a:pt x="1538" y="104"/>
                </a:cubicBezTo>
                <a:cubicBezTo>
                  <a:pt x="1472" y="53"/>
                  <a:pt x="1358" y="34"/>
                  <a:pt x="1260" y="34"/>
                </a:cubicBezTo>
                <a:cubicBezTo>
                  <a:pt x="1204" y="34"/>
                  <a:pt x="1153" y="40"/>
                  <a:pt x="1120" y="50"/>
                </a:cubicBezTo>
                <a:cubicBezTo>
                  <a:pt x="1097" y="54"/>
                  <a:pt x="1074" y="68"/>
                  <a:pt x="1060" y="82"/>
                </a:cubicBezTo>
                <a:cubicBezTo>
                  <a:pt x="969" y="109"/>
                  <a:pt x="892" y="164"/>
                  <a:pt x="851" y="255"/>
                </a:cubicBezTo>
                <a:cubicBezTo>
                  <a:pt x="838" y="286"/>
                  <a:pt x="833" y="318"/>
                  <a:pt x="838" y="350"/>
                </a:cubicBezTo>
                <a:cubicBezTo>
                  <a:pt x="819" y="346"/>
                  <a:pt x="801" y="341"/>
                  <a:pt x="778" y="336"/>
                </a:cubicBezTo>
                <a:cubicBezTo>
                  <a:pt x="765" y="327"/>
                  <a:pt x="751" y="318"/>
                  <a:pt x="738" y="309"/>
                </a:cubicBezTo>
                <a:cubicBezTo>
                  <a:pt x="728" y="264"/>
                  <a:pt x="706" y="218"/>
                  <a:pt x="674" y="182"/>
                </a:cubicBezTo>
                <a:cubicBezTo>
                  <a:pt x="674" y="177"/>
                  <a:pt x="674" y="177"/>
                  <a:pt x="674" y="177"/>
                </a:cubicBezTo>
                <a:cubicBezTo>
                  <a:pt x="616" y="83"/>
                  <a:pt x="533" y="44"/>
                  <a:pt x="450" y="44"/>
                </a:cubicBezTo>
                <a:cubicBezTo>
                  <a:pt x="442" y="44"/>
                  <a:pt x="433" y="44"/>
                  <a:pt x="424" y="45"/>
                </a:cubicBezTo>
                <a:cubicBezTo>
                  <a:pt x="401" y="27"/>
                  <a:pt x="374" y="14"/>
                  <a:pt x="333" y="4"/>
                </a:cubicBezTo>
                <a:cubicBezTo>
                  <a:pt x="319" y="2"/>
                  <a:pt x="305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867;p71"/>
          <p:cNvSpPr/>
          <p:nvPr/>
        </p:nvSpPr>
        <p:spPr>
          <a:xfrm>
            <a:off x="8482596" y="4473342"/>
            <a:ext cx="366768" cy="340928"/>
          </a:xfrm>
          <a:custGeom>
            <a:avLst/>
            <a:gdLst/>
            <a:ahLst/>
            <a:cxnLst/>
            <a:rect l="l" t="t" r="r" b="b"/>
            <a:pathLst>
              <a:path w="3662" h="3404" extrusionOk="0">
                <a:moveTo>
                  <a:pt x="1755" y="135"/>
                </a:moveTo>
                <a:cubicBezTo>
                  <a:pt x="2179" y="135"/>
                  <a:pt x="2607" y="294"/>
                  <a:pt x="2915" y="579"/>
                </a:cubicBezTo>
                <a:cubicBezTo>
                  <a:pt x="3466" y="1079"/>
                  <a:pt x="3566" y="1916"/>
                  <a:pt x="3147" y="2535"/>
                </a:cubicBezTo>
                <a:cubicBezTo>
                  <a:pt x="2850" y="2979"/>
                  <a:pt x="2315" y="3265"/>
                  <a:pt x="1780" y="3265"/>
                </a:cubicBezTo>
                <a:cubicBezTo>
                  <a:pt x="1619" y="3265"/>
                  <a:pt x="1459" y="3239"/>
                  <a:pt x="1306" y="3185"/>
                </a:cubicBezTo>
                <a:cubicBezTo>
                  <a:pt x="1101" y="3112"/>
                  <a:pt x="874" y="2998"/>
                  <a:pt x="683" y="2853"/>
                </a:cubicBezTo>
                <a:cubicBezTo>
                  <a:pt x="301" y="2498"/>
                  <a:pt x="110" y="1975"/>
                  <a:pt x="187" y="1461"/>
                </a:cubicBezTo>
                <a:cubicBezTo>
                  <a:pt x="191" y="1448"/>
                  <a:pt x="191" y="1439"/>
                  <a:pt x="187" y="1430"/>
                </a:cubicBezTo>
                <a:cubicBezTo>
                  <a:pt x="291" y="929"/>
                  <a:pt x="628" y="488"/>
                  <a:pt x="1101" y="274"/>
                </a:cubicBezTo>
                <a:cubicBezTo>
                  <a:pt x="1306" y="180"/>
                  <a:pt x="1530" y="135"/>
                  <a:pt x="1755" y="135"/>
                </a:cubicBezTo>
                <a:close/>
                <a:moveTo>
                  <a:pt x="1759" y="1"/>
                </a:moveTo>
                <a:cubicBezTo>
                  <a:pt x="1598" y="1"/>
                  <a:pt x="1438" y="22"/>
                  <a:pt x="1283" y="65"/>
                </a:cubicBezTo>
                <a:cubicBezTo>
                  <a:pt x="614" y="247"/>
                  <a:pt x="119" y="852"/>
                  <a:pt x="32" y="1530"/>
                </a:cubicBezTo>
                <a:cubicBezTo>
                  <a:pt x="37" y="1530"/>
                  <a:pt x="41" y="1525"/>
                  <a:pt x="46" y="1525"/>
                </a:cubicBezTo>
                <a:lnTo>
                  <a:pt x="46" y="1525"/>
                </a:lnTo>
                <a:cubicBezTo>
                  <a:pt x="0" y="2016"/>
                  <a:pt x="164" y="2498"/>
                  <a:pt x="496" y="2862"/>
                </a:cubicBezTo>
                <a:cubicBezTo>
                  <a:pt x="496" y="2862"/>
                  <a:pt x="496" y="2867"/>
                  <a:pt x="492" y="2871"/>
                </a:cubicBezTo>
                <a:cubicBezTo>
                  <a:pt x="519" y="2894"/>
                  <a:pt x="546" y="2912"/>
                  <a:pt x="573" y="2935"/>
                </a:cubicBezTo>
                <a:cubicBezTo>
                  <a:pt x="578" y="2939"/>
                  <a:pt x="578" y="2944"/>
                  <a:pt x="582" y="2948"/>
                </a:cubicBezTo>
                <a:cubicBezTo>
                  <a:pt x="592" y="2953"/>
                  <a:pt x="601" y="2958"/>
                  <a:pt x="610" y="2962"/>
                </a:cubicBezTo>
                <a:cubicBezTo>
                  <a:pt x="805" y="3112"/>
                  <a:pt x="1028" y="3230"/>
                  <a:pt x="1242" y="3308"/>
                </a:cubicBezTo>
                <a:cubicBezTo>
                  <a:pt x="1416" y="3373"/>
                  <a:pt x="1597" y="3403"/>
                  <a:pt x="1778" y="3403"/>
                </a:cubicBezTo>
                <a:cubicBezTo>
                  <a:pt x="2319" y="3403"/>
                  <a:pt x="2859" y="3133"/>
                  <a:pt x="3193" y="2707"/>
                </a:cubicBezTo>
                <a:cubicBezTo>
                  <a:pt x="3661" y="2103"/>
                  <a:pt x="3657" y="1229"/>
                  <a:pt x="3166" y="643"/>
                </a:cubicBezTo>
                <a:cubicBezTo>
                  <a:pt x="2820" y="231"/>
                  <a:pt x="2289" y="1"/>
                  <a:pt x="17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814;p71"/>
          <p:cNvSpPr/>
          <p:nvPr/>
        </p:nvSpPr>
        <p:spPr>
          <a:xfrm rot="19894163">
            <a:off x="-556585" y="4588095"/>
            <a:ext cx="1428911" cy="355250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7852" r="6098" b="11002"/>
          <a:stretch/>
        </p:blipFill>
        <p:spPr bwMode="auto">
          <a:xfrm>
            <a:off x="1008456" y="962619"/>
            <a:ext cx="7165400" cy="1405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2465" y="2459527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D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sáu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tám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49565" y="308371"/>
            <a:ext cx="706550" cy="613632"/>
            <a:chOff x="366705" y="524625"/>
            <a:chExt cx="706550" cy="613632"/>
          </a:xfrm>
        </p:grpSpPr>
        <p:sp>
          <p:nvSpPr>
            <p:cNvPr id="16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99540" y="427528"/>
            <a:ext cx="2525050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7505" r="7680" b="24899"/>
          <a:stretch/>
        </p:blipFill>
        <p:spPr bwMode="auto">
          <a:xfrm>
            <a:off x="1649565" y="1229010"/>
            <a:ext cx="6301569" cy="87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24912CF-B985-4B02-AC36-D5D631D11F3C}"/>
              </a:ext>
            </a:extLst>
          </p:cNvPr>
          <p:cNvGrpSpPr/>
          <p:nvPr/>
        </p:nvGrpSpPr>
        <p:grpSpPr>
          <a:xfrm>
            <a:off x="2334248" y="2370131"/>
            <a:ext cx="1403543" cy="1921862"/>
            <a:chOff x="646545" y="3939309"/>
            <a:chExt cx="1542473" cy="21184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3FF8D3-82DC-4C0C-9098-AFFD5955260B}"/>
                </a:ext>
              </a:extLst>
            </p:cNvPr>
            <p:cNvSpPr/>
            <p:nvPr/>
          </p:nvSpPr>
          <p:spPr>
            <a:xfrm>
              <a:off x="1339272" y="3939309"/>
              <a:ext cx="692727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A0BF04-2262-4E17-9B4D-3FC7AF7AEECF}"/>
                </a:ext>
              </a:extLst>
            </p:cNvPr>
            <p:cNvSpPr/>
            <p:nvPr/>
          </p:nvSpPr>
          <p:spPr>
            <a:xfrm>
              <a:off x="1339272" y="4719782"/>
              <a:ext cx="692727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DAB53D-5C89-4FE0-AB51-BAC1816A2891}"/>
                </a:ext>
              </a:extLst>
            </p:cNvPr>
            <p:cNvSpPr/>
            <p:nvPr/>
          </p:nvSpPr>
          <p:spPr>
            <a:xfrm>
              <a:off x="646545" y="4329546"/>
              <a:ext cx="692727" cy="6318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29E443-C0E5-4518-B145-67162DC5597D}"/>
                </a:ext>
              </a:extLst>
            </p:cNvPr>
            <p:cNvCxnSpPr/>
            <p:nvPr/>
          </p:nvCxnSpPr>
          <p:spPr>
            <a:xfrm>
              <a:off x="1043709" y="5351602"/>
              <a:ext cx="1145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E8D21A-D572-47D1-8978-F5AE387D96E8}"/>
                </a:ext>
              </a:extLst>
            </p:cNvPr>
            <p:cNvSpPr/>
            <p:nvPr/>
          </p:nvSpPr>
          <p:spPr>
            <a:xfrm>
              <a:off x="1163782" y="5425928"/>
              <a:ext cx="1025236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83F956-B157-4B9B-9260-60FBAFF350DD}"/>
              </a:ext>
            </a:extLst>
          </p:cNvPr>
          <p:cNvGrpSpPr/>
          <p:nvPr/>
        </p:nvGrpSpPr>
        <p:grpSpPr>
          <a:xfrm>
            <a:off x="5199158" y="2366403"/>
            <a:ext cx="1540630" cy="1861889"/>
            <a:chOff x="485675" y="3939309"/>
            <a:chExt cx="1703343" cy="21184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F20CAD-44A5-4874-BF73-026E7E58C416}"/>
                </a:ext>
              </a:extLst>
            </p:cNvPr>
            <p:cNvSpPr/>
            <p:nvPr/>
          </p:nvSpPr>
          <p:spPr>
            <a:xfrm>
              <a:off x="1043710" y="3939309"/>
              <a:ext cx="988290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9BCF67-1AF8-4935-A1DB-9CB09976433A}"/>
                </a:ext>
              </a:extLst>
            </p:cNvPr>
            <p:cNvSpPr/>
            <p:nvPr/>
          </p:nvSpPr>
          <p:spPr>
            <a:xfrm>
              <a:off x="1339272" y="4719782"/>
              <a:ext cx="692727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DA1DAD-6187-4F01-8C70-8E8FE7770890}"/>
                </a:ext>
              </a:extLst>
            </p:cNvPr>
            <p:cNvSpPr/>
            <p:nvPr/>
          </p:nvSpPr>
          <p:spPr>
            <a:xfrm>
              <a:off x="485675" y="4329546"/>
              <a:ext cx="692727" cy="6318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4CD1520-9B4C-4651-B591-0B791A7CC07D}"/>
                </a:ext>
              </a:extLst>
            </p:cNvPr>
            <p:cNvCxnSpPr/>
            <p:nvPr/>
          </p:nvCxnSpPr>
          <p:spPr>
            <a:xfrm>
              <a:off x="1043709" y="5351602"/>
              <a:ext cx="1145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F30056-D46A-493D-8D6F-20329B3C57AF}"/>
                </a:ext>
              </a:extLst>
            </p:cNvPr>
            <p:cNvSpPr/>
            <p:nvPr/>
          </p:nvSpPr>
          <p:spPr>
            <a:xfrm>
              <a:off x="945887" y="5425928"/>
              <a:ext cx="1243131" cy="631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7505" r="7680" b="24899"/>
          <a:stretch/>
        </p:blipFill>
        <p:spPr bwMode="auto">
          <a:xfrm>
            <a:off x="1665468" y="317326"/>
            <a:ext cx="6301569" cy="87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9865F6D-DC63-47D2-9CB5-D1B56646FC44}"/>
              </a:ext>
            </a:extLst>
          </p:cNvPr>
          <p:cNvGrpSpPr/>
          <p:nvPr/>
        </p:nvGrpSpPr>
        <p:grpSpPr>
          <a:xfrm>
            <a:off x="2299489" y="1541841"/>
            <a:ext cx="1781992" cy="2531438"/>
            <a:chOff x="8672" y="2643671"/>
            <a:chExt cx="1781992" cy="270398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ADB254-D45C-4102-B978-AF4F5C4DD95D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42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C5AD887-B27B-4658-8A4D-42625A607C92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7A4A92-F484-4827-AD2D-838A2C380BD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7BB16C-0140-4C4C-8970-1CD40BAD55D9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05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24D43C-1D39-4AFE-94F1-D4F4F4E54373}"/>
                </a:ext>
              </a:extLst>
            </p:cNvPr>
            <p:cNvSpPr/>
            <p:nvPr/>
          </p:nvSpPr>
          <p:spPr>
            <a:xfrm>
              <a:off x="62215" y="4232127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9A026F-F8D3-4ED4-A492-246CB1FF3836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3D441C-87B3-47D4-875C-32CCA6735EB3}"/>
                </a:ext>
              </a:extLst>
            </p:cNvPr>
            <p:cNvSpPr/>
            <p:nvPr/>
          </p:nvSpPr>
          <p:spPr>
            <a:xfrm>
              <a:off x="80686" y="4836239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5DF5791-192F-4306-B5B1-D0051D96E8AC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85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B69A05-32FE-43DB-91DA-4A346E724FAF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804A88-3829-4F3D-9B88-1BA06F450439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194405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FD3DDC2-AC35-4BF5-A73F-597979A7A3B8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D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758D2D-96A5-4C05-9210-861E53715CB5}"/>
              </a:ext>
            </a:extLst>
          </p:cNvPr>
          <p:cNvGrpSpPr/>
          <p:nvPr/>
        </p:nvGrpSpPr>
        <p:grpSpPr>
          <a:xfrm>
            <a:off x="5036656" y="1473195"/>
            <a:ext cx="2191137" cy="3545288"/>
            <a:chOff x="655782" y="3429000"/>
            <a:chExt cx="2171117" cy="375088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794F03-446F-41F5-ABC6-627509495689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3248300-BBE0-417E-B590-72A64CF4F4CD}"/>
                </a:ext>
              </a:extLst>
            </p:cNvPr>
            <p:cNvSpPr/>
            <p:nvPr/>
          </p:nvSpPr>
          <p:spPr>
            <a:xfrm>
              <a:off x="782968" y="3993633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FC2ADB-B0E5-4BB7-A414-5E4356B8733A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00AA5ED-8148-4ABB-B9A2-BEF9F4480C54}"/>
                </a:ext>
              </a:extLst>
            </p:cNvPr>
            <p:cNvSpPr/>
            <p:nvPr/>
          </p:nvSpPr>
          <p:spPr>
            <a:xfrm>
              <a:off x="775185" y="4600389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CD0B929-1EA1-4179-99DC-0334951397E1}"/>
                </a:ext>
              </a:extLst>
            </p:cNvPr>
            <p:cNvSpPr/>
            <p:nvPr/>
          </p:nvSpPr>
          <p:spPr>
            <a:xfrm>
              <a:off x="763826" y="501784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3B84CF4-CFF8-40D7-A940-5F8D9007F4FC}"/>
                </a:ext>
              </a:extLst>
            </p:cNvPr>
            <p:cNvSpPr/>
            <p:nvPr/>
          </p:nvSpPr>
          <p:spPr>
            <a:xfrm>
              <a:off x="981568" y="5640907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F08DA29-F75F-4D20-B880-D2AF329CE8F8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669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0131EE-9104-4B41-AE30-BFE57DE9B32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C57750C-15E8-430C-BC64-782C32257E1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207523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CFD3C4-2712-4A01-8C4A-3B22B60ECA23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33D7A0-A86B-478B-952B-8092997A34A3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EDB8FB-1112-4BBE-8753-65C14E787452}"/>
                </a:ext>
              </a:extLst>
            </p:cNvPr>
            <p:cNvSpPr/>
            <p:nvPr/>
          </p:nvSpPr>
          <p:spPr>
            <a:xfrm>
              <a:off x="981567" y="6123786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AEFD6D5-BDFE-42E2-9E2E-D35A819865DC}"/>
                </a:ext>
              </a:extLst>
            </p:cNvPr>
            <p:cNvSpPr/>
            <p:nvPr/>
          </p:nvSpPr>
          <p:spPr>
            <a:xfrm>
              <a:off x="981566" y="666846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EE7739-1E10-4ED1-9EA0-B122CFBBDFDE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1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49565" y="300420"/>
            <a:ext cx="706550" cy="613632"/>
            <a:chOff x="366705" y="524625"/>
            <a:chExt cx="706550" cy="613632"/>
          </a:xfrm>
        </p:grpSpPr>
        <p:sp>
          <p:nvSpPr>
            <p:cNvPr id="16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528145" y="403437"/>
            <a:ext cx="4770858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giá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trị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sau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65" y="1182652"/>
            <a:ext cx="6905377" cy="1290939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445832" y="2621858"/>
            <a:ext cx="935483" cy="520390"/>
          </a:xfrm>
          <a:prstGeom prst="wedgeEllipseCallou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8774" y="3382664"/>
            <a:ext cx="5779852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54 – 0 : 9 = 54 – 0 </a:t>
            </a:r>
          </a:p>
          <a:p>
            <a:pPr algn="just">
              <a:lnSpc>
                <a:spcPct val="135000"/>
              </a:lnSpc>
            </a:pP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                = 54.</a:t>
            </a:r>
          </a:p>
          <a:p>
            <a:pPr algn="just">
              <a:lnSpc>
                <a:spcPct val="135000"/>
              </a:lnSpc>
            </a:pP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54 – 0 : 9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54.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273352" y="3634092"/>
            <a:ext cx="954130" cy="13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594754" y="271693"/>
            <a:ext cx="935483" cy="520390"/>
          </a:xfrm>
          <a:prstGeom prst="wedgeEllipseCallou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6175" y="1063776"/>
            <a:ext cx="58968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54 : 9 × 0 = 6 × 0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                = 0.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54 : 9 × 0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0.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060" y="3112366"/>
            <a:ext cx="6031064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(36 + 0) × 1 = 36 × 1</a:t>
            </a:r>
          </a:p>
          <a:p>
            <a:pPr algn="just">
              <a:lnSpc>
                <a:spcPct val="135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                    = 36.</a:t>
            </a:r>
          </a:p>
          <a:p>
            <a:pPr algn="just">
              <a:lnSpc>
                <a:spcPct val="135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(36 + 0) × 1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36.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564698" y="642604"/>
            <a:ext cx="954130" cy="13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522</Words>
  <Application>Microsoft Office PowerPoint</Application>
  <PresentationFormat>On-screen Show (16:9)</PresentationFormat>
  <Paragraphs>83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Ranchers</vt:lpstr>
      <vt:lpstr>Times New Roman</vt:lpstr>
      <vt:lpstr>Cambria</vt:lpstr>
      <vt:lpstr>Coming Soon</vt:lpstr>
      <vt:lpstr>Didact Gothic</vt:lpstr>
      <vt:lpstr>Segoe UI Black</vt:lpstr>
      <vt:lpstr>Elementary Digital Choice Boards by Slidesgo</vt:lpstr>
      <vt:lpstr>CHÀO MỪNG CÁC EM  ĐẾN VỚI TIẾT HỌC 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 HÔM NAY!</dc:title>
  <dc:creator>ADMIN</dc:creator>
  <cp:lastModifiedBy>An Thach</cp:lastModifiedBy>
  <cp:revision>14</cp:revision>
  <dcterms:modified xsi:type="dcterms:W3CDTF">2023-01-05T03:15:01Z</dcterms:modified>
</cp:coreProperties>
</file>